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0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11" r:id="rId13"/>
    <p:sldId id="269" r:id="rId14"/>
    <p:sldId id="284" r:id="rId15"/>
    <p:sldId id="285" r:id="rId16"/>
    <p:sldId id="286" r:id="rId17"/>
    <p:sldId id="28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141</Words>
  <Application>Microsoft Office PowerPoint</Application>
  <PresentationFormat>Widescreen</PresentationFormat>
  <Paragraphs>70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11</cp:revision>
  <dcterms:created xsi:type="dcterms:W3CDTF">2021-05-04T09:55:00Z</dcterms:created>
  <dcterms:modified xsi:type="dcterms:W3CDTF">2025-01-02T08:50:37Z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