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0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309" r:id="rId13"/>
    <p:sldId id="264" r:id="rId14"/>
    <p:sldId id="279" r:id="rId15"/>
    <p:sldId id="280" r:id="rId16"/>
    <p:sldId id="281" r:id="rId17"/>
    <p:sldId id="282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2/1/2025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7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5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9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119</Words>
  <Application>Microsoft Office PowerPoint</Application>
  <PresentationFormat>Widescreen</PresentationFormat>
  <Paragraphs>68</Paragraphs>
  <Slides>15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SimSun</vt:lpstr>
      <vt:lpstr>SimSun</vt:lpstr>
      <vt:lpstr>Arial</vt:lpstr>
      <vt:lpstr>Calibri</vt:lpstr>
      <vt:lpstr>Calibri Light</vt:lpstr>
      <vt:lpstr>等线</vt:lpstr>
      <vt:lpstr>ITC Avant Garde Std Bk</vt:lpstr>
      <vt:lpstr>Times New Roman</vt:lpstr>
      <vt:lpstr>Verdana</vt:lpstr>
      <vt:lpstr>字魂17号-萌趣果冻体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11</cp:revision>
  <dcterms:created xsi:type="dcterms:W3CDTF">2021-05-04T09:55:00Z</dcterms:created>
  <dcterms:modified xsi:type="dcterms:W3CDTF">2025-01-02T08:46:05Z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