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91" r:id="rId4"/>
    <p:sldMasterId id="2147483693" r:id="rId5"/>
    <p:sldMasterId id="2147483705" r:id="rId6"/>
    <p:sldMasterId id="2147483717" r:id="rId7"/>
  </p:sldMasterIdLst>
  <p:notesMasterIdLst>
    <p:notesMasterId r:id="rId36"/>
  </p:notesMasterIdLst>
  <p:sldIdLst>
    <p:sldId id="256" r:id="rId8"/>
    <p:sldId id="259" r:id="rId9"/>
    <p:sldId id="260" r:id="rId10"/>
    <p:sldId id="288" r:id="rId11"/>
    <p:sldId id="262" r:id="rId12"/>
    <p:sldId id="289" r:id="rId13"/>
    <p:sldId id="263" r:id="rId14"/>
    <p:sldId id="523" r:id="rId15"/>
    <p:sldId id="538" r:id="rId16"/>
    <p:sldId id="532" r:id="rId17"/>
    <p:sldId id="264" r:id="rId18"/>
    <p:sldId id="265" r:id="rId19"/>
    <p:sldId id="266" r:id="rId20"/>
    <p:sldId id="267" r:id="rId21"/>
    <p:sldId id="268" r:id="rId22"/>
    <p:sldId id="270" r:id="rId23"/>
    <p:sldId id="269" r:id="rId24"/>
    <p:sldId id="272" r:id="rId25"/>
    <p:sldId id="273" r:id="rId26"/>
    <p:sldId id="274" r:id="rId27"/>
    <p:sldId id="276" r:id="rId28"/>
    <p:sldId id="275" r:id="rId29"/>
    <p:sldId id="539" r:id="rId30"/>
    <p:sldId id="278" r:id="rId31"/>
    <p:sldId id="277" r:id="rId32"/>
    <p:sldId id="279" r:id="rId33"/>
    <p:sldId id="281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18" Type="http://schemas.openxmlformats.org/officeDocument/2006/relationships/image" Target="../media/image46.GIF"/><Relationship Id="rId26" Type="http://schemas.microsoft.com/office/2007/relationships/hdphoto" Target="../media/hdphoto11.wdp"/><Relationship Id="rId3" Type="http://schemas.openxmlformats.org/officeDocument/2006/relationships/image" Target="../media/image37.png"/><Relationship Id="rId21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42.GIF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2" Type="http://schemas.openxmlformats.org/officeDocument/2006/relationships/image" Target="../media/image36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52.GIF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41.GIF"/><Relationship Id="rId24" Type="http://schemas.microsoft.com/office/2007/relationships/hdphoto" Target="../media/hdphoto10.wdp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23" Type="http://schemas.openxmlformats.org/officeDocument/2006/relationships/image" Target="../media/image49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47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13335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27099" y="2975573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32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470" y="264160"/>
            <a:ext cx="10611595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LỚP 2 BỮA ĂN TRƯA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8226E52-CBC6-08F9-ECE9-34502E50DA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142875"/>
            <a:ext cx="11877675" cy="6229350"/>
          </a:xfrm>
        </p:spPr>
      </p:pic>
    </p:spTree>
    <p:extLst>
      <p:ext uri="{BB962C8B-B14F-4D97-AF65-F5344CB8AC3E}">
        <p14:creationId xmlns:p14="http://schemas.microsoft.com/office/powerpoint/2010/main" val="8601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917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544823" y="4284641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491</Words>
  <Application>Microsoft Office PowerPoint</Application>
  <PresentationFormat>Widescreen</PresentationFormat>
  <Paragraphs>90</Paragraphs>
  <Slides>28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ASUS</cp:lastModifiedBy>
  <cp:revision>54</cp:revision>
  <dcterms:created xsi:type="dcterms:W3CDTF">2021-05-25T03:09:35Z</dcterms:created>
  <dcterms:modified xsi:type="dcterms:W3CDTF">2024-10-24T07:29:55Z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