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</p:sldMasterIdLst>
  <p:notesMasterIdLst>
    <p:notesMasterId r:id="rId43"/>
  </p:notesMasterIdLst>
  <p:sldIdLst>
    <p:sldId id="257" r:id="rId8"/>
    <p:sldId id="279" r:id="rId9"/>
    <p:sldId id="258" r:id="rId10"/>
    <p:sldId id="259" r:id="rId11"/>
    <p:sldId id="260" r:id="rId12"/>
    <p:sldId id="261" r:id="rId13"/>
    <p:sldId id="265" r:id="rId14"/>
    <p:sldId id="497" r:id="rId15"/>
    <p:sldId id="467" r:id="rId16"/>
    <p:sldId id="498" r:id="rId17"/>
    <p:sldId id="549" r:id="rId18"/>
    <p:sldId id="266" r:id="rId19"/>
    <p:sldId id="547" r:id="rId20"/>
    <p:sldId id="278" r:id="rId21"/>
    <p:sldId id="269" r:id="rId22"/>
    <p:sldId id="550" r:id="rId23"/>
    <p:sldId id="274" r:id="rId24"/>
    <p:sldId id="551" r:id="rId25"/>
    <p:sldId id="500" r:id="rId26"/>
    <p:sldId id="482" r:id="rId27"/>
    <p:sldId id="538" r:id="rId28"/>
    <p:sldId id="535" r:id="rId29"/>
    <p:sldId id="539" r:id="rId30"/>
    <p:sldId id="300" r:id="rId31"/>
    <p:sldId id="307" r:id="rId32"/>
    <p:sldId id="276" r:id="rId33"/>
    <p:sldId id="309" r:id="rId34"/>
    <p:sldId id="310" r:id="rId35"/>
    <p:sldId id="540" r:id="rId36"/>
    <p:sldId id="542" r:id="rId37"/>
    <p:sldId id="543" r:id="rId38"/>
    <p:sldId id="544" r:id="rId39"/>
    <p:sldId id="545" r:id="rId40"/>
    <p:sldId id="546" r:id="rId41"/>
    <p:sldId id="27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40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027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85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2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0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0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5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22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6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85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3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95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7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0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990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540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34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21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71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981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84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17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95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957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996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062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63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379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98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15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711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947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0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4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8.png"/><Relationship Id="rId12" Type="http://schemas.openxmlformats.org/officeDocument/2006/relationships/slide" Target="slide9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5.png"/><Relationship Id="rId2" Type="http://schemas.openxmlformats.org/officeDocument/2006/relationships/image" Target="../media/image20.jpe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18" Type="http://schemas.openxmlformats.org/officeDocument/2006/relationships/image" Target="../media/image63.png"/><Relationship Id="rId26" Type="http://schemas.microsoft.com/office/2007/relationships/hdphoto" Target="../media/hdphoto21.wdp"/><Relationship Id="rId3" Type="http://schemas.openxmlformats.org/officeDocument/2006/relationships/image" Target="../media/image54.png"/><Relationship Id="rId21" Type="http://schemas.microsoft.com/office/2007/relationships/hdphoto" Target="../media/hdphoto19.wdp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2.gif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6" Type="http://schemas.microsoft.com/office/2007/relationships/hdphoto" Target="../media/hdphoto17.wdp"/><Relationship Id="rId20" Type="http://schemas.openxmlformats.org/officeDocument/2006/relationships/image" Target="../media/image64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24" Type="http://schemas.microsoft.com/office/2007/relationships/hdphoto" Target="../media/hdphoto20.wdp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66.png"/><Relationship Id="rId28" Type="http://schemas.microsoft.com/office/2007/relationships/hdphoto" Target="../media/hdphoto22.wdp"/><Relationship Id="rId10" Type="http://schemas.openxmlformats.org/officeDocument/2006/relationships/image" Target="../media/image58.png"/><Relationship Id="rId19" Type="http://schemas.microsoft.com/office/2007/relationships/hdphoto" Target="../media/hdphoto18.wdp"/><Relationship Id="rId4" Type="http://schemas.microsoft.com/office/2007/relationships/hdphoto" Target="../media/hdphoto12.wdp"/><Relationship Id="rId9" Type="http://schemas.openxmlformats.org/officeDocument/2006/relationships/image" Target="../media/image57.gif"/><Relationship Id="rId14" Type="http://schemas.openxmlformats.org/officeDocument/2006/relationships/image" Target="../media/image60.gif"/><Relationship Id="rId22" Type="http://schemas.openxmlformats.org/officeDocument/2006/relationships/image" Target="../media/image65.png"/><Relationship Id="rId27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2" y="0"/>
            <a:ext cx="621883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305"/>
            <a:ext cx="11914496" cy="2907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91C88-7CA3-4493-BBC8-790CE1007116}"/>
              </a:ext>
            </a:extLst>
          </p:cNvPr>
          <p:cNvSpPr txBox="1"/>
          <p:nvPr/>
        </p:nvSpPr>
        <p:spPr>
          <a:xfrm>
            <a:off x="2074460" y="3552696"/>
            <a:ext cx="984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15" t="25358" r="30122" b="20450"/>
          <a:stretch/>
        </p:blipFill>
        <p:spPr>
          <a:xfrm>
            <a:off x="58055" y="116114"/>
            <a:ext cx="12090401" cy="66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5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728141" y="1345465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208340" y="1460493"/>
            <a:ext cx="7008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7804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988827" y="5565335"/>
            <a:ext cx="112757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916573" y="5377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47545" y="9488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50058" y="977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178471" y="1498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452370" y="2262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90470" y="27155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533105" y="31097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566670" y="35390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04770" y="39791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452370" y="43375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452370" y="4731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90470" y="50586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069143" y="55799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084802" y="64133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25"/>
          <p:cNvSpPr/>
          <p:nvPr/>
        </p:nvSpPr>
        <p:spPr>
          <a:xfrm>
            <a:off x="9880541" y="1497865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6" grpId="1" animBg="1"/>
      <p:bldP spid="3" grpId="0"/>
      <p:bldP spid="17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2264750"/>
            <a:ext cx="2658556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9690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370" y="2870895"/>
            <a:ext cx="2509976" cy="311333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150625"/>
              </p:ext>
            </p:extLst>
          </p:nvPr>
        </p:nvGraphicFramePr>
        <p:xfrm>
          <a:off x="2257647" y="1584960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50999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tổ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2C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454971"/>
            <a:ext cx="1913845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8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06156" y="2288904"/>
            <a:ext cx="9425305" cy="47878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/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đứng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63443" y="2665367"/>
            <a:ext cx="3424192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khai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72225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332284" y="3502024"/>
            <a:ext cx="9571990" cy="1001033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2991870" y="4503689"/>
            <a:ext cx="7915910" cy="584808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370596" y="5237388"/>
            <a:ext cx="10095956" cy="542381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810435"/>
            <a:ext cx="11036596" cy="107725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		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90" y="1745344"/>
            <a:ext cx="6529765" cy="4525962"/>
          </a:xfrm>
        </p:spPr>
      </p:pic>
      <p:sp>
        <p:nvSpPr>
          <p:cNvPr id="5" name="TextBox 4"/>
          <p:cNvSpPr txBox="1"/>
          <p:nvPr/>
        </p:nvSpPr>
        <p:spPr>
          <a:xfrm rot="690818">
            <a:off x="3483429" y="3131162"/>
            <a:ext cx="45127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49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88208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475096"/>
              </p:ext>
            </p:extLst>
          </p:nvPr>
        </p:nvGraphicFramePr>
        <p:xfrm>
          <a:off x="682172" y="873762"/>
          <a:ext cx="11088914" cy="466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1371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4791909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4395634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3477EC-9D40-4FA3-BB1E-D6534B39C01A}"/>
              </a:ext>
            </a:extLst>
          </p:cNvPr>
          <p:cNvSpPr/>
          <p:nvPr/>
        </p:nvSpPr>
        <p:spPr>
          <a:xfrm>
            <a:off x="3011039" y="5652301"/>
            <a:ext cx="6292618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660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70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63507" y="1523530"/>
            <a:ext cx="3751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EA0156DA-078E-402D-9EB2-1C546736A70A}"/>
              </a:ext>
            </a:extLst>
          </p:cNvPr>
          <p:cNvSpPr txBox="1"/>
          <p:nvPr/>
        </p:nvSpPr>
        <p:spPr>
          <a:xfrm>
            <a:off x="1563507" y="3935602"/>
            <a:ext cx="37515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4E66B62-A6C1-4D0A-8228-8858D18F078E}"/>
              </a:ext>
            </a:extLst>
          </p:cNvPr>
          <p:cNvSpPr txBox="1"/>
          <p:nvPr/>
        </p:nvSpPr>
        <p:spPr>
          <a:xfrm>
            <a:off x="5771299" y="1697704"/>
            <a:ext cx="4533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9C64E-C907-4B53-BD65-68EF1026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36" y="1988288"/>
            <a:ext cx="7817588" cy="24313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2BF8B9-309A-4C68-B774-F69C426BE911}"/>
              </a:ext>
            </a:extLst>
          </p:cNvPr>
          <p:cNvSpPr/>
          <p:nvPr/>
        </p:nvSpPr>
        <p:spPr>
          <a:xfrm>
            <a:off x="1669311" y="4419600"/>
            <a:ext cx="2147945" cy="1066800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B2257A-1CFE-4E1A-B8AF-0FFBA953D523}"/>
              </a:ext>
            </a:extLst>
          </p:cNvPr>
          <p:cNvSpPr/>
          <p:nvPr/>
        </p:nvSpPr>
        <p:spPr>
          <a:xfrm>
            <a:off x="4369980" y="4412400"/>
            <a:ext cx="2132419" cy="107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ghim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C64440-A11E-4D26-88E4-093E0F7AFC40}"/>
              </a:ext>
            </a:extLst>
          </p:cNvPr>
          <p:cNvSpPr/>
          <p:nvPr/>
        </p:nvSpPr>
        <p:spPr>
          <a:xfrm>
            <a:off x="7320938" y="4412400"/>
            <a:ext cx="2660629" cy="1074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856" y="365125"/>
            <a:ext cx="10542944" cy="1325563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3. Chọn a hoặc b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48296" y="750570"/>
            <a:ext cx="10542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76158" y="1968500"/>
            <a:ext cx="75156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470617" y="2169336"/>
            <a:ext cx="398346" cy="421163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9533" y="3430170"/>
            <a:ext cx="320191" cy="477807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0573" y="4099718"/>
            <a:ext cx="320191" cy="47780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39734" y="2110017"/>
            <a:ext cx="10518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65895" y="2286832"/>
            <a:ext cx="347374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9871" y="2843979"/>
            <a:ext cx="345615" cy="62104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7964B67-BE9B-413E-809A-CA1C0E30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019D-2436-4A20-9356-DFC8308C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B559F-C476-436F-98ED-09A0446D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5F933-9F2F-45A4-8500-1E5FCEA39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39" y="365125"/>
            <a:ext cx="11567886" cy="58118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129B7C-E6DE-428F-8298-79740650C58A}"/>
              </a:ext>
            </a:extLst>
          </p:cNvPr>
          <p:cNvSpPr txBox="1"/>
          <p:nvPr/>
        </p:nvSpPr>
        <p:spPr>
          <a:xfrm flipH="1">
            <a:off x="6581389" y="20540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455" t="38281" r="62372" b="56250"/>
          <a:stretch/>
        </p:blipFill>
        <p:spPr>
          <a:xfrm>
            <a:off x="2770494" y="2799644"/>
            <a:ext cx="231905" cy="170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2730936" y="1825626"/>
            <a:ext cx="394513" cy="228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3988805" y="2770881"/>
            <a:ext cx="394513" cy="22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4562011" y="3629405"/>
            <a:ext cx="394513" cy="2284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3455" t="38281" r="62372" b="56250"/>
          <a:stretch/>
        </p:blipFill>
        <p:spPr>
          <a:xfrm>
            <a:off x="6891659" y="1766344"/>
            <a:ext cx="231905" cy="1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63018F5-09B4-403A-B87C-313156D9B57F}"/>
              </a:ext>
            </a:extLst>
          </p:cNvPr>
          <p:cNvSpPr/>
          <p:nvPr/>
        </p:nvSpPr>
        <p:spPr>
          <a:xfrm>
            <a:off x="154851" y="88672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699975" y="814640"/>
            <a:ext cx="7311911" cy="2562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 em đi ngủ, nhắc em học bài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nhanh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Là cái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450" y="619785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699974" y="3420918"/>
            <a:ext cx="6859773" cy="1174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B01D7-AC14-482E-B326-CBC6F006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155" y="3147090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699975" y="4579944"/>
            <a:ext cx="3784939" cy="19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818" y="5261447"/>
            <a:ext cx="1550151" cy="112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154850" y="47942"/>
            <a:ext cx="9542870" cy="7202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699975" y="9063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 em đi ngủ, nhắc em học 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B12C5-EA99-449B-823D-B47518C3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674" y="781944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476693" y="34689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834" y="3356244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699975" y="460905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010" y="5247113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>
            <a:off x="2302787" y="2487273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B3C12E-E4BA-4FAB-8F7D-7B3D19313D39}"/>
              </a:ext>
            </a:extLst>
          </p:cNvPr>
          <p:cNvCxnSpPr>
            <a:cxnSpLocks/>
          </p:cNvCxnSpPr>
          <p:nvPr/>
        </p:nvCxnSpPr>
        <p:spPr>
          <a:xfrm>
            <a:off x="5090010" y="3008269"/>
            <a:ext cx="69111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D295E5-4B95-47AA-BDA1-34FCDC3AA4D6}"/>
              </a:ext>
            </a:extLst>
          </p:cNvPr>
          <p:cNvCxnSpPr>
            <a:cxnSpLocks/>
          </p:cNvCxnSpPr>
          <p:nvPr/>
        </p:nvCxnSpPr>
        <p:spPr>
          <a:xfrm>
            <a:off x="1828799" y="3948597"/>
            <a:ext cx="64858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EE72F7-7F45-440B-B914-89518C83C5D6}"/>
              </a:ext>
            </a:extLst>
          </p:cNvPr>
          <p:cNvCxnSpPr/>
          <p:nvPr/>
        </p:nvCxnSpPr>
        <p:spPr>
          <a:xfrm>
            <a:off x="1281689" y="4507086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C642BD-F817-4DA8-8600-B96E36EC981D}"/>
              </a:ext>
            </a:extLst>
          </p:cNvPr>
          <p:cNvCxnSpPr/>
          <p:nvPr/>
        </p:nvCxnSpPr>
        <p:spPr>
          <a:xfrm>
            <a:off x="1111381" y="5080871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4B07B1-7BED-4D75-BC27-8C7BB65A14EC}"/>
              </a:ext>
            </a:extLst>
          </p:cNvPr>
          <p:cNvCxnSpPr/>
          <p:nvPr/>
        </p:nvCxnSpPr>
        <p:spPr>
          <a:xfrm>
            <a:off x="1181235" y="5623131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781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9081A39-1D87-4C37-B8F4-B9ACCD8F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1219199"/>
            <a:ext cx="12169875" cy="508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6BA68-B74E-4801-BC20-CA7E9FBC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069" y="967517"/>
            <a:ext cx="6785255" cy="3755423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A6C3E3B4-E33F-4260-ADBB-8749ACB5222B}"/>
              </a:ext>
            </a:extLst>
          </p:cNvPr>
          <p:cNvSpPr txBox="1">
            <a:spLocks/>
          </p:cNvSpPr>
          <p:nvPr/>
        </p:nvSpPr>
        <p:spPr>
          <a:xfrm>
            <a:off x="826614" y="4710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9C9288E-3581-44B5-A390-0D051A35AAD1}"/>
              </a:ext>
            </a:extLst>
          </p:cNvPr>
          <p:cNvSpPr/>
          <p:nvPr/>
        </p:nvSpPr>
        <p:spPr>
          <a:xfrm>
            <a:off x="297712" y="1935035"/>
            <a:ext cx="2397362" cy="244446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42DA22A-5F56-4B9F-B81A-96831E137A31}"/>
              </a:ext>
            </a:extLst>
          </p:cNvPr>
          <p:cNvSpPr/>
          <p:nvPr/>
        </p:nvSpPr>
        <p:spPr>
          <a:xfrm>
            <a:off x="9250325" y="625643"/>
            <a:ext cx="2941675" cy="2803358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8807DE4-14D0-4EE5-BAFD-E5C245E54E8E}"/>
              </a:ext>
            </a:extLst>
          </p:cNvPr>
          <p:cNvSpPr/>
          <p:nvPr/>
        </p:nvSpPr>
        <p:spPr>
          <a:xfrm>
            <a:off x="9155577" y="3785631"/>
            <a:ext cx="3148717" cy="3072369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  <p:bldP spid="12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3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129051" y="224849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E7BC-A136-4AC0-91BD-5EB7A505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604F-8FEB-40A8-854F-CA832A2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E8AD9624-F47F-4121-ACD4-B818F87F4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15503" r="23458" b="16158"/>
          <a:stretch/>
        </p:blipFill>
        <p:spPr>
          <a:xfrm>
            <a:off x="268014" y="1072055"/>
            <a:ext cx="11650717" cy="5470636"/>
          </a:xfrm>
        </p:spPr>
      </p:pic>
    </p:spTree>
    <p:extLst>
      <p:ext uri="{BB962C8B-B14F-4D97-AF65-F5344CB8AC3E}">
        <p14:creationId xmlns:p14="http://schemas.microsoft.com/office/powerpoint/2010/main" val="31621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1734C53A-6D4B-4AA8-B208-265C066A2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381196" y="488731"/>
            <a:ext cx="11431941" cy="5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53" y="93353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67754" y="439557"/>
            <a:ext cx="6700314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399" y="2971800"/>
            <a:ext cx="8413845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1295</Words>
  <Application>Microsoft Office PowerPoint</Application>
  <PresentationFormat>Màn hình rộng</PresentationFormat>
  <Paragraphs>236</Paragraphs>
  <Slides>35</Slides>
  <Notes>15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35</vt:i4>
      </vt:variant>
    </vt:vector>
  </HeadingPairs>
  <TitlesOfParts>
    <vt:vector size="52" baseType="lpstr">
      <vt:lpstr>Microsoft YaHei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Times New Roman</vt:lpstr>
      <vt:lpstr>Wingdings 2</vt:lpstr>
      <vt:lpstr>1_Office Theme</vt:lpstr>
      <vt:lpstr>2_Office Theme</vt:lpstr>
      <vt:lpstr>5_Office Theme</vt:lpstr>
      <vt:lpstr>6_Office Theme</vt:lpstr>
      <vt:lpstr>Trek</vt:lpstr>
      <vt:lpstr>1_Default Design</vt:lpstr>
      <vt:lpstr>1_Office 主题​​</vt:lpstr>
      <vt:lpstr>1. Ôn và khởi động nào!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2. Dựa vào tranh, viết từ ngữ có tiếng bắt đầu bằng g hoặc gh</vt:lpstr>
      <vt:lpstr>3. Chọn a hoặc b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1. Đọc danh sách dưới đây và trả lời câu hỏi</vt:lpstr>
      <vt:lpstr>Bản trình bày PowerPoint</vt:lpstr>
      <vt:lpstr>Bản trình bày PowerPoint</vt:lpstr>
      <vt:lpstr>1. Tìm đọc bài thơ, câu chuyện, bài báo viết về thầy cô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ASUS</cp:lastModifiedBy>
  <cp:revision>26</cp:revision>
  <dcterms:created xsi:type="dcterms:W3CDTF">2021-05-23T13:34:17Z</dcterms:created>
  <dcterms:modified xsi:type="dcterms:W3CDTF">2023-10-12T08:28:30Z</dcterms:modified>
</cp:coreProperties>
</file>