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  <p:sldMasterId id="2147483674" r:id="rId3"/>
    <p:sldMasterId id="2147483679" r:id="rId4"/>
    <p:sldMasterId id="2147483691" r:id="rId5"/>
    <p:sldMasterId id="2147483703" r:id="rId6"/>
  </p:sldMasterIdLst>
  <p:notesMasterIdLst>
    <p:notesMasterId r:id="rId31"/>
  </p:notesMasterIdLst>
  <p:sldIdLst>
    <p:sldId id="2721" r:id="rId7"/>
    <p:sldId id="266" r:id="rId8"/>
    <p:sldId id="256" r:id="rId9"/>
    <p:sldId id="262" r:id="rId10"/>
    <p:sldId id="259" r:id="rId11"/>
    <p:sldId id="518" r:id="rId12"/>
    <p:sldId id="2725" r:id="rId13"/>
    <p:sldId id="2659" r:id="rId14"/>
    <p:sldId id="2731" r:id="rId15"/>
    <p:sldId id="2722" r:id="rId16"/>
    <p:sldId id="2724" r:id="rId17"/>
    <p:sldId id="2660" r:id="rId18"/>
    <p:sldId id="2709" r:id="rId19"/>
    <p:sldId id="2728" r:id="rId20"/>
    <p:sldId id="2711" r:id="rId21"/>
    <p:sldId id="2712" r:id="rId22"/>
    <p:sldId id="2713" r:id="rId23"/>
    <p:sldId id="2714" r:id="rId24"/>
    <p:sldId id="2726" r:id="rId25"/>
    <p:sldId id="2716" r:id="rId26"/>
    <p:sldId id="2717" r:id="rId27"/>
    <p:sldId id="2718" r:id="rId28"/>
    <p:sldId id="2719" r:id="rId29"/>
    <p:sldId id="29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D9F2A0-AB9D-4D6C-AAC2-39A6C90E21E9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262C4C-50A9-4472-96E4-2D801BC7856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2/1/2025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1.png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tags" Target="../tags/tag4.xml"/><Relationship Id="rId7" Type="http://schemas.openxmlformats.org/officeDocument/2006/relationships/image" Target="../media/image54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4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4.wdp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22.png"/><Relationship Id="rId7" Type="http://schemas.microsoft.com/office/2007/relationships/hdphoto" Target="../media/hdphoto1.wdp"/><Relationship Id="rId12" Type="http://schemas.openxmlformats.org/officeDocument/2006/relationships/image" Target="../media/image17.png"/><Relationship Id="rId17" Type="http://schemas.microsoft.com/office/2007/relationships/hdphoto" Target="../media/hdphoto6.wdp"/><Relationship Id="rId2" Type="http://schemas.openxmlformats.org/officeDocument/2006/relationships/audio" Target="../media/media1.mp3"/><Relationship Id="rId16" Type="http://schemas.openxmlformats.org/officeDocument/2006/relationships/image" Target="../media/image19.png"/><Relationship Id="rId20" Type="http://schemas.openxmlformats.org/officeDocument/2006/relationships/image" Target="../media/image21.png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11" Type="http://schemas.microsoft.com/office/2007/relationships/hdphoto" Target="../media/hdphoto3.wdp"/><Relationship Id="rId24" Type="http://schemas.openxmlformats.org/officeDocument/2006/relationships/image" Target="../media/image24.png"/><Relationship Id="rId5" Type="http://schemas.openxmlformats.org/officeDocument/2006/relationships/image" Target="../media/image13.png"/><Relationship Id="rId15" Type="http://schemas.microsoft.com/office/2007/relationships/hdphoto" Target="../media/hdphoto5.wdp"/><Relationship Id="rId23" Type="http://schemas.openxmlformats.org/officeDocument/2006/relationships/image" Target="../media/image23.png"/><Relationship Id="rId10" Type="http://schemas.openxmlformats.org/officeDocument/2006/relationships/image" Target="../media/image16.png"/><Relationship Id="rId19" Type="http://schemas.microsoft.com/office/2007/relationships/hdphoto" Target="../media/hdphoto7.wdp"/><Relationship Id="rId4" Type="http://schemas.openxmlformats.org/officeDocument/2006/relationships/image" Target="../media/image12.jpeg"/><Relationship Id="rId9" Type="http://schemas.microsoft.com/office/2007/relationships/hdphoto" Target="../media/hdphoto2.wdp"/><Relationship Id="rId14" Type="http://schemas.openxmlformats.org/officeDocument/2006/relationships/image" Target="../media/image18.png"/><Relationship Id="rId22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2.png"/><Relationship Id="rId3" Type="http://schemas.microsoft.com/office/2007/relationships/hdphoto" Target="../media/hdphoto8.wdp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png"/><Relationship Id="rId11" Type="http://schemas.openxmlformats.org/officeDocument/2006/relationships/image" Target="../media/image21.png"/><Relationship Id="rId5" Type="http://schemas.openxmlformats.org/officeDocument/2006/relationships/image" Target="../media/image27.GIF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microsoft.com/office/2007/relationships/hdphoto" Target="../media/hdphoto9.wdp"/><Relationship Id="rId1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3.png"/><Relationship Id="rId3" Type="http://schemas.openxmlformats.org/officeDocument/2006/relationships/image" Target="../media/image26.png"/><Relationship Id="rId7" Type="http://schemas.microsoft.com/office/2007/relationships/hdphoto" Target="../media/hdphoto10.wdp"/><Relationship Id="rId12" Type="http://schemas.openxmlformats.org/officeDocument/2006/relationships/image" Target="../media/image2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5" Type="http://schemas.openxmlformats.org/officeDocument/2006/relationships/image" Target="../media/image36.png"/><Relationship Id="rId10" Type="http://schemas.openxmlformats.org/officeDocument/2006/relationships/image" Target="../media/image21.png"/><Relationship Id="rId4" Type="http://schemas.openxmlformats.org/officeDocument/2006/relationships/image" Target="../media/image27.GIF"/><Relationship Id="rId9" Type="http://schemas.microsoft.com/office/2007/relationships/hdphoto" Target="../media/hdphoto9.wdp"/><Relationship Id="rId1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3.png"/><Relationship Id="rId3" Type="http://schemas.openxmlformats.org/officeDocument/2006/relationships/image" Target="../media/image26.png"/><Relationship Id="rId7" Type="http://schemas.microsoft.com/office/2007/relationships/hdphoto" Target="../media/hdphoto11.wdp"/><Relationship Id="rId12" Type="http://schemas.openxmlformats.org/officeDocument/2006/relationships/image" Target="../media/image22.png"/><Relationship Id="rId2" Type="http://schemas.openxmlformats.org/officeDocument/2006/relationships/image" Target="../media/image37.jpeg"/><Relationship Id="rId16" Type="http://schemas.microsoft.com/office/2007/relationships/hdphoto" Target="../media/hdphoto12.wdp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png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5" Type="http://schemas.openxmlformats.org/officeDocument/2006/relationships/image" Target="../media/image39.png"/><Relationship Id="rId10" Type="http://schemas.openxmlformats.org/officeDocument/2006/relationships/image" Target="../media/image21.png"/><Relationship Id="rId4" Type="http://schemas.openxmlformats.org/officeDocument/2006/relationships/image" Target="../media/image27.GIF"/><Relationship Id="rId9" Type="http://schemas.microsoft.com/office/2007/relationships/hdphoto" Target="../media/hdphoto9.wdp"/><Relationship Id="rId1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89" y="1583179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51419" y="3754623"/>
            <a:ext cx="646811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</a:t>
            </a:r>
          </a:p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đến với tiết Toán</a:t>
            </a:r>
            <a:endParaRPr lang="en-US" altLang="zh-CN" sz="4800" b="1" i="1" noProof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970670" y="4713541"/>
            <a:ext cx="10902462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 </a:t>
            </a: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671" y="647115"/>
            <a:ext cx="6748803" cy="599893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152396" y="1741118"/>
            <a:ext cx="7916449" cy="2768252"/>
          </a:xfrm>
          <a:prstGeom prst="ellipse">
            <a:avLst/>
          </a:prstGeom>
          <a:solidFill>
            <a:schemeClr val="bg2"/>
          </a:solidFill>
          <a:ln>
            <a:solidFill>
              <a:srgbClr val="94BC7F"/>
            </a:solidFill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Box 2"/>
          <p:cNvSpPr txBox="1"/>
          <p:nvPr>
            <p:custDataLst>
              <p:tags r:id="rId1"/>
            </p:custDataLst>
          </p:nvPr>
        </p:nvSpPr>
        <p:spPr>
          <a:xfrm>
            <a:off x="2014538" y="2230120"/>
            <a:ext cx="5302885" cy="156845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Giải lao</a:t>
            </a:r>
            <a:endParaRPr lang="en-US" sz="960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y2mate.com - Nhạc thiếu nhi vui nhộn cho bé Tập thể dục buổi sáng_1080p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835" y="343535"/>
            <a:ext cx="10116185" cy="5753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Rectangle 3"/>
          <p:cNvSpPr/>
          <p:nvPr/>
        </p:nvSpPr>
        <p:spPr>
          <a:xfrm>
            <a:off x="193675" y="75565"/>
            <a:ext cx="6261735" cy="9779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3. Hoàn thành bảng sau (Theo mẫu)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6735" y="1537335"/>
            <a:ext cx="8764270" cy="467042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054090" y="3836035"/>
            <a:ext cx="1075055" cy="58928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75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022975" y="4600575"/>
            <a:ext cx="1075055" cy="58928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64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345680" y="4600575"/>
            <a:ext cx="2903855" cy="58928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sáu mươi tư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232025" y="5437505"/>
            <a:ext cx="485140" cy="50673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9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081145" y="5437505"/>
            <a:ext cx="320675" cy="50673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345680" y="5354955"/>
            <a:ext cx="3067685" cy="58928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chín mươi mốt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3" grpId="0" animBg="1"/>
      <p:bldP spid="1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82550" y="116840"/>
            <a:ext cx="1022350" cy="58864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4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8249920" y="704850"/>
            <a:ext cx="3942715" cy="4431030"/>
          </a:xfrm>
          <a:prstGeom prst="rect">
            <a:avLst/>
          </a:prstGeom>
        </p:spPr>
      </p:pic>
      <p:sp>
        <p:nvSpPr>
          <p:cNvPr id="8" name="Text Box 7"/>
          <p:cNvSpPr txBox="1"/>
          <p:nvPr>
            <p:custDataLst>
              <p:tags r:id="rId1"/>
            </p:custDataLst>
          </p:nvPr>
        </p:nvSpPr>
        <p:spPr>
          <a:xfrm>
            <a:off x="1631950" y="385445"/>
            <a:ext cx="75628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1. Tìm những bông hoa ghi số lớn hơn 60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1195" y="1200150"/>
            <a:ext cx="963295" cy="10477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1440" y="1200150"/>
            <a:ext cx="1010285" cy="1047115"/>
          </a:xfrm>
          <a:prstGeom prst="rect">
            <a:avLst/>
          </a:prstGeom>
        </p:spPr>
      </p:pic>
      <p:sp>
        <p:nvSpPr>
          <p:cNvPr id="13" name="Text Box 12"/>
          <p:cNvSpPr txBox="1"/>
          <p:nvPr>
            <p:custDataLst>
              <p:tags r:id="rId2"/>
            </p:custDataLst>
          </p:nvPr>
        </p:nvSpPr>
        <p:spPr>
          <a:xfrm>
            <a:off x="1174750" y="2432050"/>
            <a:ext cx="75628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2. Tìm những bông hoa ghi số bé hơn 50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1950" y="3190240"/>
            <a:ext cx="917575" cy="9207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40455" y="3190240"/>
            <a:ext cx="1025525" cy="920750"/>
          </a:xfrm>
          <a:prstGeom prst="rect">
            <a:avLst/>
          </a:prstGeom>
        </p:spPr>
      </p:pic>
      <p:sp>
        <p:nvSpPr>
          <p:cNvPr id="20" name="Text Box 19"/>
          <p:cNvSpPr txBox="1"/>
          <p:nvPr>
            <p:custDataLst>
              <p:tags r:id="rId3"/>
            </p:custDataLst>
          </p:nvPr>
        </p:nvSpPr>
        <p:spPr>
          <a:xfrm>
            <a:off x="285750" y="4394835"/>
            <a:ext cx="920496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3. Tìm những bông hoa vừa ghi số lớn hơn 50 và bé hơn 60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56280" y="5329555"/>
            <a:ext cx="1059815" cy="95631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52745" y="5234305"/>
            <a:ext cx="986155" cy="10515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3" grpId="0"/>
      <p:bldP spid="13" grpId="1"/>
      <p:bldP spid="20" grpId="0"/>
      <p:bldP spid="20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0" y="2718435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2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505" y="78105"/>
            <a:ext cx="2354580" cy="10591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760" y="1417955"/>
            <a:ext cx="140208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680" y="2100580"/>
            <a:ext cx="11727815" cy="347345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5155565" y="3609340"/>
            <a:ext cx="723900" cy="82613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7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289550" y="4662805"/>
            <a:ext cx="465455" cy="58864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7</a:t>
            </a:r>
          </a:p>
        </p:txBody>
      </p:sp>
      <p:sp>
        <p:nvSpPr>
          <p:cNvPr id="12" name="Oval 11"/>
          <p:cNvSpPr/>
          <p:nvPr/>
        </p:nvSpPr>
        <p:spPr>
          <a:xfrm>
            <a:off x="6322695" y="3609340"/>
            <a:ext cx="920115" cy="82613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50</a:t>
            </a:r>
          </a:p>
        </p:txBody>
      </p:sp>
      <p:sp>
        <p:nvSpPr>
          <p:cNvPr id="13" name="Oval 12"/>
          <p:cNvSpPr/>
          <p:nvPr/>
        </p:nvSpPr>
        <p:spPr>
          <a:xfrm>
            <a:off x="8013700" y="3609340"/>
            <a:ext cx="723900" cy="82613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9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315200" y="4642485"/>
            <a:ext cx="619760" cy="58864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50</a:t>
            </a:r>
          </a:p>
        </p:txBody>
      </p:sp>
      <p:sp>
        <p:nvSpPr>
          <p:cNvPr id="15" name="Oval 14"/>
          <p:cNvSpPr/>
          <p:nvPr/>
        </p:nvSpPr>
        <p:spPr>
          <a:xfrm>
            <a:off x="9060815" y="3609340"/>
            <a:ext cx="920115" cy="82613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50</a:t>
            </a:r>
          </a:p>
        </p:txBody>
      </p:sp>
      <p:sp>
        <p:nvSpPr>
          <p:cNvPr id="16" name="Oval 15"/>
          <p:cNvSpPr/>
          <p:nvPr/>
        </p:nvSpPr>
        <p:spPr>
          <a:xfrm>
            <a:off x="10796270" y="3609340"/>
            <a:ext cx="723900" cy="82613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5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980930" y="4642485"/>
            <a:ext cx="619760" cy="58864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50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1054715" y="4642485"/>
            <a:ext cx="465455" cy="58864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  <p:bldP spid="18" grpId="0" bldLvl="0" animBg="1"/>
      <p:bldP spid="18" grpId="1" animBg="1"/>
      <p:bldP spid="19" grpId="0" bldLvl="0" animBg="1"/>
      <p:bldP spid="19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3"/>
          <p:cNvSpPr/>
          <p:nvPr/>
        </p:nvSpPr>
        <p:spPr>
          <a:xfrm>
            <a:off x="193675" y="75565"/>
            <a:ext cx="7707630" cy="9779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2. Sắp xếp các số ghi trên áo theo thứ tự</a:t>
            </a:r>
          </a:p>
        </p:txBody>
      </p:sp>
      <p:sp>
        <p:nvSpPr>
          <p:cNvPr id="8" name="Text Box 7"/>
          <p:cNvSpPr txBox="1"/>
          <p:nvPr>
            <p:custDataLst>
              <p:tags r:id="rId1"/>
            </p:custDataLst>
          </p:nvPr>
        </p:nvSpPr>
        <p:spPr>
          <a:xfrm>
            <a:off x="671195" y="1600200"/>
            <a:ext cx="75628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a. Từ bé đến lớn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900670" y="1418590"/>
            <a:ext cx="4110355" cy="3073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5690" y="2371725"/>
            <a:ext cx="1139825" cy="12496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590" y="2371725"/>
            <a:ext cx="1135380" cy="12160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47185" y="2453005"/>
            <a:ext cx="1144270" cy="113474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980" y="2453640"/>
            <a:ext cx="1170305" cy="1134110"/>
          </a:xfrm>
          <a:prstGeom prst="rect">
            <a:avLst/>
          </a:prstGeom>
        </p:spPr>
      </p:pic>
      <p:sp>
        <p:nvSpPr>
          <p:cNvPr id="17" name="Text Box 16"/>
          <p:cNvSpPr txBox="1"/>
          <p:nvPr>
            <p:custDataLst>
              <p:tags r:id="rId2"/>
            </p:custDataLst>
          </p:nvPr>
        </p:nvSpPr>
        <p:spPr>
          <a:xfrm>
            <a:off x="508635" y="3908425"/>
            <a:ext cx="75628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b. Từ lớn đến bé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635" y="4705985"/>
            <a:ext cx="1170305" cy="113411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5995" y="4705350"/>
            <a:ext cx="1144270" cy="113474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0665" y="4590415"/>
            <a:ext cx="1139825" cy="124968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8510" y="4664710"/>
            <a:ext cx="1135380" cy="1216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8" grpId="0"/>
      <p:bldP spid="17" grpId="0"/>
      <p:bldP spid="17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045" y="0"/>
            <a:ext cx="1440180" cy="6705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4295" y="1072515"/>
            <a:ext cx="7769860" cy="419798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5589270" y="2710180"/>
            <a:ext cx="754380" cy="527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544560" y="2699385"/>
            <a:ext cx="754380" cy="527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3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599430" y="3340100"/>
            <a:ext cx="754380" cy="527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4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544560" y="3340100"/>
            <a:ext cx="754380" cy="527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7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589270" y="3970655"/>
            <a:ext cx="754380" cy="527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8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544560" y="3990975"/>
            <a:ext cx="754380" cy="527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599430" y="4601210"/>
            <a:ext cx="754380" cy="527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6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8544560" y="4601210"/>
            <a:ext cx="754380" cy="527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3"/>
          <p:cNvSpPr/>
          <p:nvPr/>
        </p:nvSpPr>
        <p:spPr>
          <a:xfrm>
            <a:off x="193675" y="75565"/>
            <a:ext cx="10662920" cy="9779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4. Từ ba thẻ số dưới đây, em hãy lập các số có 2 chữ số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64585" y="1675130"/>
            <a:ext cx="4975860" cy="200914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2964815" y="3856990"/>
            <a:ext cx="5476240" cy="2386330"/>
          </a:xfrm>
          <a:prstGeom prst="cloud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/>
              <a:t>37, 35, 73, 75, 53, 57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8" grpId="0" animBg="1"/>
      <p:bldP spid="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0" y="2718435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3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345" y="88265"/>
            <a:ext cx="2354580" cy="10591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100" y="278765"/>
            <a:ext cx="8641080" cy="8686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7990" y="1957070"/>
            <a:ext cx="9334500" cy="3429635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978265" y="3350260"/>
            <a:ext cx="434340" cy="4445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4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821930" y="4300855"/>
            <a:ext cx="557530" cy="4445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38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  <p:bldP spid="21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3855" y="274955"/>
            <a:ext cx="9211310" cy="8299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760" y="1995805"/>
            <a:ext cx="9821545" cy="3014980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7914005" y="2926715"/>
            <a:ext cx="434340" cy="4445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4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684010" y="4156075"/>
            <a:ext cx="579120" cy="5067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42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  <p:bldP spid="20" grpId="1" animBg="1"/>
      <p:bldP spid="8" grpId="0" bldLvl="0" animBg="1"/>
      <p:bldP spid="8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620" y="76200"/>
            <a:ext cx="1665605" cy="7639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9225" y="1687195"/>
            <a:ext cx="9176385" cy="281813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656965" y="2647950"/>
            <a:ext cx="527050" cy="68199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4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475605" y="2678430"/>
            <a:ext cx="527050" cy="68199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802370" y="2647950"/>
            <a:ext cx="568325" cy="68199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40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9711690" y="2647950"/>
            <a:ext cx="538480" cy="68199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5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709035" y="3618865"/>
            <a:ext cx="527050" cy="68199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6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475605" y="3618865"/>
            <a:ext cx="527050" cy="68199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3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037830" y="3618865"/>
            <a:ext cx="568325" cy="68199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63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8926195" y="3618865"/>
            <a:ext cx="568325" cy="68199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60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9805035" y="3618865"/>
            <a:ext cx="568325" cy="68199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4905" y="274955"/>
            <a:ext cx="7803515" cy="62433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3220" y="2288540"/>
            <a:ext cx="923925" cy="102298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7145" y="1231900"/>
            <a:ext cx="1023620" cy="10572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7145" y="3196590"/>
            <a:ext cx="951865" cy="10223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8375" y="2288540"/>
            <a:ext cx="1011555" cy="10229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A.60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454400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B.56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591755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C.55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D. 54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42861" y="482600"/>
            <a:ext cx="7413939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50 + 4 = ?</a:t>
            </a: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26" grpId="0" animBg="1"/>
      <p:bldP spid="27" grpId="0" animBg="1"/>
      <p:bldP spid="27" grpId="1" animBg="1"/>
      <p:bldP spid="5" grpId="0"/>
      <p:bldP spid="6" grpId="0" animBg="1"/>
      <p:bldP spid="6" grpId="1" animBg="1"/>
      <p:bldP spid="6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474388" y="860862"/>
            <a:ext cx="5892800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40 + 8 =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A.47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err="1">
                <a:solidFill>
                  <a:srgbClr val="0000FF"/>
                </a:solidFill>
                <a:latin typeface="Calibri" panose="020F0502020204030204"/>
              </a:rPr>
              <a:t>B.48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C.50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D.51</a:t>
            </a: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  <p:bldP spid="5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338264" y="1008179"/>
            <a:ext cx="5892800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66 - 6 =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 err="1">
                <a:solidFill>
                  <a:srgbClr val="0000FF"/>
                </a:solidFill>
                <a:latin typeface="Calibri" panose="020F0502020204030204"/>
              </a:rPr>
              <a:t>A.60</a:t>
            </a:r>
            <a:endParaRPr lang="en-US" sz="4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B.61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C.62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D.63</a:t>
            </a: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2122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1: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 tập các số đến 100</a:t>
            </a:r>
          </a:p>
        </p:txBody>
      </p:sp>
      <p:pic>
        <p:nvPicPr>
          <p:cNvPr id="8" name="Content Placeholder 20" descr="logo">
            <a:extLst>
              <a:ext uri="{FF2B5EF4-FFF2-40B4-BE49-F238E27FC236}">
                <a16:creationId xmlns:a16="http://schemas.microsoft.com/office/drawing/2014/main" id="{8FD1E8DB-CF8E-450F-9CB1-BD0661C54B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30561" y="-228812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0" y="2718435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1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456180" y="179070"/>
            <a:ext cx="6261735" cy="9779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1. Hoàn thành bảng sau (Theo mẫu)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38430"/>
            <a:ext cx="2354580" cy="10591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740" y="1509395"/>
            <a:ext cx="9532620" cy="44196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5743575" y="3010535"/>
            <a:ext cx="721360" cy="7975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5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718935" y="3030220"/>
            <a:ext cx="721360" cy="7975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694930" y="3010535"/>
            <a:ext cx="721360" cy="7975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51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735320" y="3957955"/>
            <a:ext cx="721360" cy="7975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4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718935" y="3967480"/>
            <a:ext cx="721360" cy="7975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6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792210" y="3957955"/>
            <a:ext cx="2043430" cy="7975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bốn mươi sáu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743575" y="4970780"/>
            <a:ext cx="721360" cy="7975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5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718935" y="4979670"/>
            <a:ext cx="721360" cy="7975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694930" y="4970780"/>
            <a:ext cx="721360" cy="7975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55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717915" y="4970780"/>
            <a:ext cx="2136140" cy="7975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năm mươi lăm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8" grpId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  <p:bldP spid="17" grpId="0" bldLvl="0" animBg="1"/>
      <p:bldP spid="1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3"/>
          <p:cNvSpPr/>
          <p:nvPr/>
        </p:nvSpPr>
        <p:spPr>
          <a:xfrm>
            <a:off x="241935" y="1270"/>
            <a:ext cx="3935730" cy="977900"/>
          </a:xfrm>
          <a:prstGeom prst="roundRect">
            <a:avLst/>
          </a:prstGeom>
          <a:solidFill>
            <a:srgbClr val="C65885"/>
          </a:solidFill>
          <a:ln w="25400" cap="flat" cmpd="sng" algn="ctr">
            <a:solidFill>
              <a:srgbClr val="C65885">
                <a:shade val="50000"/>
              </a:srgbClr>
            </a:solidFill>
            <a:prstDash val="solid"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2. Tìm cà rốt cho thỏ</a:t>
            </a:r>
          </a:p>
        </p:txBody>
      </p:sp>
      <p:pic>
        <p:nvPicPr>
          <p:cNvPr id="7" name="Content Placeholder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880" y="1691005"/>
            <a:ext cx="9942830" cy="4015105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5119370" y="4340860"/>
            <a:ext cx="572135" cy="797560"/>
          </a:xfrm>
          <a:prstGeom prst="straightConnector1">
            <a:avLst/>
          </a:prstGeom>
          <a:noFill/>
          <a:ln w="38100" cap="flat" cmpd="sng" algn="ctr">
            <a:solidFill>
              <a:srgbClr val="77448C"/>
            </a:solidFill>
            <a:prstDash val="solid"/>
            <a:tailEnd type="arrow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6545580" y="3252470"/>
            <a:ext cx="984885" cy="1548130"/>
          </a:xfrm>
          <a:prstGeom prst="straightConnector1">
            <a:avLst/>
          </a:prstGeom>
          <a:noFill/>
          <a:ln w="38100" cap="flat" cmpd="sng" algn="ctr">
            <a:solidFill>
              <a:srgbClr val="F17475"/>
            </a:solidFill>
            <a:prstDash val="solid"/>
            <a:tailEnd type="arrow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6622415" y="3582670"/>
            <a:ext cx="1198880" cy="1663065"/>
          </a:xfrm>
          <a:prstGeom prst="straightConnector1">
            <a:avLst/>
          </a:prstGeom>
          <a:noFill/>
          <a:ln w="38100" cap="flat" cmpd="sng" algn="ctr">
            <a:solidFill>
              <a:srgbClr val="00AF92"/>
            </a:solidFill>
            <a:prstDash val="solid"/>
            <a:tailEnd type="arrow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1313630907_1_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19515352704_1_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19515352704_1_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19515352704_1_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19515352704_1_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19515352704_1_1"/>
</p:tagLst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256</Words>
  <Application>Microsoft Office PowerPoint</Application>
  <PresentationFormat>Widescreen</PresentationFormat>
  <Paragraphs>99</Paragraphs>
  <Slides>24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24</vt:i4>
      </vt:variant>
    </vt:vector>
  </HeadingPairs>
  <TitlesOfParts>
    <vt:vector size="47" baseType="lpstr">
      <vt:lpstr>Microsoft YaHei</vt:lpstr>
      <vt:lpstr>SimSun</vt:lpstr>
      <vt:lpstr>SimSun</vt:lpstr>
      <vt:lpstr>Arial</vt:lpstr>
      <vt:lpstr>Calibri</vt:lpstr>
      <vt:lpstr>Calibri Light</vt:lpstr>
      <vt:lpstr>等线</vt:lpstr>
      <vt:lpstr>Franklin Gothic Book</vt:lpstr>
      <vt:lpstr>Franklin Gothic Medium</vt:lpstr>
      <vt:lpstr>ITC Avant Garde Std Bk</vt:lpstr>
      <vt:lpstr>黑体</vt:lpstr>
      <vt:lpstr>华文楷体</vt:lpstr>
      <vt:lpstr>Times New Roman</vt:lpstr>
      <vt:lpstr>Verdana</vt:lpstr>
      <vt:lpstr>Wingdings 2</vt:lpstr>
      <vt:lpstr>字魂17号-萌趣果冻体</vt:lpstr>
      <vt:lpstr>方正卡通简体</vt:lpstr>
      <vt:lpstr>1_Office Theme</vt:lpstr>
      <vt:lpstr>Office Theme</vt:lpstr>
      <vt:lpstr>4_Office 主题</vt:lpstr>
      <vt:lpstr>2_Office 主题​​</vt:lpstr>
      <vt:lpstr>Trek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</cp:lastModifiedBy>
  <cp:revision>21</cp:revision>
  <dcterms:created xsi:type="dcterms:W3CDTF">2021-02-20T02:56:00Z</dcterms:created>
  <dcterms:modified xsi:type="dcterms:W3CDTF">2025-01-02T08:41:19Z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