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  <p:sldMasterId id="2147483745" r:id="rId8"/>
  </p:sldMasterIdLst>
  <p:notesMasterIdLst>
    <p:notesMasterId r:id="rId31"/>
  </p:notesMasterIdLst>
  <p:sldIdLst>
    <p:sldId id="257" r:id="rId9"/>
    <p:sldId id="266" r:id="rId10"/>
    <p:sldId id="256" r:id="rId11"/>
    <p:sldId id="321" r:id="rId12"/>
    <p:sldId id="322" r:id="rId13"/>
    <p:sldId id="323" r:id="rId14"/>
    <p:sldId id="324" r:id="rId15"/>
    <p:sldId id="2007577119" r:id="rId16"/>
    <p:sldId id="325" r:id="rId17"/>
    <p:sldId id="327" r:id="rId18"/>
    <p:sldId id="328" r:id="rId19"/>
    <p:sldId id="329" r:id="rId20"/>
    <p:sldId id="330" r:id="rId21"/>
    <p:sldId id="356" r:id="rId22"/>
    <p:sldId id="2007577115" r:id="rId23"/>
    <p:sldId id="2007577116" r:id="rId24"/>
    <p:sldId id="2007577117" r:id="rId25"/>
    <p:sldId id="2007577118" r:id="rId26"/>
    <p:sldId id="258" r:id="rId27"/>
    <p:sldId id="259" r:id="rId28"/>
    <p:sldId id="260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5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19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4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24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7" y="1122220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09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8" y="4001450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9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5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3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3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4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9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3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8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7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5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9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643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632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131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97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05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11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99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202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58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0A0D-1D1B-41A5-BD04-F66D17DED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142F-C232-48DB-A732-3C1F5FB721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92" y="-31420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0A0D-1D1B-41A5-BD04-F66D17DED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5142F-C232-48DB-A732-3C1F5FB721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66.png"/><Relationship Id="rId3" Type="http://schemas.openxmlformats.org/officeDocument/2006/relationships/audio" Target="NULL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65.png"/><Relationship Id="rId20" Type="http://schemas.openxmlformats.org/officeDocument/2006/relationships/image" Target="../media/image26.png"/><Relationship Id="rId1" Type="http://schemas.microsoft.com/office/2007/relationships/media" Target="../media/media5.mp3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64.png"/><Relationship Id="rId10" Type="http://schemas.openxmlformats.org/officeDocument/2006/relationships/image" Target="../media/image62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slide" Target="slide19.xml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6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3.xml"/><Relationship Id="rId18" Type="http://schemas.openxmlformats.org/officeDocument/2006/relationships/slide" Target="slide9.xml"/><Relationship Id="rId3" Type="http://schemas.openxmlformats.org/officeDocument/2006/relationships/image" Target="../media/image27.jp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slide" Target="slide10.xml"/><Relationship Id="rId4" Type="http://schemas.openxmlformats.org/officeDocument/2006/relationships/slide" Target="slide11.xml"/><Relationship Id="rId9" Type="http://schemas.openxmlformats.org/officeDocument/2006/relationships/image" Target="../media/image20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1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3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2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3" y="2412125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95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84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4093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7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73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5" y="2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44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1" y="342900"/>
            <a:ext cx="2917075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31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1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4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2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7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2391" y="1277792"/>
            <a:ext cx="2967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1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3" y="670561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9"/>
            <a:ext cx="551147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7" y="2047710"/>
            <a:ext cx="11577443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7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1" y="2204229"/>
            <a:ext cx="30876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1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7"/>
            <a:ext cx="9558528" cy="4998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DD8A3-B273-4545-96C4-17242FBFF7C3}"/>
              </a:ext>
            </a:extLst>
          </p:cNvPr>
          <p:cNvSpPr txBox="1"/>
          <p:nvPr/>
        </p:nvSpPr>
        <p:spPr>
          <a:xfrm>
            <a:off x="5211319" y="5908102"/>
            <a:ext cx="399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" y="172191"/>
            <a:ext cx="1906415" cy="99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1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7" y="1394605"/>
            <a:ext cx="8430868" cy="5017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9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71" y="388380"/>
            <a:ext cx="1619565" cy="72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9" y="2000253"/>
            <a:ext cx="8043323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4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4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41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40" y="2787983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3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3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8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94322" y="127636"/>
            <a:ext cx="10347649" cy="176647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0875" y="3066233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ô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1" y="-1428750"/>
            <a:ext cx="1085851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4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63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29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3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4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8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69" y="280265"/>
            <a:ext cx="4956731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8" y="3210735"/>
            <a:ext cx="1393655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9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8637" y="90507"/>
            <a:ext cx="764177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2425964"/>
            <a:ext cx="7513320" cy="24051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1" y="-1428750"/>
            <a:ext cx="1085851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6040" y="305111"/>
            <a:ext cx="836085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ô?</a:t>
            </a: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1" y="-1428750"/>
            <a:ext cx="1085851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4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2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8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5" y="209550"/>
            <a:ext cx="4218463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8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5" y="1713155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5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5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01" y="326219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1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9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1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6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4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7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9" action="ppaction://hlinksldjump"/>
          </p:cNvPr>
          <p:cNvSpPr/>
          <p:nvPr/>
        </p:nvSpPr>
        <p:spPr>
          <a:xfrm>
            <a:off x="10274812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52" y="0"/>
            <a:ext cx="9358135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602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5" y="1810117"/>
            <a:ext cx="221513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312" y="3169328"/>
            <a:ext cx="4363319" cy="17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6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3" y="5529941"/>
            <a:ext cx="7953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6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5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4" y="5529942"/>
            <a:ext cx="8117735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5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62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33" y="1855166"/>
            <a:ext cx="684815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3" y="313570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" y="129858"/>
            <a:ext cx="2130991" cy="110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A599A-5B6A-4358-A9D9-B1C51DF3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4" y="2525291"/>
            <a:ext cx="4981575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F2C22-BA02-4EF0-B4F0-95B52D3A9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65" y="2391941"/>
            <a:ext cx="50958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/>
              <a:t>b</a:t>
            </a:r>
            <a:r>
              <a:rPr lang="en-US" sz="9600" dirty="0" err="1" smtClean="0">
                <a:solidFill>
                  <a:srgbClr val="FF0000"/>
                </a:solidFill>
              </a:rPr>
              <a:t>ố</a:t>
            </a:r>
            <a:r>
              <a:rPr lang="en-US" sz="9600" dirty="0" smtClean="0">
                <a:solidFill>
                  <a:srgbClr val="FF0000"/>
                </a:solidFill>
              </a:rPr>
              <a:t>         </a:t>
            </a:r>
            <a:r>
              <a:rPr lang="en-US" sz="9600" dirty="0" err="1" smtClean="0"/>
              <a:t>b</a:t>
            </a:r>
            <a:r>
              <a:rPr lang="en-US" sz="9600" dirty="0" err="1" smtClean="0">
                <a:solidFill>
                  <a:srgbClr val="FF0000"/>
                </a:solidFill>
              </a:rPr>
              <a:t>ổ</a:t>
            </a:r>
            <a:r>
              <a:rPr lang="en-US" sz="9600" dirty="0" smtClean="0">
                <a:solidFill>
                  <a:srgbClr val="FF0000"/>
                </a:solidFill>
              </a:rPr>
              <a:t>       </a:t>
            </a:r>
            <a:r>
              <a:rPr lang="en-US" sz="9600" dirty="0" err="1" smtClean="0"/>
              <a:t>b</a:t>
            </a:r>
            <a:r>
              <a:rPr lang="en-US" sz="9600" dirty="0" err="1" smtClean="0">
                <a:solidFill>
                  <a:srgbClr val="FF0000"/>
                </a:solidFill>
              </a:rPr>
              <a:t>ộ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9600" dirty="0" err="1" smtClean="0">
                <a:solidFill>
                  <a:schemeClr val="tx1"/>
                </a:solidFill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</a:rPr>
              <a:t>ô</a:t>
            </a:r>
            <a:r>
              <a:rPr lang="en-US" sz="9600" dirty="0" smtClean="0">
                <a:solidFill>
                  <a:srgbClr val="FF0000"/>
                </a:solidFill>
              </a:rPr>
              <a:t>        </a:t>
            </a:r>
            <a:r>
              <a:rPr lang="en-US" sz="9600" dirty="0" err="1" smtClean="0">
                <a:solidFill>
                  <a:schemeClr val="tx1"/>
                </a:solidFill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</a:rPr>
              <a:t>ổ</a:t>
            </a:r>
            <a:r>
              <a:rPr lang="en-US" sz="9600" dirty="0" smtClean="0">
                <a:solidFill>
                  <a:srgbClr val="FF0000"/>
                </a:solidFill>
              </a:rPr>
              <a:t>      </a:t>
            </a:r>
            <a:r>
              <a:rPr lang="en-US" sz="9600" dirty="0" err="1" smtClean="0">
                <a:solidFill>
                  <a:schemeClr val="tx1"/>
                </a:solidFill>
              </a:rPr>
              <a:t>c</a:t>
            </a:r>
            <a:r>
              <a:rPr lang="en-US" sz="9600" dirty="0" err="1" smtClean="0">
                <a:solidFill>
                  <a:srgbClr val="FF0000"/>
                </a:solidFill>
              </a:rPr>
              <a:t>ộ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01" y="1430065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30" y="5300256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5" y="5300253"/>
            <a:ext cx="1654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7" y="5294014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1" y="210930"/>
            <a:ext cx="1530124" cy="7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177</Words>
  <Application>Microsoft Office PowerPoint</Application>
  <PresentationFormat>Widescreen</PresentationFormat>
  <Paragraphs>53</Paragraphs>
  <Slides>22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宋体</vt:lpstr>
      <vt:lpstr>.VnAvant</vt:lpstr>
      <vt:lpstr>Arial</vt:lpstr>
      <vt:lpstr>Arial-Rounded</vt:lpstr>
      <vt:lpstr>Calibri</vt:lpstr>
      <vt:lpstr>Calibri Light</vt:lpstr>
      <vt:lpstr>Coiny</vt:lpstr>
      <vt:lpstr>等线</vt:lpstr>
      <vt:lpstr>HP001 4 hàng</vt:lpstr>
      <vt:lpstr>Lato</vt:lpstr>
      <vt:lpstr>Quicksand Medium</vt:lpstr>
      <vt:lpstr>Segoe UI Black</vt:lpstr>
      <vt:lpstr>华文琥珀</vt:lpstr>
      <vt:lpstr>SVN-Fiolex Girls</vt:lpstr>
      <vt:lpstr>Times New Roman</vt:lpstr>
      <vt:lpstr>华康少女文字W5(P)</vt:lpstr>
      <vt:lpstr>方正粗圆_GBK</vt:lpstr>
      <vt:lpstr>Office 主题​​</vt:lpstr>
      <vt:lpstr>1_Office Theme</vt:lpstr>
      <vt:lpstr>1_Office 主题​​</vt:lpstr>
      <vt:lpstr>2_Office 主题​​</vt:lpstr>
      <vt:lpstr>4_Office Theme</vt:lpstr>
      <vt:lpstr>Simple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bố         bổ      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</cp:revision>
  <dcterms:created xsi:type="dcterms:W3CDTF">2021-08-13T13:51:01Z</dcterms:created>
  <dcterms:modified xsi:type="dcterms:W3CDTF">2024-12-06T01:02:42Z</dcterms:modified>
</cp:coreProperties>
</file>