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5"/>
  </p:notesMasterIdLst>
  <p:handoutMasterIdLst>
    <p:handoutMasterId r:id="rId16"/>
  </p:handoutMasterIdLst>
  <p:sldIdLst>
    <p:sldId id="333" r:id="rId2"/>
    <p:sldId id="323" r:id="rId3"/>
    <p:sldId id="416" r:id="rId4"/>
    <p:sldId id="325" r:id="rId5"/>
    <p:sldId id="389" r:id="rId6"/>
    <p:sldId id="390" r:id="rId7"/>
    <p:sldId id="420" r:id="rId8"/>
    <p:sldId id="326" r:id="rId9"/>
    <p:sldId id="419" r:id="rId10"/>
    <p:sldId id="421" r:id="rId11"/>
    <p:sldId id="422" r:id="rId12"/>
    <p:sldId id="423" r:id="rId13"/>
    <p:sldId id="394" r:id="rId14"/>
  </p:sldIdLst>
  <p:sldSz cx="12192000" cy="6858000"/>
  <p:notesSz cx="6858000" cy="9144000"/>
  <p:embeddedFontLst>
    <p:embeddedFont>
      <p:font typeface="Cambria" panose="02040503050406030204" pitchFamily="18"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2480" autoAdjust="0"/>
    <p:restoredTop sz="84805" autoAdjust="0"/>
  </p:normalViewPr>
  <p:slideViewPr>
    <p:cSldViewPr snapToGrid="0">
      <p:cViewPr varScale="1">
        <p:scale>
          <a:sx n="82" d="100"/>
          <a:sy n="82" d="100"/>
        </p:scale>
        <p:origin x="82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16"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51EF41-07DE-C5D7-9135-6E0B8BC488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89407-FAC4-DD13-DB39-A7922151E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EDDDBF-C21F-4D2A-A1DE-234CA8D2DACD}" type="datetimeFigureOut">
              <a:rPr lang="en-US" smtClean="0"/>
              <a:t>2/1/2025</a:t>
            </a:fld>
            <a:endParaRPr lang="en-US"/>
          </a:p>
        </p:txBody>
      </p:sp>
      <p:sp>
        <p:nvSpPr>
          <p:cNvPr id="4" name="Footer Placeholder 3">
            <a:extLst>
              <a:ext uri="{FF2B5EF4-FFF2-40B4-BE49-F238E27FC236}">
                <a16:creationId xmlns:a16="http://schemas.microsoft.com/office/drawing/2014/main" id="{D61A14FB-7CFF-A034-89FA-A1BB462D28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206C9C-F673-A8D8-C604-09E2B4CC3D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85864B-B719-4ACE-8DF9-3C0261580D5F}" type="slidenum">
              <a:rPr lang="en-US" smtClean="0"/>
              <a:t>‹#›</a:t>
            </a:fld>
            <a:endParaRPr lang="en-US"/>
          </a:p>
        </p:txBody>
      </p:sp>
    </p:spTree>
    <p:extLst>
      <p:ext uri="{BB962C8B-B14F-4D97-AF65-F5344CB8AC3E}">
        <p14:creationId xmlns:p14="http://schemas.microsoft.com/office/powerpoint/2010/main" val="229272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2/1/2025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7ABB2-EC35-4807-A17D-E3D9231DCA16}" type="slidenum">
              <a:rPr lang="en-US" smtClean="0"/>
              <a:t>1</a:t>
            </a:fld>
            <a:endParaRPr lang="en-US"/>
          </a:p>
        </p:txBody>
      </p:sp>
    </p:spTree>
    <p:extLst>
      <p:ext uri="{BB962C8B-B14F-4D97-AF65-F5344CB8AC3E}">
        <p14:creationId xmlns:p14="http://schemas.microsoft.com/office/powerpoint/2010/main" val="2414949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2/1/2025</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3"/>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6"/>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7"/>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8"/>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ẢY KHỞI ĐỘNG TIẾT HỌC PHẦN 1_720p">
            <a:hlinkClick r:id="" action="ppaction://media"/>
            <a:extLst>
              <a:ext uri="{FF2B5EF4-FFF2-40B4-BE49-F238E27FC236}">
                <a16:creationId xmlns:a16="http://schemas.microsoft.com/office/drawing/2014/main" id="{16948286-8E35-6489-9C3E-FCE8F8EFB6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821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2078</TotalTime>
  <Words>431</Words>
  <Application>Microsoft Office PowerPoint</Application>
  <PresentationFormat>Widescreen</PresentationFormat>
  <Paragraphs>44</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60</cp:revision>
  <dcterms:created xsi:type="dcterms:W3CDTF">2023-09-10T01:58:34Z</dcterms:created>
  <dcterms:modified xsi:type="dcterms:W3CDTF">2025-01-02T08:35:40Z</dcterms:modified>
  <cp:category>9Slide.vn</cp:category>
</cp:coreProperties>
</file>