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5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6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theme/theme7.xml" ContentType="application/vnd.openxmlformats-officedocument.theme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8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9" r:id="rId5"/>
    <p:sldMasterId id="2147483712" r:id="rId6"/>
    <p:sldMasterId id="2147483724" r:id="rId7"/>
    <p:sldMasterId id="2147483736" r:id="rId8"/>
    <p:sldMasterId id="2147483749" r:id="rId9"/>
  </p:sldMasterIdLst>
  <p:notesMasterIdLst>
    <p:notesMasterId r:id="rId34"/>
  </p:notesMasterIdLst>
  <p:sldIdLst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321" r:id="rId18"/>
    <p:sldId id="2007577106" r:id="rId19"/>
    <p:sldId id="326" r:id="rId20"/>
    <p:sldId id="2007577107" r:id="rId21"/>
    <p:sldId id="2007577108" r:id="rId22"/>
    <p:sldId id="2007577113" r:id="rId23"/>
    <p:sldId id="2007577110" r:id="rId24"/>
    <p:sldId id="327" r:id="rId25"/>
    <p:sldId id="2007577111" r:id="rId26"/>
    <p:sldId id="2007577112" r:id="rId27"/>
    <p:sldId id="328" r:id="rId28"/>
    <p:sldId id="356" r:id="rId29"/>
    <p:sldId id="2007577115" r:id="rId30"/>
    <p:sldId id="2007577116" r:id="rId31"/>
    <p:sldId id="2007577118" r:id="rId32"/>
    <p:sldId id="277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79" d="100"/>
          <a:sy n="79" d="100"/>
        </p:scale>
        <p:origin x="-37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2.xml"/><Relationship Id="rId34" Type="http://schemas.openxmlformats.org/officeDocument/2006/relationships/notesMaster" Target="notesMasters/notesMaster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slide" Target="slides/slide24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slide" Target="slides/slide23.xml"/><Relationship Id="rId37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viewProps" Target="view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slide" Target="slides/slide22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40F46C-F14E-46B3-802D-8B108909D0C4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1A2F7-1994-4246-A136-ED433FE51C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269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120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sz="12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B7A78F-F4C1-4F90-B690-28E6B4BEFE3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2592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ra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quay </a:t>
            </a:r>
            <a:r>
              <a:rPr lang="en-US" dirty="0" err="1"/>
              <a:t>về</a:t>
            </a:r>
            <a:r>
              <a:rPr lang="en-US" dirty="0"/>
              <a:t>, </a:t>
            </a:r>
            <a:r>
              <a:rPr lang="en-US" dirty="0" err="1"/>
              <a:t>bấm</a:t>
            </a:r>
            <a:r>
              <a:rPr lang="en-US" dirty="0"/>
              <a:t> enter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đoạn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xây</a:t>
            </a:r>
            <a:r>
              <a:rPr lang="en-US" dirty="0"/>
              <a:t> </a:t>
            </a:r>
            <a:r>
              <a:rPr lang="en-US" dirty="0" err="1"/>
              <a:t>lên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31AF9EF-69D9-4B7C-B250-E809EFC6FFD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211597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6489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41700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F25CAA-ED89-46F7-A4DF-AB72F87F1FB3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75878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D71773-5A0B-472D-BACC-ADA20FE383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467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65af97229a_8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65af97229a_8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12685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323913F4-02C2-45F6-9807-91E52005425C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314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05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4690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1362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37191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696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7282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3220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56209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1851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440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5757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166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3274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31573A46-3231-402E-9E47-2803A5EA40B5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808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730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998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556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555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530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9159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9818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1607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4750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412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5036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2884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552332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565419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35649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22593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9226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2003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96756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7761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6774778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89929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4877347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37911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3C39D9B-1707-4BC2-A8DF-A9A95A2D1DD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249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6443B11E-E954-4E97-BB4A-21CF3B067AAF}"/>
              </a:ext>
            </a:extLst>
          </p:cNvPr>
          <p:cNvSpPr/>
          <p:nvPr userDrawn="1"/>
        </p:nvSpPr>
        <p:spPr>
          <a:xfrm>
            <a:off x="156928" y="170507"/>
            <a:ext cx="11769505" cy="6516987"/>
          </a:xfrm>
          <a:custGeom>
            <a:avLst/>
            <a:gdLst>
              <a:gd name="connsiteX0" fmla="*/ 0 w 8827129"/>
              <a:gd name="connsiteY0" fmla="*/ 552070 h 4887740"/>
              <a:gd name="connsiteX1" fmla="*/ 552070 w 8827129"/>
              <a:gd name="connsiteY1" fmla="*/ 0 h 4887740"/>
              <a:gd name="connsiteX2" fmla="*/ 991686 w 8827129"/>
              <a:gd name="connsiteY2" fmla="*/ 0 h 4887740"/>
              <a:gd name="connsiteX3" fmla="*/ 1662992 w 8827129"/>
              <a:gd name="connsiteY3" fmla="*/ 0 h 4887740"/>
              <a:gd name="connsiteX4" fmla="*/ 2257068 w 8827129"/>
              <a:gd name="connsiteY4" fmla="*/ 0 h 4887740"/>
              <a:gd name="connsiteX5" fmla="*/ 3005604 w 8827129"/>
              <a:gd name="connsiteY5" fmla="*/ 0 h 4887740"/>
              <a:gd name="connsiteX6" fmla="*/ 3367991 w 8827129"/>
              <a:gd name="connsiteY6" fmla="*/ 0 h 4887740"/>
              <a:gd name="connsiteX7" fmla="*/ 3730377 w 8827129"/>
              <a:gd name="connsiteY7" fmla="*/ 0 h 4887740"/>
              <a:gd name="connsiteX8" fmla="*/ 4478913 w 8827129"/>
              <a:gd name="connsiteY8" fmla="*/ 0 h 4887740"/>
              <a:gd name="connsiteX9" fmla="*/ 4918529 w 8827129"/>
              <a:gd name="connsiteY9" fmla="*/ 0 h 4887740"/>
              <a:gd name="connsiteX10" fmla="*/ 5667065 w 8827129"/>
              <a:gd name="connsiteY10" fmla="*/ 0 h 4887740"/>
              <a:gd name="connsiteX11" fmla="*/ 6261141 w 8827129"/>
              <a:gd name="connsiteY11" fmla="*/ 0 h 4887740"/>
              <a:gd name="connsiteX12" fmla="*/ 6932447 w 8827129"/>
              <a:gd name="connsiteY12" fmla="*/ 0 h 4887740"/>
              <a:gd name="connsiteX13" fmla="*/ 7526523 w 8827129"/>
              <a:gd name="connsiteY13" fmla="*/ 0 h 4887740"/>
              <a:gd name="connsiteX14" fmla="*/ 8275059 w 8827129"/>
              <a:gd name="connsiteY14" fmla="*/ 0 h 4887740"/>
              <a:gd name="connsiteX15" fmla="*/ 8827129 w 8827129"/>
              <a:gd name="connsiteY15" fmla="*/ 552070 h 4887740"/>
              <a:gd name="connsiteX16" fmla="*/ 8827129 w 8827129"/>
              <a:gd name="connsiteY16" fmla="*/ 1130420 h 4887740"/>
              <a:gd name="connsiteX17" fmla="*/ 8827129 w 8827129"/>
              <a:gd name="connsiteY17" fmla="*/ 1633099 h 4887740"/>
              <a:gd name="connsiteX18" fmla="*/ 8827129 w 8827129"/>
              <a:gd name="connsiteY18" fmla="*/ 2249285 h 4887740"/>
              <a:gd name="connsiteX19" fmla="*/ 8827129 w 8827129"/>
              <a:gd name="connsiteY19" fmla="*/ 2827635 h 4887740"/>
              <a:gd name="connsiteX20" fmla="*/ 8827129 w 8827129"/>
              <a:gd name="connsiteY20" fmla="*/ 3443821 h 4887740"/>
              <a:gd name="connsiteX21" fmla="*/ 8827129 w 8827129"/>
              <a:gd name="connsiteY21" fmla="*/ 3870828 h 4887740"/>
              <a:gd name="connsiteX22" fmla="*/ 8827129 w 8827129"/>
              <a:gd name="connsiteY22" fmla="*/ 4335670 h 4887740"/>
              <a:gd name="connsiteX23" fmla="*/ 8275059 w 8827129"/>
              <a:gd name="connsiteY23" fmla="*/ 4887740 h 4887740"/>
              <a:gd name="connsiteX24" fmla="*/ 7835443 w 8827129"/>
              <a:gd name="connsiteY24" fmla="*/ 4887740 h 4887740"/>
              <a:gd name="connsiteX25" fmla="*/ 7473056 w 8827129"/>
              <a:gd name="connsiteY25" fmla="*/ 4887740 h 4887740"/>
              <a:gd name="connsiteX26" fmla="*/ 6956210 w 8827129"/>
              <a:gd name="connsiteY26" fmla="*/ 4887740 h 4887740"/>
              <a:gd name="connsiteX27" fmla="*/ 6439364 w 8827129"/>
              <a:gd name="connsiteY27" fmla="*/ 4887740 h 4887740"/>
              <a:gd name="connsiteX28" fmla="*/ 5999748 w 8827129"/>
              <a:gd name="connsiteY28" fmla="*/ 4887740 h 4887740"/>
              <a:gd name="connsiteX29" fmla="*/ 5482901 w 8827129"/>
              <a:gd name="connsiteY29" fmla="*/ 4887740 h 4887740"/>
              <a:gd name="connsiteX30" fmla="*/ 4966055 w 8827129"/>
              <a:gd name="connsiteY30" fmla="*/ 4887740 h 4887740"/>
              <a:gd name="connsiteX31" fmla="*/ 4294749 w 8827129"/>
              <a:gd name="connsiteY31" fmla="*/ 4887740 h 4887740"/>
              <a:gd name="connsiteX32" fmla="*/ 3777903 w 8827129"/>
              <a:gd name="connsiteY32" fmla="*/ 4887740 h 4887740"/>
              <a:gd name="connsiteX33" fmla="*/ 3183827 w 8827129"/>
              <a:gd name="connsiteY33" fmla="*/ 4887740 h 4887740"/>
              <a:gd name="connsiteX34" fmla="*/ 2589751 w 8827129"/>
              <a:gd name="connsiteY34" fmla="*/ 4887740 h 4887740"/>
              <a:gd name="connsiteX35" fmla="*/ 1918445 w 8827129"/>
              <a:gd name="connsiteY35" fmla="*/ 4887740 h 4887740"/>
              <a:gd name="connsiteX36" fmla="*/ 1556059 w 8827129"/>
              <a:gd name="connsiteY36" fmla="*/ 4887740 h 4887740"/>
              <a:gd name="connsiteX37" fmla="*/ 1193672 w 8827129"/>
              <a:gd name="connsiteY37" fmla="*/ 4887740 h 4887740"/>
              <a:gd name="connsiteX38" fmla="*/ 552070 w 8827129"/>
              <a:gd name="connsiteY38" fmla="*/ 4887740 h 4887740"/>
              <a:gd name="connsiteX39" fmla="*/ 0 w 8827129"/>
              <a:gd name="connsiteY39" fmla="*/ 4335670 h 4887740"/>
              <a:gd name="connsiteX40" fmla="*/ 0 w 8827129"/>
              <a:gd name="connsiteY40" fmla="*/ 3832992 h 4887740"/>
              <a:gd name="connsiteX41" fmla="*/ 0 w 8827129"/>
              <a:gd name="connsiteY41" fmla="*/ 3292477 h 4887740"/>
              <a:gd name="connsiteX42" fmla="*/ 0 w 8827129"/>
              <a:gd name="connsiteY42" fmla="*/ 2714127 h 4887740"/>
              <a:gd name="connsiteX43" fmla="*/ 0 w 8827129"/>
              <a:gd name="connsiteY43" fmla="*/ 2173613 h 4887740"/>
              <a:gd name="connsiteX44" fmla="*/ 0 w 8827129"/>
              <a:gd name="connsiteY44" fmla="*/ 1557427 h 4887740"/>
              <a:gd name="connsiteX45" fmla="*/ 0 w 8827129"/>
              <a:gd name="connsiteY45" fmla="*/ 1016912 h 4887740"/>
              <a:gd name="connsiteX46" fmla="*/ 0 w 8827129"/>
              <a:gd name="connsiteY46" fmla="*/ 552070 h 4887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8827129" h="4887740" fill="none" extrusionOk="0">
                <a:moveTo>
                  <a:pt x="0" y="552070"/>
                </a:moveTo>
                <a:cubicBezTo>
                  <a:pt x="6359" y="260568"/>
                  <a:pt x="235900" y="54904"/>
                  <a:pt x="552070" y="0"/>
                </a:cubicBezTo>
                <a:cubicBezTo>
                  <a:pt x="694983" y="-1667"/>
                  <a:pt x="868561" y="32784"/>
                  <a:pt x="991686" y="0"/>
                </a:cubicBezTo>
                <a:cubicBezTo>
                  <a:pt x="1114811" y="-32784"/>
                  <a:pt x="1450855" y="61691"/>
                  <a:pt x="1662992" y="0"/>
                </a:cubicBezTo>
                <a:cubicBezTo>
                  <a:pt x="1875129" y="-61691"/>
                  <a:pt x="1973653" y="34849"/>
                  <a:pt x="2257068" y="0"/>
                </a:cubicBezTo>
                <a:cubicBezTo>
                  <a:pt x="2540483" y="-34849"/>
                  <a:pt x="2657264" y="76008"/>
                  <a:pt x="3005604" y="0"/>
                </a:cubicBezTo>
                <a:cubicBezTo>
                  <a:pt x="3353944" y="-76008"/>
                  <a:pt x="3231630" y="32121"/>
                  <a:pt x="3367991" y="0"/>
                </a:cubicBezTo>
                <a:cubicBezTo>
                  <a:pt x="3504352" y="-32121"/>
                  <a:pt x="3653919" y="2234"/>
                  <a:pt x="3730377" y="0"/>
                </a:cubicBezTo>
                <a:cubicBezTo>
                  <a:pt x="3806835" y="-2234"/>
                  <a:pt x="4249548" y="30638"/>
                  <a:pt x="4478913" y="0"/>
                </a:cubicBezTo>
                <a:cubicBezTo>
                  <a:pt x="4708278" y="-30638"/>
                  <a:pt x="4806032" y="31364"/>
                  <a:pt x="4918529" y="0"/>
                </a:cubicBezTo>
                <a:cubicBezTo>
                  <a:pt x="5031026" y="-31364"/>
                  <a:pt x="5443191" y="9879"/>
                  <a:pt x="5667065" y="0"/>
                </a:cubicBezTo>
                <a:cubicBezTo>
                  <a:pt x="5890939" y="-9879"/>
                  <a:pt x="6112048" y="51261"/>
                  <a:pt x="6261141" y="0"/>
                </a:cubicBezTo>
                <a:cubicBezTo>
                  <a:pt x="6410234" y="-51261"/>
                  <a:pt x="6721566" y="61119"/>
                  <a:pt x="6932447" y="0"/>
                </a:cubicBezTo>
                <a:cubicBezTo>
                  <a:pt x="7143328" y="-61119"/>
                  <a:pt x="7367345" y="49886"/>
                  <a:pt x="7526523" y="0"/>
                </a:cubicBezTo>
                <a:cubicBezTo>
                  <a:pt x="7685701" y="-49886"/>
                  <a:pt x="8083061" y="44039"/>
                  <a:pt x="8275059" y="0"/>
                </a:cubicBezTo>
                <a:cubicBezTo>
                  <a:pt x="8569062" y="-6621"/>
                  <a:pt x="8882972" y="203451"/>
                  <a:pt x="8827129" y="552070"/>
                </a:cubicBezTo>
                <a:cubicBezTo>
                  <a:pt x="8874381" y="836598"/>
                  <a:pt x="8811037" y="845464"/>
                  <a:pt x="8827129" y="1130420"/>
                </a:cubicBezTo>
                <a:cubicBezTo>
                  <a:pt x="8843221" y="1415376"/>
                  <a:pt x="8777092" y="1528957"/>
                  <a:pt x="8827129" y="1633099"/>
                </a:cubicBezTo>
                <a:cubicBezTo>
                  <a:pt x="8877166" y="1737241"/>
                  <a:pt x="8758744" y="2053989"/>
                  <a:pt x="8827129" y="2249285"/>
                </a:cubicBezTo>
                <a:cubicBezTo>
                  <a:pt x="8895514" y="2444581"/>
                  <a:pt x="8802015" y="2706709"/>
                  <a:pt x="8827129" y="2827635"/>
                </a:cubicBezTo>
                <a:cubicBezTo>
                  <a:pt x="8852243" y="2948561"/>
                  <a:pt x="8823139" y="3250718"/>
                  <a:pt x="8827129" y="3443821"/>
                </a:cubicBezTo>
                <a:cubicBezTo>
                  <a:pt x="8831119" y="3636924"/>
                  <a:pt x="8817115" y="3691986"/>
                  <a:pt x="8827129" y="3870828"/>
                </a:cubicBezTo>
                <a:cubicBezTo>
                  <a:pt x="8837143" y="4049670"/>
                  <a:pt x="8789870" y="4120455"/>
                  <a:pt x="8827129" y="4335670"/>
                </a:cubicBezTo>
                <a:cubicBezTo>
                  <a:pt x="8805954" y="4675459"/>
                  <a:pt x="8528616" y="4895990"/>
                  <a:pt x="8275059" y="4887740"/>
                </a:cubicBezTo>
                <a:cubicBezTo>
                  <a:pt x="8108574" y="4938232"/>
                  <a:pt x="7966662" y="4886585"/>
                  <a:pt x="7835443" y="4887740"/>
                </a:cubicBezTo>
                <a:cubicBezTo>
                  <a:pt x="7704224" y="4888895"/>
                  <a:pt x="7652747" y="4859750"/>
                  <a:pt x="7473056" y="4887740"/>
                </a:cubicBezTo>
                <a:cubicBezTo>
                  <a:pt x="7293365" y="4915730"/>
                  <a:pt x="7110170" y="4870425"/>
                  <a:pt x="6956210" y="4887740"/>
                </a:cubicBezTo>
                <a:cubicBezTo>
                  <a:pt x="6802250" y="4905055"/>
                  <a:pt x="6637444" y="4866461"/>
                  <a:pt x="6439364" y="4887740"/>
                </a:cubicBezTo>
                <a:cubicBezTo>
                  <a:pt x="6241284" y="4909019"/>
                  <a:pt x="6215863" y="4848619"/>
                  <a:pt x="5999748" y="4887740"/>
                </a:cubicBezTo>
                <a:cubicBezTo>
                  <a:pt x="5783633" y="4926861"/>
                  <a:pt x="5596704" y="4880662"/>
                  <a:pt x="5482901" y="4887740"/>
                </a:cubicBezTo>
                <a:cubicBezTo>
                  <a:pt x="5369098" y="4894818"/>
                  <a:pt x="5125190" y="4850999"/>
                  <a:pt x="4966055" y="4887740"/>
                </a:cubicBezTo>
                <a:cubicBezTo>
                  <a:pt x="4806920" y="4924481"/>
                  <a:pt x="4545547" y="4851083"/>
                  <a:pt x="4294749" y="4887740"/>
                </a:cubicBezTo>
                <a:cubicBezTo>
                  <a:pt x="4043951" y="4924397"/>
                  <a:pt x="3972984" y="4876276"/>
                  <a:pt x="3777903" y="4887740"/>
                </a:cubicBezTo>
                <a:cubicBezTo>
                  <a:pt x="3582822" y="4899204"/>
                  <a:pt x="3410596" y="4849037"/>
                  <a:pt x="3183827" y="4887740"/>
                </a:cubicBezTo>
                <a:cubicBezTo>
                  <a:pt x="2957058" y="4926443"/>
                  <a:pt x="2750233" y="4840658"/>
                  <a:pt x="2589751" y="4887740"/>
                </a:cubicBezTo>
                <a:cubicBezTo>
                  <a:pt x="2429269" y="4934822"/>
                  <a:pt x="2196317" y="4869634"/>
                  <a:pt x="1918445" y="4887740"/>
                </a:cubicBezTo>
                <a:cubicBezTo>
                  <a:pt x="1640573" y="4905846"/>
                  <a:pt x="1704034" y="4874302"/>
                  <a:pt x="1556059" y="4887740"/>
                </a:cubicBezTo>
                <a:cubicBezTo>
                  <a:pt x="1408084" y="4901178"/>
                  <a:pt x="1359577" y="4854062"/>
                  <a:pt x="1193672" y="4887740"/>
                </a:cubicBezTo>
                <a:cubicBezTo>
                  <a:pt x="1027767" y="4921418"/>
                  <a:pt x="764929" y="4877675"/>
                  <a:pt x="552070" y="4887740"/>
                </a:cubicBezTo>
                <a:cubicBezTo>
                  <a:pt x="286861" y="4957658"/>
                  <a:pt x="-27959" y="4655253"/>
                  <a:pt x="0" y="4335670"/>
                </a:cubicBezTo>
                <a:cubicBezTo>
                  <a:pt x="-4734" y="4162121"/>
                  <a:pt x="1071" y="4079784"/>
                  <a:pt x="0" y="3832992"/>
                </a:cubicBezTo>
                <a:cubicBezTo>
                  <a:pt x="-1071" y="3586200"/>
                  <a:pt x="1584" y="3474301"/>
                  <a:pt x="0" y="3292477"/>
                </a:cubicBezTo>
                <a:cubicBezTo>
                  <a:pt x="-1584" y="3110654"/>
                  <a:pt x="56777" y="2908270"/>
                  <a:pt x="0" y="2714127"/>
                </a:cubicBezTo>
                <a:cubicBezTo>
                  <a:pt x="-56777" y="2519984"/>
                  <a:pt x="4958" y="2301141"/>
                  <a:pt x="0" y="2173613"/>
                </a:cubicBezTo>
                <a:cubicBezTo>
                  <a:pt x="-4958" y="2046085"/>
                  <a:pt x="9546" y="1802504"/>
                  <a:pt x="0" y="1557427"/>
                </a:cubicBezTo>
                <a:cubicBezTo>
                  <a:pt x="-9546" y="1312350"/>
                  <a:pt x="28717" y="1230031"/>
                  <a:pt x="0" y="1016912"/>
                </a:cubicBezTo>
                <a:cubicBezTo>
                  <a:pt x="-28717" y="803794"/>
                  <a:pt x="1215" y="649692"/>
                  <a:pt x="0" y="552070"/>
                </a:cubicBezTo>
                <a:close/>
              </a:path>
              <a:path w="8827129" h="4887740" stroke="0" extrusionOk="0">
                <a:moveTo>
                  <a:pt x="0" y="552070"/>
                </a:moveTo>
                <a:cubicBezTo>
                  <a:pt x="-53331" y="273101"/>
                  <a:pt x="204132" y="-25232"/>
                  <a:pt x="552070" y="0"/>
                </a:cubicBezTo>
                <a:cubicBezTo>
                  <a:pt x="807670" y="-33458"/>
                  <a:pt x="987486" y="38974"/>
                  <a:pt x="1146146" y="0"/>
                </a:cubicBezTo>
                <a:cubicBezTo>
                  <a:pt x="1304806" y="-38974"/>
                  <a:pt x="1563198" y="52428"/>
                  <a:pt x="1817452" y="0"/>
                </a:cubicBezTo>
                <a:cubicBezTo>
                  <a:pt x="2071706" y="-52428"/>
                  <a:pt x="2274586" y="60549"/>
                  <a:pt x="2411528" y="0"/>
                </a:cubicBezTo>
                <a:cubicBezTo>
                  <a:pt x="2548470" y="-60549"/>
                  <a:pt x="2812064" y="62856"/>
                  <a:pt x="3082834" y="0"/>
                </a:cubicBezTo>
                <a:cubicBezTo>
                  <a:pt x="3353604" y="-62856"/>
                  <a:pt x="3585026" y="24008"/>
                  <a:pt x="3831370" y="0"/>
                </a:cubicBezTo>
                <a:cubicBezTo>
                  <a:pt x="4077714" y="-24008"/>
                  <a:pt x="4224141" y="11172"/>
                  <a:pt x="4348216" y="0"/>
                </a:cubicBezTo>
                <a:cubicBezTo>
                  <a:pt x="4472291" y="-11172"/>
                  <a:pt x="4700026" y="605"/>
                  <a:pt x="4865062" y="0"/>
                </a:cubicBezTo>
                <a:cubicBezTo>
                  <a:pt x="5030098" y="-605"/>
                  <a:pt x="5313121" y="61"/>
                  <a:pt x="5459138" y="0"/>
                </a:cubicBezTo>
                <a:cubicBezTo>
                  <a:pt x="5605155" y="-61"/>
                  <a:pt x="5995970" y="87721"/>
                  <a:pt x="6207674" y="0"/>
                </a:cubicBezTo>
                <a:cubicBezTo>
                  <a:pt x="6419378" y="-87721"/>
                  <a:pt x="6687606" y="27256"/>
                  <a:pt x="6878980" y="0"/>
                </a:cubicBezTo>
                <a:cubicBezTo>
                  <a:pt x="7070354" y="-27256"/>
                  <a:pt x="7399950" y="24524"/>
                  <a:pt x="7627516" y="0"/>
                </a:cubicBezTo>
                <a:cubicBezTo>
                  <a:pt x="7855082" y="-24524"/>
                  <a:pt x="8053956" y="44072"/>
                  <a:pt x="8275059" y="0"/>
                </a:cubicBezTo>
                <a:cubicBezTo>
                  <a:pt x="8591360" y="5957"/>
                  <a:pt x="8793165" y="249776"/>
                  <a:pt x="8827129" y="552070"/>
                </a:cubicBezTo>
                <a:cubicBezTo>
                  <a:pt x="8859550" y="657053"/>
                  <a:pt x="8798249" y="818293"/>
                  <a:pt x="8827129" y="1054748"/>
                </a:cubicBezTo>
                <a:cubicBezTo>
                  <a:pt x="8856009" y="1291203"/>
                  <a:pt x="8793904" y="1366070"/>
                  <a:pt x="8827129" y="1633099"/>
                </a:cubicBezTo>
                <a:cubicBezTo>
                  <a:pt x="8860354" y="1900128"/>
                  <a:pt x="8793603" y="1970789"/>
                  <a:pt x="8827129" y="2097941"/>
                </a:cubicBezTo>
                <a:cubicBezTo>
                  <a:pt x="8860655" y="2225093"/>
                  <a:pt x="8764397" y="2528785"/>
                  <a:pt x="8827129" y="2638455"/>
                </a:cubicBezTo>
                <a:cubicBezTo>
                  <a:pt x="8889861" y="2748125"/>
                  <a:pt x="8794221" y="2891309"/>
                  <a:pt x="8827129" y="3065461"/>
                </a:cubicBezTo>
                <a:cubicBezTo>
                  <a:pt x="8860037" y="3239613"/>
                  <a:pt x="8815309" y="3420490"/>
                  <a:pt x="8827129" y="3530304"/>
                </a:cubicBezTo>
                <a:cubicBezTo>
                  <a:pt x="8838949" y="3640118"/>
                  <a:pt x="8768403" y="4053323"/>
                  <a:pt x="8827129" y="4335670"/>
                </a:cubicBezTo>
                <a:cubicBezTo>
                  <a:pt x="8765313" y="4664686"/>
                  <a:pt x="8611400" y="4850161"/>
                  <a:pt x="8275059" y="4887740"/>
                </a:cubicBezTo>
                <a:cubicBezTo>
                  <a:pt x="8123627" y="4914474"/>
                  <a:pt x="8034862" y="4845702"/>
                  <a:pt x="7912673" y="4887740"/>
                </a:cubicBezTo>
                <a:cubicBezTo>
                  <a:pt x="7790484" y="4929778"/>
                  <a:pt x="7575624" y="4868262"/>
                  <a:pt x="7395826" y="4887740"/>
                </a:cubicBezTo>
                <a:cubicBezTo>
                  <a:pt x="7216028" y="4907218"/>
                  <a:pt x="7117540" y="4868990"/>
                  <a:pt x="7033440" y="4887740"/>
                </a:cubicBezTo>
                <a:cubicBezTo>
                  <a:pt x="6949340" y="4906490"/>
                  <a:pt x="6657198" y="4822016"/>
                  <a:pt x="6362134" y="4887740"/>
                </a:cubicBezTo>
                <a:cubicBezTo>
                  <a:pt x="6067070" y="4953464"/>
                  <a:pt x="6039833" y="4872820"/>
                  <a:pt x="5768058" y="4887740"/>
                </a:cubicBezTo>
                <a:cubicBezTo>
                  <a:pt x="5496283" y="4902660"/>
                  <a:pt x="5501772" y="4867516"/>
                  <a:pt x="5405672" y="4887740"/>
                </a:cubicBezTo>
                <a:cubicBezTo>
                  <a:pt x="5309572" y="4907964"/>
                  <a:pt x="4956145" y="4868725"/>
                  <a:pt x="4811595" y="4887740"/>
                </a:cubicBezTo>
                <a:cubicBezTo>
                  <a:pt x="4667045" y="4906755"/>
                  <a:pt x="4416686" y="4876550"/>
                  <a:pt x="4294749" y="4887740"/>
                </a:cubicBezTo>
                <a:cubicBezTo>
                  <a:pt x="4172812" y="4898930"/>
                  <a:pt x="3767059" y="4828741"/>
                  <a:pt x="3623443" y="4887740"/>
                </a:cubicBezTo>
                <a:cubicBezTo>
                  <a:pt x="3479827" y="4946739"/>
                  <a:pt x="3299277" y="4843908"/>
                  <a:pt x="3183827" y="4887740"/>
                </a:cubicBezTo>
                <a:cubicBezTo>
                  <a:pt x="3068377" y="4931572"/>
                  <a:pt x="2753802" y="4869719"/>
                  <a:pt x="2435291" y="4887740"/>
                </a:cubicBezTo>
                <a:cubicBezTo>
                  <a:pt x="2116780" y="4905761"/>
                  <a:pt x="2105693" y="4823457"/>
                  <a:pt x="1841215" y="4887740"/>
                </a:cubicBezTo>
                <a:cubicBezTo>
                  <a:pt x="1576737" y="4952023"/>
                  <a:pt x="1400099" y="4851765"/>
                  <a:pt x="1247139" y="4887740"/>
                </a:cubicBezTo>
                <a:cubicBezTo>
                  <a:pt x="1094179" y="4923715"/>
                  <a:pt x="840166" y="4823632"/>
                  <a:pt x="552070" y="4887740"/>
                </a:cubicBezTo>
                <a:cubicBezTo>
                  <a:pt x="252374" y="4833513"/>
                  <a:pt x="1217" y="4631624"/>
                  <a:pt x="0" y="4335670"/>
                </a:cubicBezTo>
                <a:cubicBezTo>
                  <a:pt x="-56297" y="4189963"/>
                  <a:pt x="38712" y="3918335"/>
                  <a:pt x="0" y="3719484"/>
                </a:cubicBezTo>
                <a:cubicBezTo>
                  <a:pt x="-38712" y="3520633"/>
                  <a:pt x="34494" y="3431248"/>
                  <a:pt x="0" y="3254641"/>
                </a:cubicBezTo>
                <a:cubicBezTo>
                  <a:pt x="-34494" y="3078034"/>
                  <a:pt x="339" y="2995088"/>
                  <a:pt x="0" y="2789799"/>
                </a:cubicBezTo>
                <a:cubicBezTo>
                  <a:pt x="-339" y="2584510"/>
                  <a:pt x="46242" y="2485736"/>
                  <a:pt x="0" y="2287121"/>
                </a:cubicBezTo>
                <a:cubicBezTo>
                  <a:pt x="-46242" y="2088506"/>
                  <a:pt x="59619" y="1901675"/>
                  <a:pt x="0" y="1784443"/>
                </a:cubicBezTo>
                <a:cubicBezTo>
                  <a:pt x="-59619" y="1667211"/>
                  <a:pt x="56146" y="1427983"/>
                  <a:pt x="0" y="1281764"/>
                </a:cubicBezTo>
                <a:cubicBezTo>
                  <a:pt x="-56146" y="1135545"/>
                  <a:pt x="26974" y="867667"/>
                  <a:pt x="0" y="552070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accent4">
                <a:lumMod val="90000"/>
              </a:schemeClr>
            </a:solidFill>
            <a:extLst>
              <a:ext uri="{C807C97D-BFC1-408E-A445-0C87EB9F89A2}">
                <ask:lineSketchStyleProps xmlns:ask="http://schemas.microsoft.com/office/drawing/2018/sketchyshapes" xmlns="" sd="3833128947">
                  <a:custGeom>
                    <a:avLst/>
                    <a:gdLst>
                      <a:gd name="connsiteX0" fmla="*/ 0 w 11769505"/>
                      <a:gd name="connsiteY0" fmla="*/ 736094 h 6516987"/>
                      <a:gd name="connsiteX1" fmla="*/ 736094 w 11769505"/>
                      <a:gd name="connsiteY1" fmla="*/ 0 h 6516987"/>
                      <a:gd name="connsiteX2" fmla="*/ 1411140 w 11769505"/>
                      <a:gd name="connsiteY2" fmla="*/ 0 h 6516987"/>
                      <a:gd name="connsiteX3" fmla="*/ 2086187 w 11769505"/>
                      <a:gd name="connsiteY3" fmla="*/ 0 h 6516987"/>
                      <a:gd name="connsiteX4" fmla="*/ 2555287 w 11769505"/>
                      <a:gd name="connsiteY4" fmla="*/ 0 h 6516987"/>
                      <a:gd name="connsiteX5" fmla="*/ 3333306 w 11769505"/>
                      <a:gd name="connsiteY5" fmla="*/ 0 h 6516987"/>
                      <a:gd name="connsiteX6" fmla="*/ 4008353 w 11769505"/>
                      <a:gd name="connsiteY6" fmla="*/ 0 h 6516987"/>
                      <a:gd name="connsiteX7" fmla="*/ 4786372 w 11769505"/>
                      <a:gd name="connsiteY7" fmla="*/ 0 h 6516987"/>
                      <a:gd name="connsiteX8" fmla="*/ 5049526 w 11769505"/>
                      <a:gd name="connsiteY8" fmla="*/ 0 h 6516987"/>
                      <a:gd name="connsiteX9" fmla="*/ 5415653 w 11769505"/>
                      <a:gd name="connsiteY9" fmla="*/ 0 h 6516987"/>
                      <a:gd name="connsiteX10" fmla="*/ 5884752 w 11769505"/>
                      <a:gd name="connsiteY10" fmla="*/ 0 h 6516987"/>
                      <a:gd name="connsiteX11" fmla="*/ 6456826 w 11769505"/>
                      <a:gd name="connsiteY11" fmla="*/ 0 h 6516987"/>
                      <a:gd name="connsiteX12" fmla="*/ 7131872 w 11769505"/>
                      <a:gd name="connsiteY12" fmla="*/ 0 h 6516987"/>
                      <a:gd name="connsiteX13" fmla="*/ 7395026 w 11769505"/>
                      <a:gd name="connsiteY13" fmla="*/ 0 h 6516987"/>
                      <a:gd name="connsiteX14" fmla="*/ 7864126 w 11769505"/>
                      <a:gd name="connsiteY14" fmla="*/ 0 h 6516987"/>
                      <a:gd name="connsiteX15" fmla="*/ 8333226 w 11769505"/>
                      <a:gd name="connsiteY15" fmla="*/ 0 h 6516987"/>
                      <a:gd name="connsiteX16" fmla="*/ 8699352 w 11769505"/>
                      <a:gd name="connsiteY16" fmla="*/ 0 h 6516987"/>
                      <a:gd name="connsiteX17" fmla="*/ 9168452 w 11769505"/>
                      <a:gd name="connsiteY17" fmla="*/ 0 h 6516987"/>
                      <a:gd name="connsiteX18" fmla="*/ 9637552 w 11769505"/>
                      <a:gd name="connsiteY18" fmla="*/ 0 h 6516987"/>
                      <a:gd name="connsiteX19" fmla="*/ 10312599 w 11769505"/>
                      <a:gd name="connsiteY19" fmla="*/ 0 h 6516987"/>
                      <a:gd name="connsiteX20" fmla="*/ 11033411 w 11769505"/>
                      <a:gd name="connsiteY20" fmla="*/ 0 h 6516987"/>
                      <a:gd name="connsiteX21" fmla="*/ 11769505 w 11769505"/>
                      <a:gd name="connsiteY21" fmla="*/ 736094 h 6516987"/>
                      <a:gd name="connsiteX22" fmla="*/ 11769505 w 11769505"/>
                      <a:gd name="connsiteY22" fmla="*/ 1195731 h 6516987"/>
                      <a:gd name="connsiteX23" fmla="*/ 11769505 w 11769505"/>
                      <a:gd name="connsiteY23" fmla="*/ 1604920 h 6516987"/>
                      <a:gd name="connsiteX24" fmla="*/ 11769505 w 11769505"/>
                      <a:gd name="connsiteY24" fmla="*/ 2014110 h 6516987"/>
                      <a:gd name="connsiteX25" fmla="*/ 11769505 w 11769505"/>
                      <a:gd name="connsiteY25" fmla="*/ 2574643 h 6516987"/>
                      <a:gd name="connsiteX26" fmla="*/ 11769505 w 11769505"/>
                      <a:gd name="connsiteY26" fmla="*/ 3084728 h 6516987"/>
                      <a:gd name="connsiteX27" fmla="*/ 11769505 w 11769505"/>
                      <a:gd name="connsiteY27" fmla="*/ 3594813 h 6516987"/>
                      <a:gd name="connsiteX28" fmla="*/ 11769505 w 11769505"/>
                      <a:gd name="connsiteY28" fmla="*/ 4155347 h 6516987"/>
                      <a:gd name="connsiteX29" fmla="*/ 11769505 w 11769505"/>
                      <a:gd name="connsiteY29" fmla="*/ 4715880 h 6516987"/>
                      <a:gd name="connsiteX30" fmla="*/ 11769505 w 11769505"/>
                      <a:gd name="connsiteY30" fmla="*/ 5780893 h 6516987"/>
                      <a:gd name="connsiteX31" fmla="*/ 11033411 w 11769505"/>
                      <a:gd name="connsiteY31" fmla="*/ 6516987 h 6516987"/>
                      <a:gd name="connsiteX32" fmla="*/ 10770257 w 11769505"/>
                      <a:gd name="connsiteY32" fmla="*/ 6516987 h 6516987"/>
                      <a:gd name="connsiteX33" fmla="*/ 10507104 w 11769505"/>
                      <a:gd name="connsiteY33" fmla="*/ 6516987 h 6516987"/>
                      <a:gd name="connsiteX34" fmla="*/ 10243950 w 11769505"/>
                      <a:gd name="connsiteY34" fmla="*/ 6516987 h 6516987"/>
                      <a:gd name="connsiteX35" fmla="*/ 9671877 w 11769505"/>
                      <a:gd name="connsiteY35" fmla="*/ 6516987 h 6516987"/>
                      <a:gd name="connsiteX36" fmla="*/ 9099804 w 11769505"/>
                      <a:gd name="connsiteY36" fmla="*/ 6516987 h 6516987"/>
                      <a:gd name="connsiteX37" fmla="*/ 8321784 w 11769505"/>
                      <a:gd name="connsiteY37" fmla="*/ 6516987 h 6516987"/>
                      <a:gd name="connsiteX38" fmla="*/ 8058631 w 11769505"/>
                      <a:gd name="connsiteY38" fmla="*/ 6516987 h 6516987"/>
                      <a:gd name="connsiteX39" fmla="*/ 7383584 w 11769505"/>
                      <a:gd name="connsiteY39" fmla="*/ 6516987 h 6516987"/>
                      <a:gd name="connsiteX40" fmla="*/ 6605565 w 11769505"/>
                      <a:gd name="connsiteY40" fmla="*/ 6516987 h 6516987"/>
                      <a:gd name="connsiteX41" fmla="*/ 6033492 w 11769505"/>
                      <a:gd name="connsiteY41" fmla="*/ 6516987 h 6516987"/>
                      <a:gd name="connsiteX42" fmla="*/ 5564392 w 11769505"/>
                      <a:gd name="connsiteY42" fmla="*/ 6516987 h 6516987"/>
                      <a:gd name="connsiteX43" fmla="*/ 4786372 w 11769505"/>
                      <a:gd name="connsiteY43" fmla="*/ 6516987 h 6516987"/>
                      <a:gd name="connsiteX44" fmla="*/ 4420245 w 11769505"/>
                      <a:gd name="connsiteY44" fmla="*/ 6516987 h 6516987"/>
                      <a:gd name="connsiteX45" fmla="*/ 4157092 w 11769505"/>
                      <a:gd name="connsiteY45" fmla="*/ 6516987 h 6516987"/>
                      <a:gd name="connsiteX46" fmla="*/ 3687992 w 11769505"/>
                      <a:gd name="connsiteY46" fmla="*/ 6516987 h 6516987"/>
                      <a:gd name="connsiteX47" fmla="*/ 3321865 w 11769505"/>
                      <a:gd name="connsiteY47" fmla="*/ 6516987 h 6516987"/>
                      <a:gd name="connsiteX48" fmla="*/ 2955738 w 11769505"/>
                      <a:gd name="connsiteY48" fmla="*/ 6516987 h 6516987"/>
                      <a:gd name="connsiteX49" fmla="*/ 2177718 w 11769505"/>
                      <a:gd name="connsiteY49" fmla="*/ 6516987 h 6516987"/>
                      <a:gd name="connsiteX50" fmla="*/ 1914565 w 11769505"/>
                      <a:gd name="connsiteY50" fmla="*/ 6516987 h 6516987"/>
                      <a:gd name="connsiteX51" fmla="*/ 1548438 w 11769505"/>
                      <a:gd name="connsiteY51" fmla="*/ 6516987 h 6516987"/>
                      <a:gd name="connsiteX52" fmla="*/ 736094 w 11769505"/>
                      <a:gd name="connsiteY52" fmla="*/ 6516987 h 6516987"/>
                      <a:gd name="connsiteX53" fmla="*/ 0 w 11769505"/>
                      <a:gd name="connsiteY53" fmla="*/ 5780893 h 6516987"/>
                      <a:gd name="connsiteX54" fmla="*/ 0 w 11769505"/>
                      <a:gd name="connsiteY54" fmla="*/ 5270808 h 6516987"/>
                      <a:gd name="connsiteX55" fmla="*/ 0 w 11769505"/>
                      <a:gd name="connsiteY55" fmla="*/ 4609379 h 6516987"/>
                      <a:gd name="connsiteX56" fmla="*/ 0 w 11769505"/>
                      <a:gd name="connsiteY56" fmla="*/ 3947949 h 6516987"/>
                      <a:gd name="connsiteX57" fmla="*/ 0 w 11769505"/>
                      <a:gd name="connsiteY57" fmla="*/ 3437864 h 6516987"/>
                      <a:gd name="connsiteX58" fmla="*/ 0 w 11769505"/>
                      <a:gd name="connsiteY58" fmla="*/ 2978227 h 6516987"/>
                      <a:gd name="connsiteX59" fmla="*/ 0 w 11769505"/>
                      <a:gd name="connsiteY59" fmla="*/ 2417694 h 6516987"/>
                      <a:gd name="connsiteX60" fmla="*/ 0 w 11769505"/>
                      <a:gd name="connsiteY60" fmla="*/ 1907608 h 6516987"/>
                      <a:gd name="connsiteX61" fmla="*/ 0 w 11769505"/>
                      <a:gd name="connsiteY61" fmla="*/ 1498419 h 6516987"/>
                      <a:gd name="connsiteX62" fmla="*/ 0 w 11769505"/>
                      <a:gd name="connsiteY62" fmla="*/ 736094 h 65169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  <a:cxn ang="0">
                        <a:pos x="connsiteX61" y="connsiteY61"/>
                      </a:cxn>
                      <a:cxn ang="0">
                        <a:pos x="connsiteX62" y="connsiteY62"/>
                      </a:cxn>
                    </a:cxnLst>
                    <a:rect l="l" t="t" r="r" b="b"/>
                    <a:pathLst>
                      <a:path w="11769505" h="6516987" fill="none" extrusionOk="0">
                        <a:moveTo>
                          <a:pt x="0" y="736094"/>
                        </a:moveTo>
                        <a:cubicBezTo>
                          <a:pt x="26330" y="313226"/>
                          <a:pt x="348468" y="-95544"/>
                          <a:pt x="736094" y="0"/>
                        </a:cubicBezTo>
                        <a:cubicBezTo>
                          <a:pt x="944624" y="-27426"/>
                          <a:pt x="1125560" y="52898"/>
                          <a:pt x="1411140" y="0"/>
                        </a:cubicBezTo>
                        <a:cubicBezTo>
                          <a:pt x="1696720" y="-52898"/>
                          <a:pt x="1873968" y="56704"/>
                          <a:pt x="2086187" y="0"/>
                        </a:cubicBezTo>
                        <a:cubicBezTo>
                          <a:pt x="2298406" y="-56704"/>
                          <a:pt x="2452674" y="26398"/>
                          <a:pt x="2555287" y="0"/>
                        </a:cubicBezTo>
                        <a:cubicBezTo>
                          <a:pt x="2657900" y="-26398"/>
                          <a:pt x="3023230" y="28999"/>
                          <a:pt x="3333306" y="0"/>
                        </a:cubicBezTo>
                        <a:cubicBezTo>
                          <a:pt x="3643382" y="-28999"/>
                          <a:pt x="3806177" y="9093"/>
                          <a:pt x="4008353" y="0"/>
                        </a:cubicBezTo>
                        <a:cubicBezTo>
                          <a:pt x="4210529" y="-9093"/>
                          <a:pt x="4424215" y="9385"/>
                          <a:pt x="4786372" y="0"/>
                        </a:cubicBezTo>
                        <a:cubicBezTo>
                          <a:pt x="5148529" y="-9385"/>
                          <a:pt x="4943230" y="11294"/>
                          <a:pt x="5049526" y="0"/>
                        </a:cubicBezTo>
                        <a:cubicBezTo>
                          <a:pt x="5155822" y="-11294"/>
                          <a:pt x="5252488" y="17761"/>
                          <a:pt x="5415653" y="0"/>
                        </a:cubicBezTo>
                        <a:cubicBezTo>
                          <a:pt x="5578818" y="-17761"/>
                          <a:pt x="5726478" y="33301"/>
                          <a:pt x="5884752" y="0"/>
                        </a:cubicBezTo>
                        <a:cubicBezTo>
                          <a:pt x="6043026" y="-33301"/>
                          <a:pt x="6313433" y="20142"/>
                          <a:pt x="6456826" y="0"/>
                        </a:cubicBezTo>
                        <a:cubicBezTo>
                          <a:pt x="6600219" y="-20142"/>
                          <a:pt x="6800727" y="14345"/>
                          <a:pt x="7131872" y="0"/>
                        </a:cubicBezTo>
                        <a:cubicBezTo>
                          <a:pt x="7463017" y="-14345"/>
                          <a:pt x="7263821" y="16857"/>
                          <a:pt x="7395026" y="0"/>
                        </a:cubicBezTo>
                        <a:cubicBezTo>
                          <a:pt x="7526231" y="-16857"/>
                          <a:pt x="7658174" y="35458"/>
                          <a:pt x="7864126" y="0"/>
                        </a:cubicBezTo>
                        <a:cubicBezTo>
                          <a:pt x="8070078" y="-35458"/>
                          <a:pt x="8166287" y="29508"/>
                          <a:pt x="8333226" y="0"/>
                        </a:cubicBezTo>
                        <a:cubicBezTo>
                          <a:pt x="8500165" y="-29508"/>
                          <a:pt x="8618301" y="23292"/>
                          <a:pt x="8699352" y="0"/>
                        </a:cubicBezTo>
                        <a:cubicBezTo>
                          <a:pt x="8780403" y="-23292"/>
                          <a:pt x="9061001" y="550"/>
                          <a:pt x="9168452" y="0"/>
                        </a:cubicBezTo>
                        <a:cubicBezTo>
                          <a:pt x="9275903" y="-550"/>
                          <a:pt x="9485009" y="20143"/>
                          <a:pt x="9637552" y="0"/>
                        </a:cubicBezTo>
                        <a:cubicBezTo>
                          <a:pt x="9790095" y="-20143"/>
                          <a:pt x="9993118" y="5345"/>
                          <a:pt x="10312599" y="0"/>
                        </a:cubicBezTo>
                        <a:cubicBezTo>
                          <a:pt x="10632080" y="-5345"/>
                          <a:pt x="10727490" y="8644"/>
                          <a:pt x="11033411" y="0"/>
                        </a:cubicBezTo>
                        <a:cubicBezTo>
                          <a:pt x="11471094" y="5517"/>
                          <a:pt x="11739182" y="301162"/>
                          <a:pt x="11769505" y="736094"/>
                        </a:cubicBezTo>
                        <a:cubicBezTo>
                          <a:pt x="11810196" y="893607"/>
                          <a:pt x="11745101" y="1053381"/>
                          <a:pt x="11769505" y="1195731"/>
                        </a:cubicBezTo>
                        <a:cubicBezTo>
                          <a:pt x="11793909" y="1338081"/>
                          <a:pt x="11746871" y="1421130"/>
                          <a:pt x="11769505" y="1604920"/>
                        </a:cubicBezTo>
                        <a:cubicBezTo>
                          <a:pt x="11792139" y="1788710"/>
                          <a:pt x="11752386" y="1814196"/>
                          <a:pt x="11769505" y="2014110"/>
                        </a:cubicBezTo>
                        <a:cubicBezTo>
                          <a:pt x="11786624" y="2214024"/>
                          <a:pt x="11753727" y="2403604"/>
                          <a:pt x="11769505" y="2574643"/>
                        </a:cubicBezTo>
                        <a:cubicBezTo>
                          <a:pt x="11785283" y="2745682"/>
                          <a:pt x="11714364" y="2890607"/>
                          <a:pt x="11769505" y="3084728"/>
                        </a:cubicBezTo>
                        <a:cubicBezTo>
                          <a:pt x="11824646" y="3278850"/>
                          <a:pt x="11724735" y="3416932"/>
                          <a:pt x="11769505" y="3594813"/>
                        </a:cubicBezTo>
                        <a:cubicBezTo>
                          <a:pt x="11814275" y="3772694"/>
                          <a:pt x="11762090" y="3935120"/>
                          <a:pt x="11769505" y="4155347"/>
                        </a:cubicBezTo>
                        <a:cubicBezTo>
                          <a:pt x="11776920" y="4375574"/>
                          <a:pt x="11765492" y="4591377"/>
                          <a:pt x="11769505" y="4715880"/>
                        </a:cubicBezTo>
                        <a:cubicBezTo>
                          <a:pt x="11773518" y="4840383"/>
                          <a:pt x="11724191" y="5512817"/>
                          <a:pt x="11769505" y="5780893"/>
                        </a:cubicBezTo>
                        <a:cubicBezTo>
                          <a:pt x="11780535" y="6284953"/>
                          <a:pt x="11416855" y="6575867"/>
                          <a:pt x="11033411" y="6516987"/>
                        </a:cubicBezTo>
                        <a:cubicBezTo>
                          <a:pt x="10978808" y="6526448"/>
                          <a:pt x="10886664" y="6486755"/>
                          <a:pt x="10770257" y="6516987"/>
                        </a:cubicBezTo>
                        <a:cubicBezTo>
                          <a:pt x="10653850" y="6547219"/>
                          <a:pt x="10625581" y="6509362"/>
                          <a:pt x="10507104" y="6516987"/>
                        </a:cubicBezTo>
                        <a:cubicBezTo>
                          <a:pt x="10388627" y="6524612"/>
                          <a:pt x="10372358" y="6511230"/>
                          <a:pt x="10243950" y="6516987"/>
                        </a:cubicBezTo>
                        <a:cubicBezTo>
                          <a:pt x="10115542" y="6522744"/>
                          <a:pt x="9933923" y="6498364"/>
                          <a:pt x="9671877" y="6516987"/>
                        </a:cubicBezTo>
                        <a:cubicBezTo>
                          <a:pt x="9409831" y="6535610"/>
                          <a:pt x="9298375" y="6475440"/>
                          <a:pt x="9099804" y="6516987"/>
                        </a:cubicBezTo>
                        <a:cubicBezTo>
                          <a:pt x="8901233" y="6558534"/>
                          <a:pt x="8541895" y="6482321"/>
                          <a:pt x="8321784" y="6516987"/>
                        </a:cubicBezTo>
                        <a:cubicBezTo>
                          <a:pt x="8101673" y="6551653"/>
                          <a:pt x="8140314" y="6515110"/>
                          <a:pt x="8058631" y="6516987"/>
                        </a:cubicBezTo>
                        <a:cubicBezTo>
                          <a:pt x="7976948" y="6518864"/>
                          <a:pt x="7577272" y="6440045"/>
                          <a:pt x="7383584" y="6516987"/>
                        </a:cubicBezTo>
                        <a:cubicBezTo>
                          <a:pt x="7189896" y="6593929"/>
                          <a:pt x="6923896" y="6514528"/>
                          <a:pt x="6605565" y="6516987"/>
                        </a:cubicBezTo>
                        <a:cubicBezTo>
                          <a:pt x="6287234" y="6519446"/>
                          <a:pt x="6237425" y="6499280"/>
                          <a:pt x="6033492" y="6516987"/>
                        </a:cubicBezTo>
                        <a:cubicBezTo>
                          <a:pt x="5829559" y="6534694"/>
                          <a:pt x="5751434" y="6500273"/>
                          <a:pt x="5564392" y="6516987"/>
                        </a:cubicBezTo>
                        <a:cubicBezTo>
                          <a:pt x="5377350" y="6533701"/>
                          <a:pt x="5004611" y="6429989"/>
                          <a:pt x="4786372" y="6516987"/>
                        </a:cubicBezTo>
                        <a:cubicBezTo>
                          <a:pt x="4568133" y="6603985"/>
                          <a:pt x="4522171" y="6504122"/>
                          <a:pt x="4420245" y="6516987"/>
                        </a:cubicBezTo>
                        <a:cubicBezTo>
                          <a:pt x="4318319" y="6529852"/>
                          <a:pt x="4243293" y="6507170"/>
                          <a:pt x="4157092" y="6516987"/>
                        </a:cubicBezTo>
                        <a:cubicBezTo>
                          <a:pt x="4070891" y="6526804"/>
                          <a:pt x="3796058" y="6498274"/>
                          <a:pt x="3687992" y="6516987"/>
                        </a:cubicBezTo>
                        <a:cubicBezTo>
                          <a:pt x="3579926" y="6535700"/>
                          <a:pt x="3400129" y="6492427"/>
                          <a:pt x="3321865" y="6516987"/>
                        </a:cubicBezTo>
                        <a:cubicBezTo>
                          <a:pt x="3243601" y="6541547"/>
                          <a:pt x="3074167" y="6474190"/>
                          <a:pt x="2955738" y="6516987"/>
                        </a:cubicBezTo>
                        <a:cubicBezTo>
                          <a:pt x="2837309" y="6559784"/>
                          <a:pt x="2458910" y="6478854"/>
                          <a:pt x="2177718" y="6516987"/>
                        </a:cubicBezTo>
                        <a:cubicBezTo>
                          <a:pt x="1896526" y="6555120"/>
                          <a:pt x="2031360" y="6495966"/>
                          <a:pt x="1914565" y="6516987"/>
                        </a:cubicBezTo>
                        <a:cubicBezTo>
                          <a:pt x="1797770" y="6538008"/>
                          <a:pt x="1719159" y="6473780"/>
                          <a:pt x="1548438" y="6516987"/>
                        </a:cubicBezTo>
                        <a:cubicBezTo>
                          <a:pt x="1377717" y="6560194"/>
                          <a:pt x="1083602" y="6509492"/>
                          <a:pt x="736094" y="6516987"/>
                        </a:cubicBezTo>
                        <a:cubicBezTo>
                          <a:pt x="308667" y="6512362"/>
                          <a:pt x="48444" y="6184973"/>
                          <a:pt x="0" y="5780893"/>
                        </a:cubicBezTo>
                        <a:cubicBezTo>
                          <a:pt x="-22808" y="5605180"/>
                          <a:pt x="42160" y="5419447"/>
                          <a:pt x="0" y="5270808"/>
                        </a:cubicBezTo>
                        <a:cubicBezTo>
                          <a:pt x="-42160" y="5122170"/>
                          <a:pt x="52152" y="4882964"/>
                          <a:pt x="0" y="4609379"/>
                        </a:cubicBezTo>
                        <a:cubicBezTo>
                          <a:pt x="-52152" y="4335794"/>
                          <a:pt x="67375" y="4273437"/>
                          <a:pt x="0" y="3947949"/>
                        </a:cubicBezTo>
                        <a:cubicBezTo>
                          <a:pt x="-67375" y="3622461"/>
                          <a:pt x="6698" y="3646035"/>
                          <a:pt x="0" y="3437864"/>
                        </a:cubicBezTo>
                        <a:cubicBezTo>
                          <a:pt x="-6698" y="3229693"/>
                          <a:pt x="5303" y="3099733"/>
                          <a:pt x="0" y="2978227"/>
                        </a:cubicBezTo>
                        <a:cubicBezTo>
                          <a:pt x="-5303" y="2856721"/>
                          <a:pt x="32631" y="2561064"/>
                          <a:pt x="0" y="2417694"/>
                        </a:cubicBezTo>
                        <a:cubicBezTo>
                          <a:pt x="-32631" y="2274324"/>
                          <a:pt x="55369" y="2090001"/>
                          <a:pt x="0" y="1907608"/>
                        </a:cubicBezTo>
                        <a:cubicBezTo>
                          <a:pt x="-55369" y="1725215"/>
                          <a:pt x="44700" y="1686921"/>
                          <a:pt x="0" y="1498419"/>
                        </a:cubicBezTo>
                        <a:cubicBezTo>
                          <a:pt x="-44700" y="1309917"/>
                          <a:pt x="58348" y="907390"/>
                          <a:pt x="0" y="736094"/>
                        </a:cubicBezTo>
                        <a:close/>
                      </a:path>
                      <a:path w="11769505" h="6516987" stroke="0" extrusionOk="0">
                        <a:moveTo>
                          <a:pt x="0" y="736094"/>
                        </a:moveTo>
                        <a:cubicBezTo>
                          <a:pt x="-85428" y="371098"/>
                          <a:pt x="273897" y="-32635"/>
                          <a:pt x="736094" y="0"/>
                        </a:cubicBezTo>
                        <a:cubicBezTo>
                          <a:pt x="974159" y="-16955"/>
                          <a:pt x="1074964" y="29215"/>
                          <a:pt x="1308167" y="0"/>
                        </a:cubicBezTo>
                        <a:cubicBezTo>
                          <a:pt x="1541370" y="-29215"/>
                          <a:pt x="1761284" y="78815"/>
                          <a:pt x="1983214" y="0"/>
                        </a:cubicBezTo>
                        <a:cubicBezTo>
                          <a:pt x="2205144" y="-78815"/>
                          <a:pt x="2277718" y="50205"/>
                          <a:pt x="2555287" y="0"/>
                        </a:cubicBezTo>
                        <a:cubicBezTo>
                          <a:pt x="2832856" y="-50205"/>
                          <a:pt x="3075131" y="64527"/>
                          <a:pt x="3230333" y="0"/>
                        </a:cubicBezTo>
                        <a:cubicBezTo>
                          <a:pt x="3385535" y="-64527"/>
                          <a:pt x="3750466" y="30642"/>
                          <a:pt x="4008353" y="0"/>
                        </a:cubicBezTo>
                        <a:cubicBezTo>
                          <a:pt x="4266240" y="-30642"/>
                          <a:pt x="4371984" y="37776"/>
                          <a:pt x="4477453" y="0"/>
                        </a:cubicBezTo>
                        <a:cubicBezTo>
                          <a:pt x="4582922" y="-37776"/>
                          <a:pt x="4825697" y="40613"/>
                          <a:pt x="4946553" y="0"/>
                        </a:cubicBezTo>
                        <a:cubicBezTo>
                          <a:pt x="5067409" y="-40613"/>
                          <a:pt x="5377277" y="31772"/>
                          <a:pt x="5518626" y="0"/>
                        </a:cubicBezTo>
                        <a:cubicBezTo>
                          <a:pt x="5659975" y="-31772"/>
                          <a:pt x="5987588" y="46322"/>
                          <a:pt x="6296645" y="0"/>
                        </a:cubicBezTo>
                        <a:cubicBezTo>
                          <a:pt x="6605702" y="-46322"/>
                          <a:pt x="6742914" y="57499"/>
                          <a:pt x="6971692" y="0"/>
                        </a:cubicBezTo>
                        <a:cubicBezTo>
                          <a:pt x="7200470" y="-57499"/>
                          <a:pt x="7416378" y="85397"/>
                          <a:pt x="7749711" y="0"/>
                        </a:cubicBezTo>
                        <a:cubicBezTo>
                          <a:pt x="8083044" y="-85397"/>
                          <a:pt x="8184175" y="25863"/>
                          <a:pt x="8527731" y="0"/>
                        </a:cubicBezTo>
                        <a:cubicBezTo>
                          <a:pt x="8871287" y="-25863"/>
                          <a:pt x="9043779" y="3533"/>
                          <a:pt x="9202777" y="0"/>
                        </a:cubicBezTo>
                        <a:cubicBezTo>
                          <a:pt x="9361775" y="-3533"/>
                          <a:pt x="9624198" y="22394"/>
                          <a:pt x="9980796" y="0"/>
                        </a:cubicBezTo>
                        <a:cubicBezTo>
                          <a:pt x="10337394" y="-22394"/>
                          <a:pt x="10539984" y="120415"/>
                          <a:pt x="11033411" y="0"/>
                        </a:cubicBezTo>
                        <a:cubicBezTo>
                          <a:pt x="11333947" y="41776"/>
                          <a:pt x="11836161" y="347637"/>
                          <a:pt x="11769505" y="736094"/>
                        </a:cubicBezTo>
                        <a:cubicBezTo>
                          <a:pt x="11782019" y="967631"/>
                          <a:pt x="11761745" y="1171991"/>
                          <a:pt x="11769505" y="1296627"/>
                        </a:cubicBezTo>
                        <a:cubicBezTo>
                          <a:pt x="11777265" y="1421263"/>
                          <a:pt x="11722294" y="1512717"/>
                          <a:pt x="11769505" y="1705816"/>
                        </a:cubicBezTo>
                        <a:cubicBezTo>
                          <a:pt x="11816716" y="1898915"/>
                          <a:pt x="11750090" y="1941135"/>
                          <a:pt x="11769505" y="2165454"/>
                        </a:cubicBezTo>
                        <a:cubicBezTo>
                          <a:pt x="11788920" y="2389773"/>
                          <a:pt x="11723308" y="2469979"/>
                          <a:pt x="11769505" y="2725987"/>
                        </a:cubicBezTo>
                        <a:cubicBezTo>
                          <a:pt x="11815702" y="2981995"/>
                          <a:pt x="11753208" y="3060579"/>
                          <a:pt x="11769505" y="3236072"/>
                        </a:cubicBezTo>
                        <a:cubicBezTo>
                          <a:pt x="11785802" y="3411566"/>
                          <a:pt x="11737340" y="3607336"/>
                          <a:pt x="11769505" y="3796605"/>
                        </a:cubicBezTo>
                        <a:cubicBezTo>
                          <a:pt x="11801670" y="3985874"/>
                          <a:pt x="11732550" y="4066344"/>
                          <a:pt x="11769505" y="4306691"/>
                        </a:cubicBezTo>
                        <a:cubicBezTo>
                          <a:pt x="11806460" y="4547038"/>
                          <a:pt x="11714141" y="4680846"/>
                          <a:pt x="11769505" y="4816776"/>
                        </a:cubicBezTo>
                        <a:cubicBezTo>
                          <a:pt x="11824869" y="4952706"/>
                          <a:pt x="11759718" y="5040921"/>
                          <a:pt x="11769505" y="5225965"/>
                        </a:cubicBezTo>
                        <a:cubicBezTo>
                          <a:pt x="11779292" y="5411009"/>
                          <a:pt x="11705761" y="5645621"/>
                          <a:pt x="11769505" y="5780893"/>
                        </a:cubicBezTo>
                        <a:cubicBezTo>
                          <a:pt x="11802545" y="6214271"/>
                          <a:pt x="11406789" y="6577089"/>
                          <a:pt x="11033411" y="6516987"/>
                        </a:cubicBezTo>
                        <a:cubicBezTo>
                          <a:pt x="10839460" y="6595031"/>
                          <a:pt x="10621551" y="6483782"/>
                          <a:pt x="10358365" y="6516987"/>
                        </a:cubicBezTo>
                        <a:cubicBezTo>
                          <a:pt x="10095179" y="6550192"/>
                          <a:pt x="10040614" y="6487373"/>
                          <a:pt x="9889265" y="6516987"/>
                        </a:cubicBezTo>
                        <a:cubicBezTo>
                          <a:pt x="9737916" y="6546601"/>
                          <a:pt x="9457523" y="6462972"/>
                          <a:pt x="9214218" y="6516987"/>
                        </a:cubicBezTo>
                        <a:cubicBezTo>
                          <a:pt x="8970913" y="6571002"/>
                          <a:pt x="8941462" y="6483959"/>
                          <a:pt x="8848092" y="6516987"/>
                        </a:cubicBezTo>
                        <a:cubicBezTo>
                          <a:pt x="8754722" y="6550015"/>
                          <a:pt x="8418030" y="6433878"/>
                          <a:pt x="8070072" y="6516987"/>
                        </a:cubicBezTo>
                        <a:cubicBezTo>
                          <a:pt x="7722114" y="6600096"/>
                          <a:pt x="7784020" y="6465672"/>
                          <a:pt x="7497999" y="6516987"/>
                        </a:cubicBezTo>
                        <a:cubicBezTo>
                          <a:pt x="7211978" y="6568302"/>
                          <a:pt x="7041097" y="6451509"/>
                          <a:pt x="6925926" y="6516987"/>
                        </a:cubicBezTo>
                        <a:cubicBezTo>
                          <a:pt x="6810755" y="6582465"/>
                          <a:pt x="6740008" y="6501607"/>
                          <a:pt x="6662772" y="6516987"/>
                        </a:cubicBezTo>
                        <a:cubicBezTo>
                          <a:pt x="6585536" y="6532367"/>
                          <a:pt x="6506036" y="6494693"/>
                          <a:pt x="6399618" y="6516987"/>
                        </a:cubicBezTo>
                        <a:cubicBezTo>
                          <a:pt x="6293200" y="6539281"/>
                          <a:pt x="5950949" y="6503896"/>
                          <a:pt x="5827545" y="6516987"/>
                        </a:cubicBezTo>
                        <a:cubicBezTo>
                          <a:pt x="5704141" y="6530078"/>
                          <a:pt x="5629785" y="6502862"/>
                          <a:pt x="5564392" y="6516987"/>
                        </a:cubicBezTo>
                        <a:cubicBezTo>
                          <a:pt x="5498999" y="6531112"/>
                          <a:pt x="5367678" y="6511828"/>
                          <a:pt x="5198265" y="6516987"/>
                        </a:cubicBezTo>
                        <a:cubicBezTo>
                          <a:pt x="5028852" y="6522146"/>
                          <a:pt x="4958468" y="6484347"/>
                          <a:pt x="4832138" y="6516987"/>
                        </a:cubicBezTo>
                        <a:cubicBezTo>
                          <a:pt x="4705808" y="6549627"/>
                          <a:pt x="4545259" y="6487652"/>
                          <a:pt x="4363038" y="6516987"/>
                        </a:cubicBezTo>
                        <a:cubicBezTo>
                          <a:pt x="4180817" y="6546322"/>
                          <a:pt x="4116206" y="6497919"/>
                          <a:pt x="3893938" y="6516987"/>
                        </a:cubicBezTo>
                        <a:cubicBezTo>
                          <a:pt x="3671670" y="6536055"/>
                          <a:pt x="3619000" y="6504192"/>
                          <a:pt x="3424838" y="6516987"/>
                        </a:cubicBezTo>
                        <a:cubicBezTo>
                          <a:pt x="3230676" y="6529782"/>
                          <a:pt x="3063182" y="6452759"/>
                          <a:pt x="2852765" y="6516987"/>
                        </a:cubicBezTo>
                        <a:cubicBezTo>
                          <a:pt x="2642348" y="6581215"/>
                          <a:pt x="2417747" y="6490307"/>
                          <a:pt x="2177718" y="6516987"/>
                        </a:cubicBezTo>
                        <a:cubicBezTo>
                          <a:pt x="1937689" y="6543667"/>
                          <a:pt x="1655606" y="6445215"/>
                          <a:pt x="1502672" y="6516987"/>
                        </a:cubicBezTo>
                        <a:cubicBezTo>
                          <a:pt x="1349738" y="6588759"/>
                          <a:pt x="1012460" y="6428236"/>
                          <a:pt x="736094" y="6516987"/>
                        </a:cubicBezTo>
                        <a:cubicBezTo>
                          <a:pt x="310145" y="6517135"/>
                          <a:pt x="74475" y="6191437"/>
                          <a:pt x="0" y="5780893"/>
                        </a:cubicBezTo>
                        <a:cubicBezTo>
                          <a:pt x="-63934" y="5527621"/>
                          <a:pt x="25991" y="5314712"/>
                          <a:pt x="0" y="5169912"/>
                        </a:cubicBezTo>
                        <a:cubicBezTo>
                          <a:pt x="-25991" y="5025112"/>
                          <a:pt x="37387" y="4871879"/>
                          <a:pt x="0" y="4760723"/>
                        </a:cubicBezTo>
                        <a:cubicBezTo>
                          <a:pt x="-37387" y="4649567"/>
                          <a:pt x="26127" y="4546597"/>
                          <a:pt x="0" y="4351533"/>
                        </a:cubicBezTo>
                        <a:cubicBezTo>
                          <a:pt x="-26127" y="4156469"/>
                          <a:pt x="49986" y="3921812"/>
                          <a:pt x="0" y="3690104"/>
                        </a:cubicBezTo>
                        <a:cubicBezTo>
                          <a:pt x="-49986" y="3458396"/>
                          <a:pt x="3064" y="3385616"/>
                          <a:pt x="0" y="3230467"/>
                        </a:cubicBezTo>
                        <a:cubicBezTo>
                          <a:pt x="-3064" y="3075318"/>
                          <a:pt x="57060" y="2727219"/>
                          <a:pt x="0" y="2569038"/>
                        </a:cubicBezTo>
                        <a:cubicBezTo>
                          <a:pt x="-57060" y="2410857"/>
                          <a:pt x="63772" y="2206634"/>
                          <a:pt x="0" y="2008504"/>
                        </a:cubicBezTo>
                        <a:cubicBezTo>
                          <a:pt x="-63772" y="1810374"/>
                          <a:pt x="58666" y="1535622"/>
                          <a:pt x="0" y="1397523"/>
                        </a:cubicBezTo>
                        <a:cubicBezTo>
                          <a:pt x="-58666" y="1259424"/>
                          <a:pt x="38984" y="1017573"/>
                          <a:pt x="0" y="736094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384194413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 preserve="1">
  <p:cSld name="1_Blank"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169145" y="87801"/>
            <a:ext cx="11873947" cy="1682943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148908" y="1762124"/>
            <a:ext cx="11968880" cy="5020563"/>
            <a:chOff x="215297" y="1331119"/>
            <a:chExt cx="6488273" cy="3606267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6" name="Freeform 5"/>
            <p:cNvSpPr/>
            <p:nvPr/>
          </p:nvSpPr>
          <p:spPr>
            <a:xfrm>
              <a:off x="215297" y="1331119"/>
              <a:ext cx="6488273" cy="3606267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502732" y="341095"/>
            <a:ext cx="2574745" cy="1931059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67"/>
            </a:p>
          </p:txBody>
        </p:sp>
      </p:grpSp>
    </p:spTree>
    <p:extLst>
      <p:ext uri="{BB962C8B-B14F-4D97-AF65-F5344CB8AC3E}">
        <p14:creationId xmlns:p14="http://schemas.microsoft.com/office/powerpoint/2010/main" val="3242298051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9A90778-FD6A-40F4-A368-E25F7AF8CA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xmlns="" id="{058A7FDC-F702-4802-B2A9-967831A47B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13D20503-3780-40EA-B21F-DC3C1FDFE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E5850C3F-E4FA-4B4A-9DEF-26902A3D6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0F998897-C6FE-4FEB-B8AD-AC6E46DF2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579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702811E3-33E5-4FA4-A417-31D9789AD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CEEF7A0D-6728-4100-9472-683247084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2400D13-4615-4063-967F-0842A25AB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ADE5931F-474B-466E-824D-736B3BA6E2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A4631E34-1F4D-446B-BA3D-5A38FB6E5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465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4031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C135A8F-9693-43FA-A937-88BE8C5DF6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F8AB061A-5F7C-472A-98C7-AEDA8DAC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23571962-A602-419B-B366-F0D09E39C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851FBDDA-FAA1-48D4-98E6-DCD54D4E6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C4A0937E-E674-404D-BA2F-BBF5E12A09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7093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953CECD-753E-496E-A6D9-A7ACFB8F85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F553E91A-C9E6-4F5F-9730-F141C8F35A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485D6623-5A7B-4045-AADF-A73436E44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BFBE0E8F-E223-4D3B-A808-484C33195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0E0E48AC-DC57-4703-BDDA-CE39E3059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D91002B1-1D31-465E-BED6-04AE45F78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5058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83FCE6B-B1B5-4BCD-90CD-8D9FE64E2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B518091-2020-46B2-A2C3-139BA90E5D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D3F70B92-1858-4608-B78B-CE225B1258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2BA3A02F-233E-4CAC-B217-520052693C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08404A7-75A7-4FAD-9ABA-3B3511BC52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B3DF0C1F-D56E-417B-A1A6-CDEDBBD7BB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B8A1A2ED-4247-4F7E-9CE6-9EBC490DCA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F62F7A0B-CBE0-4C9C-9287-A2F7B585D3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074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4DCAB9-E678-48C2-B8AC-D130051E20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376EE013-E6C1-4C4F-B0C6-96B7CCBDB0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F8BB2E72-BDA9-4250-A7C2-522DE20AC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6E2F5F06-D3AA-492E-B5BF-EB07CE833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789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F1F0C74-5470-4103-8C60-72E5A8B1DE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A68A78F-3AFF-4961-8477-CB57D9BB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A0E583D3-85AC-41F1-8D26-FC44875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6262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091BDAA2-7F82-413E-97E8-7CB8888938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03A27FBE-3F99-40AF-A9C6-51E76F0DD3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F88450B6-FE2F-448D-8F18-D6B698473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1C523596-73AD-44E1-BC66-B8C399E56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922D18AA-1534-410D-96AD-50A42664B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A2209515-EB11-4FD0-B8A9-BC1B5BC14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5671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52ADD6C3-9A48-4D23-B871-64CE3A6E5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A834F55D-BA32-4729-947C-505A8646AC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797F547F-8334-4C5A-8498-F5E53C7D1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FB912CCC-BA35-41A4-B1CA-B31D42F951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5BF43CE3-F971-4B3C-9E58-FEF1C4EACF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4DC9298F-C230-4A85-9478-040EFA3B5E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552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D4A2CB3B-D7E4-4C1D-B90D-A4A7FD392A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E068A0D7-AB25-40DF-A483-16C01E9CAB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E74197DC-32A7-4948-8498-682B1BD2C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F76E031A-85A5-40BB-B201-8310B77E07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71C0AD8F-966A-4EE9-80E8-E4CD0D3AD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7306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1F05B1F6-8A6A-4C9A-9BA5-99388B867B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A03AEB37-E0F4-4A77-A60D-3A1E4ED61F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42867B72-8887-4DF8-8780-4CF5D387AE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5AA3A7CF-A139-4DC8-8780-7BA7765C5A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E50D41E1-1DED-4880-980D-29072DD17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86603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4476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82303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6241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9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422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20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520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67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558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399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86014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5385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051EEF3F-2AE0-4A25-ADBC-F35E3FBB293F}"/>
              </a:ext>
            </a:extLst>
          </p:cNvPr>
          <p:cNvSpPr txBox="1">
            <a:spLocks/>
          </p:cNvSpPr>
          <p:nvPr userDrawn="1"/>
        </p:nvSpPr>
        <p:spPr>
          <a:xfrm>
            <a:off x="9251950" y="6479409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812602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64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3825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63667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32992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30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22174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95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9900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1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303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01770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72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userDrawn="1">
  <p:cSld name="1_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269589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12791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6545606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583018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051956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39101160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415600" y="740800"/>
            <a:ext cx="3744000" cy="100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415600" y="1852800"/>
            <a:ext cx="3744000" cy="423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691388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469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07369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73A46-3231-402E-9E47-2803A5EA40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6021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aption">
  <p:cSld name="Ca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415600" y="56407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3453873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822831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30820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1.jpg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.jp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7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6.xml"/><Relationship Id="rId12" Type="http://schemas.openxmlformats.org/officeDocument/2006/relationships/slideLayout" Target="../slideLayouts/slideLayout81.xml"/><Relationship Id="rId2" Type="http://schemas.openxmlformats.org/officeDocument/2006/relationships/slideLayout" Target="../slideLayouts/slideLayout71.xml"/><Relationship Id="rId1" Type="http://schemas.openxmlformats.org/officeDocument/2006/relationships/slideLayout" Target="../slideLayouts/slideLayout70.xml"/><Relationship Id="rId6" Type="http://schemas.openxmlformats.org/officeDocument/2006/relationships/slideLayout" Target="../slideLayouts/slideLayout75.xml"/><Relationship Id="rId11" Type="http://schemas.openxmlformats.org/officeDocument/2006/relationships/slideLayout" Target="../slideLayouts/slideLayout80.xml"/><Relationship Id="rId5" Type="http://schemas.openxmlformats.org/officeDocument/2006/relationships/slideLayout" Target="../slideLayouts/slideLayout74.xml"/><Relationship Id="rId10" Type="http://schemas.openxmlformats.org/officeDocument/2006/relationships/slideLayout" Target="../slideLayouts/slideLayout79.xml"/><Relationship Id="rId4" Type="http://schemas.openxmlformats.org/officeDocument/2006/relationships/slideLayout" Target="../slideLayouts/slideLayout73.xml"/><Relationship Id="rId9" Type="http://schemas.openxmlformats.org/officeDocument/2006/relationships/slideLayout" Target="../slideLayouts/slideLayout78.xml"/><Relationship Id="rId14" Type="http://schemas.openxmlformats.org/officeDocument/2006/relationships/image" Target="../media/image1.jp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84.xml"/><Relationship Id="rId7" Type="http://schemas.openxmlformats.org/officeDocument/2006/relationships/slideLayout" Target="../slideLayouts/slideLayout88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83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5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91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954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2CE36C-F021-405D-8C3C-1E95F4F3AA7F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18/9/2023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0DD25273-92A7-40FC-8F04-322E9D72C6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00987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82557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5A9F876B-30D7-4432-891F-E6996375ADF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7575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i="1">
                <a:solidFill>
                  <a:schemeClr val="accent5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Design by: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9284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51033" y="1583467"/>
            <a:ext cx="10290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5FA1D004-1221-4DA3-B522-B0F5FB632D37}"/>
              </a:ext>
            </a:extLst>
          </p:cNvPr>
          <p:cNvSpPr txBox="1"/>
          <p:nvPr userDrawn="1"/>
        </p:nvSpPr>
        <p:spPr>
          <a:xfrm>
            <a:off x="11025554" y="6642556"/>
            <a:ext cx="1811215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/>
              <a:t>Design by: </a:t>
            </a:r>
            <a:r>
              <a:rPr lang="en-US" sz="800" dirty="0" err="1"/>
              <a:t>Hương</a:t>
            </a:r>
            <a:r>
              <a:rPr lang="en-US" sz="800" dirty="0"/>
              <a:t> </a:t>
            </a:r>
            <a:r>
              <a:rPr lang="en-US" sz="800" dirty="0" err="1"/>
              <a:t>Thảo</a:t>
            </a:r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941357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</p:sldLayoutIdLst>
  <p:transition spd="slow">
    <p:fad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xmlns="" id="{BFE38F8A-74BC-44D9-BA3C-D822B02A03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44CC5787-2417-4D67-BC60-9A7D2AA56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516E505F-C9FE-466B-BA8A-3AD1E9B967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FE081F-4352-4F18-BEDA-C66D1965C30F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6AAA7661-D508-4955-A925-D418035FA1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22B67076-C3C8-425C-81B3-923C0BE32E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3BC5BA0-D55A-4234-B2CB-BADBEAB97F57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0EA1120-B585-4297-B273-945F804BCABC}"/>
              </a:ext>
            </a:extLst>
          </p:cNvPr>
          <p:cNvSpPr txBox="1"/>
          <p:nvPr userDrawn="1"/>
        </p:nvSpPr>
        <p:spPr>
          <a:xfrm>
            <a:off x="8930787" y="-31422"/>
            <a:ext cx="3536705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Design by: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00" i="1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r>
              <a:rPr lang="en-US" sz="1100" i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tranthao121004@gmail.com </a:t>
            </a:r>
          </a:p>
        </p:txBody>
      </p:sp>
    </p:spTree>
    <p:extLst>
      <p:ext uri="{BB962C8B-B14F-4D97-AF65-F5344CB8AC3E}">
        <p14:creationId xmlns:p14="http://schemas.microsoft.com/office/powerpoint/2010/main" val="25746265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7FB242-887E-4FBD-BBF2-BE5F9D1D0288}" type="datetimeFigureOut">
              <a:rPr lang="zh-CN" altLang="en-US" smtClean="0"/>
              <a:t>2023/9/18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DD889-5730-4C0B-93DE-01374490924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53676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ctr" defTabSz="1219170" rtl="0" eaLnBrk="1" latinLnBrk="0" hangingPunct="1">
        <a:spcBef>
          <a:spcPct val="0"/>
        </a:spcBef>
        <a:buNone/>
        <a:defRPr sz="5867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18/9/2023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45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  <p:sldLayoutId id="2147483740" r:id="rId4"/>
    <p:sldLayoutId id="2147483741" r:id="rId5"/>
    <p:sldLayoutId id="2147483742" r:id="rId6"/>
    <p:sldLayoutId id="2147483743" r:id="rId7"/>
    <p:sldLayoutId id="2147483744" r:id="rId8"/>
    <p:sldLayoutId id="2147483745" r:id="rId9"/>
    <p:sldLayoutId id="2147483746" r:id="rId10"/>
    <p:sldLayoutId id="2147483747" r:id="rId11"/>
    <p:sldLayoutId id="2147483748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3209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12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11" Type="http://schemas.microsoft.com/office/2007/relationships/hdphoto" Target="../media/hdphoto4.wdp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4.png"/><Relationship Id="rId9" Type="http://schemas.microsoft.com/office/2007/relationships/hdphoto" Target="../media/hdphoto3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1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3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4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5.xml"/><Relationship Id="rId6" Type="http://schemas.openxmlformats.org/officeDocument/2006/relationships/image" Target="../media/image2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3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6.xml"/><Relationship Id="rId4" Type="http://schemas.openxmlformats.org/officeDocument/2006/relationships/image" Target="../media/image40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46.xml"/><Relationship Id="rId1" Type="http://schemas.openxmlformats.org/officeDocument/2006/relationships/tags" Target="../tags/tag7.xml"/><Relationship Id="rId5" Type="http://schemas.openxmlformats.org/officeDocument/2006/relationships/image" Target="../media/image42.gif"/><Relationship Id="rId4" Type="http://schemas.openxmlformats.org/officeDocument/2006/relationships/image" Target="../media/image41.gi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microsoft.com/office/2007/relationships/hdphoto" Target="../media/hdphoto5.wdp"/><Relationship Id="rId5" Type="http://schemas.openxmlformats.org/officeDocument/2006/relationships/image" Target="../media/image9.png"/><Relationship Id="rId10" Type="http://schemas.microsoft.com/office/2007/relationships/hdphoto" Target="../media/hdphoto6.wdp"/><Relationship Id="rId4" Type="http://schemas.microsoft.com/office/2007/relationships/hdphoto" Target="../media/hdphoto2.wdp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9.xml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76.xml"/><Relationship Id="rId1" Type="http://schemas.openxmlformats.org/officeDocument/2006/relationships/tags" Target="../tags/tag10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video" Target="../media/media4.mp4"/><Relationship Id="rId2" Type="http://schemas.microsoft.com/office/2007/relationships/media" Target="../media/media4.mp4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2.png"/><Relationship Id="rId4" Type="http://schemas.openxmlformats.org/officeDocument/2006/relationships/slideLayout" Target="../slideLayouts/slideLayout7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microsoft.com/office/2007/relationships/hdphoto" Target="../media/hdphoto9.wdp"/><Relationship Id="rId18" Type="http://schemas.microsoft.com/office/2007/relationships/hdphoto" Target="../media/hdphoto11.wdp"/><Relationship Id="rId3" Type="http://schemas.openxmlformats.org/officeDocument/2006/relationships/image" Target="../media/image11.png"/><Relationship Id="rId7" Type="http://schemas.openxmlformats.org/officeDocument/2006/relationships/slide" Target="slide5.xml"/><Relationship Id="rId12" Type="http://schemas.openxmlformats.org/officeDocument/2006/relationships/image" Target="../media/image13.png"/><Relationship Id="rId17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5.gif"/><Relationship Id="rId20" Type="http://schemas.openxmlformats.org/officeDocument/2006/relationships/slide" Target="slide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6.xml"/><Relationship Id="rId11" Type="http://schemas.microsoft.com/office/2007/relationships/hdphoto" Target="../media/hdphoto8.wdp"/><Relationship Id="rId5" Type="http://schemas.openxmlformats.org/officeDocument/2006/relationships/slide" Target="slide4.xml"/><Relationship Id="rId15" Type="http://schemas.microsoft.com/office/2007/relationships/hdphoto" Target="../media/hdphoto10.wdp"/><Relationship Id="rId10" Type="http://schemas.openxmlformats.org/officeDocument/2006/relationships/image" Target="../media/image12.png"/><Relationship Id="rId19" Type="http://schemas.openxmlformats.org/officeDocument/2006/relationships/image" Target="../media/image17.png"/><Relationship Id="rId4" Type="http://schemas.microsoft.com/office/2007/relationships/hdphoto" Target="../media/hdphoto7.wdp"/><Relationship Id="rId9" Type="http://schemas.openxmlformats.org/officeDocument/2006/relationships/slide" Target="slide8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6.png"/><Relationship Id="rId7" Type="http://schemas.openxmlformats.org/officeDocument/2006/relationships/slide" Target="slide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7.png"/><Relationship Id="rId4" Type="http://schemas.microsoft.com/office/2007/relationships/hdphoto" Target="../media/hdphoto3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4800601" y="2506683"/>
            <a:ext cx="1371600" cy="276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7025752" y="2504385"/>
            <a:ext cx="1486489" cy="31231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3581400" y="2504386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5881255" y="2150964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Di-Hoc-Phien-Ban-Sao-Meo-Nguyen-Dong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057400" y="609600"/>
            <a:ext cx="609600" cy="6096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3048000" y="0"/>
            <a:ext cx="5326568" cy="857250"/>
          </a:xfrm>
          <a:solidFill>
            <a:schemeClr val="accent4">
              <a:lumMod val="40000"/>
              <a:lumOff val="60000"/>
            </a:schemeClr>
          </a:solidFill>
        </p:spPr>
        <p:txBody>
          <a:bodyPr/>
          <a:lstStyle/>
          <a:p>
            <a:r>
              <a:rPr lang="en-US" b="1" dirty="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1. Ôn và 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379947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">
                <p:cTn id="3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6" name="组合 145">
            <a:extLst>
              <a:ext uri="{FF2B5EF4-FFF2-40B4-BE49-F238E27FC236}">
                <a16:creationId xmlns:a16="http://schemas.microsoft.com/office/drawing/2014/main" xmlns="" id="{24A415B7-8E27-43F0-B850-5E38EA7BEF6F}"/>
              </a:ext>
            </a:extLst>
          </p:cNvPr>
          <p:cNvGrpSpPr/>
          <p:nvPr/>
        </p:nvGrpSpPr>
        <p:grpSpPr>
          <a:xfrm>
            <a:off x="2997427" y="734803"/>
            <a:ext cx="6559178" cy="3854644"/>
            <a:chOff x="6330201" y="1825981"/>
            <a:chExt cx="4502909" cy="3385457"/>
          </a:xfrm>
        </p:grpSpPr>
        <p:pic>
          <p:nvPicPr>
            <p:cNvPr id="2" name="图片 1">
              <a:extLst>
                <a:ext uri="{FF2B5EF4-FFF2-40B4-BE49-F238E27FC236}">
                  <a16:creationId xmlns:a16="http://schemas.microsoft.com/office/drawing/2014/main" xmlns="" id="{501B03D1-4EA1-40A3-ACAE-C8E36463DA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0201" y="1825981"/>
              <a:ext cx="4502909" cy="3385457"/>
            </a:xfrm>
            <a:prstGeom prst="rect">
              <a:avLst/>
            </a:prstGeom>
          </p:spPr>
        </p:pic>
        <p:sp>
          <p:nvSpPr>
            <p:cNvPr id="145" name="文本框 144">
              <a:extLst>
                <a:ext uri="{FF2B5EF4-FFF2-40B4-BE49-F238E27FC236}">
                  <a16:creationId xmlns:a16="http://schemas.microsoft.com/office/drawing/2014/main" xmlns="" id="{DC024B77-AFE1-4D22-A659-C6F28B8CB800}"/>
                </a:ext>
              </a:extLst>
            </p:cNvPr>
            <p:cNvSpPr txBox="1"/>
            <p:nvPr/>
          </p:nvSpPr>
          <p:spPr>
            <a:xfrm>
              <a:off x="6875997" y="2791972"/>
              <a:ext cx="2345385" cy="1270476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>
              <a:defPPr>
                <a:defRPr lang="zh-CN"/>
              </a:defPPr>
              <a:lvl1pPr>
                <a:lnSpc>
                  <a:spcPct val="120000"/>
                </a:lnSpc>
                <a:defRPr sz="3600" b="0">
                  <a:solidFill>
                    <a:srgbClr val="1C75BC"/>
                  </a:solidFill>
                  <a:latin typeface="汉仪趣黑W" panose="00020600040101010101" pitchFamily="18" charset="-122"/>
                  <a:ea typeface="汉仪趣黑W" panose="00020600040101010101" pitchFamily="18" charset="-122"/>
                </a:defRPr>
              </a:lvl1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Tiết</a:t>
              </a:r>
              <a:r>
                <a:rPr kumimoji="0" lang="en-US" altLang="zh-CN" sz="8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libri" panose="020F0502020204030204" pitchFamily="34" charset="0"/>
                  <a:ea typeface="字魂36号-正文宋楷" panose="02000000000000000000" pitchFamily="2" charset="-122"/>
                  <a:cs typeface="+mn-cs"/>
                </a:rPr>
                <a:t> 1</a:t>
              </a:r>
              <a:endParaRPr kumimoji="0" lang="zh-CN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字魂36号-正文宋楷" panose="02000000000000000000" pitchFamily="2" charset="-122"/>
                <a:cs typeface="+mn-cs"/>
              </a:endParaRPr>
            </a:p>
          </p:txBody>
        </p:sp>
      </p:grp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xmlns="" id="{DA60CF23-F452-4757-AB4A-8A9D39DBDB8C}"/>
              </a:ext>
            </a:extLst>
          </p:cNvPr>
          <p:cNvSpPr txBox="1">
            <a:spLocks/>
          </p:cNvSpPr>
          <p:nvPr/>
        </p:nvSpPr>
        <p:spPr>
          <a:xfrm>
            <a:off x="9251950" y="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i="1" kern="1200">
                <a:solidFill>
                  <a:schemeClr val="accent5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Design by: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200" b="0" i="1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200" b="0" i="1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Thảo</a:t>
            </a:r>
            <a:endParaRPr kumimoji="0" lang="en-US" sz="1200" b="0" i="1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75000"/>
                </a:srgb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1974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E17BF1D-631E-48DB-9439-2426591D20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137" y="826082"/>
            <a:ext cx="8077371" cy="404608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F985FFC4-E1A4-4BD3-9EC2-C52510087D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712" y="343465"/>
            <a:ext cx="1999927" cy="56205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B9F4E8A0-8E99-453B-9E3C-482AA376B4B4}"/>
              </a:ext>
            </a:extLst>
          </p:cNvPr>
          <p:cNvSpPr/>
          <p:nvPr/>
        </p:nvSpPr>
        <p:spPr>
          <a:xfrm>
            <a:off x="4235859" y="5355637"/>
            <a:ext cx="3619902" cy="707886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dirty="0" err="1">
                <a:latin typeface="+mj-lt"/>
              </a:rPr>
              <a:t>Đàn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bò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gặm</a:t>
            </a:r>
            <a:r>
              <a:rPr lang="en-US" sz="4000" dirty="0">
                <a:latin typeface="+mj-lt"/>
              </a:rPr>
              <a:t> </a:t>
            </a:r>
            <a:r>
              <a:rPr lang="en-US" sz="4000" dirty="0" err="1">
                <a:latin typeface="+mj-lt"/>
              </a:rPr>
              <a:t>cỏ</a:t>
            </a:r>
            <a:r>
              <a:rPr lang="en-US" sz="4000" dirty="0">
                <a:latin typeface="+mj-lt"/>
              </a:rPr>
              <a:t>.</a:t>
            </a: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xmlns="" id="{9D401FE9-FCF4-4074-ADB8-463403EF18DE}"/>
              </a:ext>
            </a:extLst>
          </p:cNvPr>
          <p:cNvGrpSpPr/>
          <p:nvPr/>
        </p:nvGrpSpPr>
        <p:grpSpPr>
          <a:xfrm>
            <a:off x="5535538" y="5356268"/>
            <a:ext cx="2098076" cy="777646"/>
            <a:chOff x="4217917" y="4391679"/>
            <a:chExt cx="2098076" cy="777646"/>
          </a:xfrm>
        </p:grpSpPr>
        <p:sp>
          <p:nvSpPr>
            <p:cNvPr id="27" name="TextBox 3">
              <a:extLst>
                <a:ext uri="{FF2B5EF4-FFF2-40B4-BE49-F238E27FC236}">
                  <a16:creationId xmlns:a16="http://schemas.microsoft.com/office/drawing/2014/main" xmlns="" id="{C9ABFFAB-605B-4916-96C2-A3603ECCC601}"/>
                </a:ext>
              </a:extLst>
            </p:cNvPr>
            <p:cNvSpPr txBox="1"/>
            <p:nvPr/>
          </p:nvSpPr>
          <p:spPr>
            <a:xfrm>
              <a:off x="5916981" y="4392595"/>
              <a:ext cx="3990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0DA6E4D8-838F-43BC-BAA4-BEC5E3A28D6C}"/>
                </a:ext>
              </a:extLst>
            </p:cNvPr>
            <p:cNvSpPr/>
            <p:nvPr/>
          </p:nvSpPr>
          <p:spPr>
            <a:xfrm>
              <a:off x="4217917" y="4391679"/>
              <a:ext cx="291132" cy="707886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</a:rPr>
                <a:t>o</a:t>
              </a:r>
            </a:p>
          </p:txBody>
        </p:sp>
        <p:sp>
          <p:nvSpPr>
            <p:cNvPr id="31" name="TextBox 6">
              <a:extLst>
                <a:ext uri="{FF2B5EF4-FFF2-40B4-BE49-F238E27FC236}">
                  <a16:creationId xmlns:a16="http://schemas.microsoft.com/office/drawing/2014/main" xmlns="" id="{2B086CFC-EE86-470F-99A3-355860E7A5AC}"/>
                </a:ext>
              </a:extLst>
            </p:cNvPr>
            <p:cNvSpPr txBox="1"/>
            <p:nvPr/>
          </p:nvSpPr>
          <p:spPr>
            <a:xfrm>
              <a:off x="6147120" y="4461439"/>
              <a:ext cx="1688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r>
                <a:rPr lang="en-US" sz="4000" dirty="0">
                  <a:solidFill>
                    <a:srgbClr val="FF0000"/>
                  </a:solidFill>
                  <a:latin typeface="+mj-lt"/>
                  <a:cs typeface="Arial" panose="020B0604020202020204" pitchFamily="34" charset="0"/>
                </a:rPr>
                <a:t>̉</a:t>
              </a:r>
              <a:endParaRPr lang="en-US" sz="4000" dirty="0">
                <a:solidFill>
                  <a:srgbClr val="FF0000"/>
                </a:solidFill>
                <a:latin typeface="+mj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87588371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732667BD-CA9E-4A4F-A1A6-8536636CE21C}"/>
              </a:ext>
            </a:extLst>
          </p:cNvPr>
          <p:cNvSpPr txBox="1"/>
          <p:nvPr/>
        </p:nvSpPr>
        <p:spPr>
          <a:xfrm>
            <a:off x="4962619" y="550415"/>
            <a:ext cx="42938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GB" sz="30000" dirty="0">
                <a:solidFill>
                  <a:srgbClr val="E52D56"/>
                </a:solidFill>
                <a:latin typeface="+mj-lt"/>
                <a:cs typeface="Lato" panose="020F0502020204030203" pitchFamily="34" charset="0"/>
              </a:rPr>
              <a:t>o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pic>
        <p:nvPicPr>
          <p:cNvPr id="14" name="o">
            <a:hlinkClick r:id="" action="ppaction://media"/>
            <a:extLst>
              <a:ext uri="{FF2B5EF4-FFF2-40B4-BE49-F238E27FC236}">
                <a16:creationId xmlns:a16="http://schemas.microsoft.com/office/drawing/2014/main" xmlns="" id="{DF195199-7A59-49BC-BFC2-F6C6018B147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413761" y="2260207"/>
            <a:ext cx="1289396" cy="12893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40114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35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D65BBBA-692F-4371-AFFB-1327E377E0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795" y="325356"/>
            <a:ext cx="1598571" cy="70445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EAF9031-4888-48EB-A20C-1AF14D7B86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6363" y="2014121"/>
            <a:ext cx="5581650" cy="29718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9B46ED7-271F-4083-ADAF-5E6A04906D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5786" y="2061746"/>
            <a:ext cx="5600700" cy="292417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610330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2D3A55A9-AB4C-41F6-972C-5BE178F298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09" y="82161"/>
            <a:ext cx="2971554" cy="115388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DB41AE2-8721-44B0-80BF-6D60A7F41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46486" y="1723389"/>
            <a:ext cx="7835877" cy="1890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26E572A8-A72E-437F-A74E-5F3C462FF8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37142" y="4100925"/>
            <a:ext cx="7871377" cy="169496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9212325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F1FA770-8BCC-4F0C-A4C1-9F665949F5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667" y="1545801"/>
            <a:ext cx="4716175" cy="357993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BF5EB2B-08EF-47A9-A3F3-F6D0D22C1F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162" y="1530236"/>
            <a:ext cx="3533241" cy="35955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C9A19927-7E18-401C-9740-47B53FAF602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1403" y="1446891"/>
            <a:ext cx="3698388" cy="3595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76A0CA90-272F-4318-BCED-BE65974B48F7}"/>
              </a:ext>
            </a:extLst>
          </p:cNvPr>
          <p:cNvSpPr txBox="1"/>
          <p:nvPr/>
        </p:nvSpPr>
        <p:spPr>
          <a:xfrm>
            <a:off x="2073893" y="5141301"/>
            <a:ext cx="9984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/>
              <a:t>b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r>
              <a:rPr lang="en-US" sz="4800" dirty="0"/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E4DD384D-A5EC-469C-809A-00981186E3C8}"/>
              </a:ext>
            </a:extLst>
          </p:cNvPr>
          <p:cNvSpPr/>
          <p:nvPr/>
        </p:nvSpPr>
        <p:spPr>
          <a:xfrm>
            <a:off x="5486587" y="5125736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ò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16050B42-5D0C-4DC1-A74F-D20C08AC1040}"/>
              </a:ext>
            </a:extLst>
          </p:cNvPr>
          <p:cNvSpPr/>
          <p:nvPr/>
        </p:nvSpPr>
        <p:spPr>
          <a:xfrm>
            <a:off x="9845309" y="5042391"/>
            <a:ext cx="9460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 err="1"/>
              <a:t>c</a:t>
            </a:r>
            <a:r>
              <a:rPr lang="en-US" sz="4800" dirty="0" err="1">
                <a:solidFill>
                  <a:srgbClr val="FF0000"/>
                </a:solidFill>
              </a:rPr>
              <a:t>ỏ</a:t>
            </a:r>
            <a:endParaRPr lang="en-US" sz="4800" dirty="0">
              <a:solidFill>
                <a:srgbClr val="FF0000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0E65FDA-938E-4E51-9433-067E6B9EAD9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19" y="637777"/>
            <a:ext cx="1218500" cy="53696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213249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79E211EE-A62B-4D25-8775-0D260B769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7" t="45612" r="46939" b="16614"/>
          <a:stretch/>
        </p:blipFill>
        <p:spPr>
          <a:xfrm>
            <a:off x="383835" y="772768"/>
            <a:ext cx="11709691" cy="5426981"/>
          </a:xfrm>
          <a:prstGeom prst="rect">
            <a:avLst/>
          </a:prstGeom>
          <a:effectLst>
            <a:outerShdw blurRad="50800" dist="63500" dir="5400000" sx="102000" sy="102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BE493324-4800-4DA9-B522-05EC7174509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36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A7EF9BFA-8543-46D5-B23F-F5DDE8B92E6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4" t="7312" r="32213" b="28914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</p:spPr>
      </p:pic>
      <p:pic>
        <p:nvPicPr>
          <p:cNvPr id="3" name="Cute_Avalanch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09600" y="-1241425"/>
            <a:ext cx="609600" cy="6096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598239" y="2762983"/>
            <a:ext cx="72275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 </a:t>
            </a: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833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4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64B1391A-9712-43E8-B29F-401C7E1F05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684" y="359219"/>
            <a:ext cx="2212356" cy="6037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DDB923A-97C6-41F5-8C3D-3DD80747DE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971" y="243926"/>
            <a:ext cx="6014177" cy="601417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90440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FB22017-7B81-471F-B6A0-37A5BC37F1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36" y="270579"/>
            <a:ext cx="1820533" cy="49686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7975275-3B9C-4668-9CFE-DC36149A01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236" y="1127059"/>
            <a:ext cx="5460362" cy="54603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2486B1D-5C24-4DCA-A06E-24310CD489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147" y="1127059"/>
            <a:ext cx="5460362" cy="5460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991321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00" b="32444"/>
          <a:stretch/>
        </p:blipFill>
        <p:spPr>
          <a:xfrm>
            <a:off x="0" y="0"/>
            <a:ext cx="9070848" cy="4632960"/>
          </a:xfrm>
          <a:prstGeom prst="rect">
            <a:avLst/>
          </a:prstGeom>
        </p:spPr>
      </p:pic>
      <p:pic>
        <p:nvPicPr>
          <p:cNvPr id="11" name="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67" t="31526" r="6533" b="22726"/>
          <a:stretch/>
        </p:blipFill>
        <p:spPr>
          <a:xfrm>
            <a:off x="9645803" y="302340"/>
            <a:ext cx="2442453" cy="2856931"/>
          </a:xfrm>
          <a:prstGeom prst="rect">
            <a:avLst/>
          </a:prstGeom>
        </p:spPr>
      </p:pic>
      <p:pic>
        <p:nvPicPr>
          <p:cNvPr id="10" name="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00" t="31289" r="22801" b="23674"/>
          <a:stretch/>
        </p:blipFill>
        <p:spPr>
          <a:xfrm>
            <a:off x="8987350" y="1791020"/>
            <a:ext cx="2535765" cy="3088640"/>
          </a:xfrm>
          <a:prstGeom prst="rect">
            <a:avLst/>
          </a:prstGeom>
        </p:spPr>
      </p:pic>
      <p:pic>
        <p:nvPicPr>
          <p:cNvPr id="9" name="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8" t="33778" r="36813" b="24385"/>
          <a:stretch/>
        </p:blipFill>
        <p:spPr>
          <a:xfrm>
            <a:off x="7855333" y="3064701"/>
            <a:ext cx="2264032" cy="2869184"/>
          </a:xfrm>
          <a:prstGeom prst="rect">
            <a:avLst/>
          </a:prstGeom>
        </p:spPr>
      </p:pic>
      <p:pic>
        <p:nvPicPr>
          <p:cNvPr id="8" name="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67" t="33778" r="52133" b="24148"/>
          <a:stretch/>
        </p:blipFill>
        <p:spPr>
          <a:xfrm>
            <a:off x="5195819" y="3264804"/>
            <a:ext cx="3168352" cy="3471497"/>
          </a:xfrm>
          <a:prstGeom prst="rect">
            <a:avLst/>
          </a:prstGeom>
        </p:spPr>
      </p:pic>
      <p:pic>
        <p:nvPicPr>
          <p:cNvPr id="4" name="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7" t="5452" r="53867" b="6845"/>
          <a:stretch/>
        </p:blipFill>
        <p:spPr>
          <a:xfrm>
            <a:off x="335360" y="-582148"/>
            <a:ext cx="6471456" cy="762560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53938" y="1277792"/>
            <a:ext cx="334418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Tiết</a:t>
            </a:r>
            <a:r>
              <a:rPr kumimoji="0" lang="en-US" altLang="zh-CN" sz="88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 2</a:t>
            </a:r>
            <a:endParaRPr kumimoji="0" lang="zh-CN" altLang="en-US" sz="88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Segoe UI Black" panose="020B0A02040204020203" pitchFamily="34" charset="0"/>
              <a:ea typeface="方正粗圆_GBK" pitchFamily="65" charset="-122"/>
              <a:cs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97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852" b="86204" l="13300" r="52700">
                        <a14:foregroundMark x1="28900" y1="34815" x2="37600" y2="34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650" t="12166" r="48160" b="15482"/>
          <a:stretch/>
        </p:blipFill>
        <p:spPr bwMode="auto">
          <a:xfrm>
            <a:off x="3261282" y="2887009"/>
            <a:ext cx="1226859" cy="25776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6400800" y="3882343"/>
            <a:ext cx="1591732" cy="2887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4246269" y="3967359"/>
            <a:ext cx="1761068" cy="28029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5410997" y="2590800"/>
            <a:ext cx="1241758" cy="25074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28413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67 -0.07523 L -0.0052 0.4838 " pathEditMode="relative" rAng="0" ptsTypes="AA">
                                      <p:cBhvr>
                                        <p:cTn id="32" dur="1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" y="2794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7037E-7 L 0.00382 0.55046 " pathEditMode="relative" rAng="0" ptsTypes="AA">
                                      <p:cBhvr>
                                        <p:cTn id="34" dur="9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1" y="27523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1.85185E-6 L 0.00486 0.69121 " pathEditMode="relative" rAng="0" ptsTypes="AA">
                                      <p:cBhvr>
                                        <p:cTn id="36" dur="1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3" y="34560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7037E-6 L -0.00486 0.69537 " pathEditMode="relative" rAng="0" ptsTypes="AA">
                                      <p:cBhvr>
                                        <p:cTn id="38" dur="10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347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xmlns="" id="{759DD72C-7A9D-4F82-963D-6D98BD13BF5C}"/>
              </a:ext>
            </a:extLst>
          </p:cNvPr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Tập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ea typeface="Arial-Rounded"/>
                <a:cs typeface="Times New Roman" panose="02020603050405020304" charset="0"/>
              </a:rPr>
              <a:t>viết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Times New Roman" panose="02020603050405020304" charset="0"/>
            </a:endParaRP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907A297C-31E4-4E5D-852B-F51BAFE62437}"/>
              </a:ext>
            </a:extLst>
          </p:cNvPr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E200000000000000" pitchFamily="34" charset="0"/>
                <a:ea typeface="Arial-Rounded"/>
                <a:cs typeface="+mn-cs"/>
              </a:rPr>
              <a:t>3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xmlns="" id="{DC2CAC2C-9598-4926-973A-07D77E6682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58" y="2047710"/>
            <a:ext cx="11577442" cy="2147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E436DA52-AF8B-4E58-970E-FA1B04731027}"/>
              </a:ext>
            </a:extLst>
          </p:cNvPr>
          <p:cNvSpPr/>
          <p:nvPr/>
        </p:nvSpPr>
        <p:spPr>
          <a:xfrm>
            <a:off x="138222" y="2218615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5703F1F2-3A2F-4F25-8BD4-EF808157C17A}"/>
              </a:ext>
            </a:extLst>
          </p:cNvPr>
          <p:cNvSpPr/>
          <p:nvPr/>
        </p:nvSpPr>
        <p:spPr>
          <a:xfrm>
            <a:off x="1820515" y="2211823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4F6E7E09-8FBB-4C1B-90D5-0F7A36ED45E5}"/>
              </a:ext>
            </a:extLst>
          </p:cNvPr>
          <p:cNvSpPr/>
          <p:nvPr/>
        </p:nvSpPr>
        <p:spPr>
          <a:xfrm>
            <a:off x="3471762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bò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2521A86-3A38-4CAD-8813-3E1305C1E8A6}"/>
              </a:ext>
            </a:extLst>
          </p:cNvPr>
          <p:cNvSpPr/>
          <p:nvPr/>
        </p:nvSpPr>
        <p:spPr>
          <a:xfrm>
            <a:off x="5403393" y="2204229"/>
            <a:ext cx="1891723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dirty="0" err="1">
                <a:solidFill>
                  <a:srgbClr val="7030A0"/>
                </a:solidFill>
                <a:latin typeface="HP001 4 hàng" pitchFamily="34" charset="0"/>
                <a:ea typeface="Arial-Rounded" pitchFamily="34" charset="0"/>
                <a:cs typeface="Arial-Rounded" pitchFamily="34" charset="0"/>
              </a:rPr>
              <a:t>cỏ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HP001 4 hàng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81761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  <p:bldP spid="20" grpId="0"/>
      <p:bldP spid="21" grpId="0"/>
      <p:bldP spid="9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D3EDA94-BB2C-43F6-8C19-95767269E272}"/>
              </a:ext>
            </a:extLst>
          </p:cNvPr>
          <p:cNvSpPr txBox="1"/>
          <p:nvPr/>
        </p:nvSpPr>
        <p:spPr>
          <a:xfrm>
            <a:off x="5650688" y="5568116"/>
            <a:ext cx="327137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/>
              <a:t>Bê</a:t>
            </a:r>
            <a:r>
              <a:rPr lang="en-US" sz="5400" dirty="0"/>
              <a:t> </a:t>
            </a:r>
            <a:r>
              <a:rPr lang="en-US" sz="5400" dirty="0" err="1"/>
              <a:t>có</a:t>
            </a:r>
            <a:r>
              <a:rPr lang="en-US" sz="5400" dirty="0"/>
              <a:t> </a:t>
            </a:r>
            <a:r>
              <a:rPr lang="en-US" sz="5400" dirty="0" err="1"/>
              <a:t>cỏ</a:t>
            </a:r>
            <a:endParaRPr lang="en-US" sz="54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47909FA-E623-451B-B550-B7EE15037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05" t="3934" r="1941" b="5870"/>
          <a:stretch/>
        </p:blipFill>
        <p:spPr>
          <a:xfrm>
            <a:off x="1976940" y="595367"/>
            <a:ext cx="8122965" cy="477838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95767C7C-E707-4872-AAC2-EC52981D5B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97" y="595367"/>
            <a:ext cx="1525886" cy="6884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63146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692238-7C6E-4736-8839-A703A2EAB1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828" y="409377"/>
            <a:ext cx="1603987" cy="7180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9181E7E7-534B-4A25-A432-11DDCEDF8A5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8"/>
          <a:stretch/>
        </p:blipFill>
        <p:spPr>
          <a:xfrm>
            <a:off x="4234649" y="172192"/>
            <a:ext cx="4834888" cy="59076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D081EEA6-85F7-4919-97ED-B057E49BFD53}"/>
              </a:ext>
            </a:extLst>
          </p:cNvPr>
          <p:cNvSpPr txBox="1"/>
          <p:nvPr/>
        </p:nvSpPr>
        <p:spPr>
          <a:xfrm>
            <a:off x="4447713" y="5863418"/>
            <a:ext cx="59313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/>
              <a:t>Con </a:t>
            </a:r>
            <a:r>
              <a:rPr lang="en-US" sz="5400" dirty="0" err="1"/>
              <a:t>chào</a:t>
            </a:r>
            <a:r>
              <a:rPr lang="en-US" sz="5400" dirty="0"/>
              <a:t> </a:t>
            </a:r>
            <a:r>
              <a:rPr lang="en-US" sz="5400" dirty="0" err="1"/>
              <a:t>mẹ</a:t>
            </a:r>
            <a:r>
              <a:rPr lang="en-US" sz="5400" dirty="0"/>
              <a:t> ạ!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4AC19108-C5D1-495B-B130-2E95D487EF33}"/>
              </a:ext>
            </a:extLst>
          </p:cNvPr>
          <p:cNvSpPr txBox="1"/>
          <p:nvPr/>
        </p:nvSpPr>
        <p:spPr>
          <a:xfrm>
            <a:off x="1238856" y="1741171"/>
            <a:ext cx="2583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Quicksand Medium" panose="00000600000000000000" pitchFamily="2" charset="0"/>
              </a:rPr>
              <a:t>Chào</a:t>
            </a:r>
            <a:r>
              <a:rPr lang="en-US" sz="4000" dirty="0">
                <a:latin typeface="Quicksand Medium" panose="00000600000000000000" pitchFamily="2" charset="0"/>
              </a:rPr>
              <a:t> </a:t>
            </a:r>
            <a:r>
              <a:rPr lang="en-US" sz="4000" dirty="0" err="1">
                <a:latin typeface="Quicksand Medium" panose="00000600000000000000" pitchFamily="2" charset="0"/>
              </a:rPr>
              <a:t>hỏi</a:t>
            </a:r>
            <a:endParaRPr lang="en-US" sz="4000" dirty="0">
              <a:latin typeface="Quicksand Medium" panose="00000600000000000000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2808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A5B59FBC-A858-4FD6-B76E-583BC3311D08}"/>
              </a:ext>
            </a:extLst>
          </p:cNvPr>
          <p:cNvSpPr/>
          <p:nvPr/>
        </p:nvSpPr>
        <p:spPr>
          <a:xfrm>
            <a:off x="178130" y="273132"/>
            <a:ext cx="11887200" cy="6412676"/>
          </a:xfrm>
          <a:custGeom>
            <a:avLst/>
            <a:gdLst>
              <a:gd name="connsiteX0" fmla="*/ 0 w 11887200"/>
              <a:gd name="connsiteY0" fmla="*/ 0 h 6412676"/>
              <a:gd name="connsiteX1" fmla="*/ 237744 w 11887200"/>
              <a:gd name="connsiteY1" fmla="*/ 0 h 6412676"/>
              <a:gd name="connsiteX2" fmla="*/ 475488 w 11887200"/>
              <a:gd name="connsiteY2" fmla="*/ 0 h 6412676"/>
              <a:gd name="connsiteX3" fmla="*/ 1188720 w 11887200"/>
              <a:gd name="connsiteY3" fmla="*/ 0 h 6412676"/>
              <a:gd name="connsiteX4" fmla="*/ 2020824 w 11887200"/>
              <a:gd name="connsiteY4" fmla="*/ 0 h 6412676"/>
              <a:gd name="connsiteX5" fmla="*/ 2615184 w 11887200"/>
              <a:gd name="connsiteY5" fmla="*/ 0 h 6412676"/>
              <a:gd name="connsiteX6" fmla="*/ 3447288 w 11887200"/>
              <a:gd name="connsiteY6" fmla="*/ 0 h 6412676"/>
              <a:gd name="connsiteX7" fmla="*/ 4279392 w 11887200"/>
              <a:gd name="connsiteY7" fmla="*/ 0 h 6412676"/>
              <a:gd name="connsiteX8" fmla="*/ 4636008 w 11887200"/>
              <a:gd name="connsiteY8" fmla="*/ 0 h 6412676"/>
              <a:gd name="connsiteX9" fmla="*/ 5468112 w 11887200"/>
              <a:gd name="connsiteY9" fmla="*/ 0 h 6412676"/>
              <a:gd name="connsiteX10" fmla="*/ 6181344 w 11887200"/>
              <a:gd name="connsiteY10" fmla="*/ 0 h 6412676"/>
              <a:gd name="connsiteX11" fmla="*/ 6894576 w 11887200"/>
              <a:gd name="connsiteY11" fmla="*/ 0 h 6412676"/>
              <a:gd name="connsiteX12" fmla="*/ 7726680 w 11887200"/>
              <a:gd name="connsiteY12" fmla="*/ 0 h 6412676"/>
              <a:gd name="connsiteX13" fmla="*/ 8202168 w 11887200"/>
              <a:gd name="connsiteY13" fmla="*/ 0 h 6412676"/>
              <a:gd name="connsiteX14" fmla="*/ 8796528 w 11887200"/>
              <a:gd name="connsiteY14" fmla="*/ 0 h 6412676"/>
              <a:gd name="connsiteX15" fmla="*/ 9390888 w 11887200"/>
              <a:gd name="connsiteY15" fmla="*/ 0 h 6412676"/>
              <a:gd name="connsiteX16" fmla="*/ 9747504 w 11887200"/>
              <a:gd name="connsiteY16" fmla="*/ 0 h 6412676"/>
              <a:gd name="connsiteX17" fmla="*/ 10579608 w 11887200"/>
              <a:gd name="connsiteY17" fmla="*/ 0 h 6412676"/>
              <a:gd name="connsiteX18" fmla="*/ 11055096 w 11887200"/>
              <a:gd name="connsiteY18" fmla="*/ 0 h 6412676"/>
              <a:gd name="connsiteX19" fmla="*/ 11887200 w 11887200"/>
              <a:gd name="connsiteY19" fmla="*/ 0 h 6412676"/>
              <a:gd name="connsiteX20" fmla="*/ 11887200 w 11887200"/>
              <a:gd name="connsiteY20" fmla="*/ 711224 h 6412676"/>
              <a:gd name="connsiteX21" fmla="*/ 11887200 w 11887200"/>
              <a:gd name="connsiteY21" fmla="*/ 1294195 h 6412676"/>
              <a:gd name="connsiteX22" fmla="*/ 11887200 w 11887200"/>
              <a:gd name="connsiteY22" fmla="*/ 1748912 h 6412676"/>
              <a:gd name="connsiteX23" fmla="*/ 11887200 w 11887200"/>
              <a:gd name="connsiteY23" fmla="*/ 2203629 h 6412676"/>
              <a:gd name="connsiteX24" fmla="*/ 11887200 w 11887200"/>
              <a:gd name="connsiteY24" fmla="*/ 2850726 h 6412676"/>
              <a:gd name="connsiteX25" fmla="*/ 11887200 w 11887200"/>
              <a:gd name="connsiteY25" fmla="*/ 3241316 h 6412676"/>
              <a:gd name="connsiteX26" fmla="*/ 11887200 w 11887200"/>
              <a:gd name="connsiteY26" fmla="*/ 3952540 h 6412676"/>
              <a:gd name="connsiteX27" fmla="*/ 11887200 w 11887200"/>
              <a:gd name="connsiteY27" fmla="*/ 4535511 h 6412676"/>
              <a:gd name="connsiteX28" fmla="*/ 11887200 w 11887200"/>
              <a:gd name="connsiteY28" fmla="*/ 4990228 h 6412676"/>
              <a:gd name="connsiteX29" fmla="*/ 11887200 w 11887200"/>
              <a:gd name="connsiteY29" fmla="*/ 5380818 h 6412676"/>
              <a:gd name="connsiteX30" fmla="*/ 11887200 w 11887200"/>
              <a:gd name="connsiteY30" fmla="*/ 6412676 h 6412676"/>
              <a:gd name="connsiteX31" fmla="*/ 11649456 w 11887200"/>
              <a:gd name="connsiteY31" fmla="*/ 6412676 h 6412676"/>
              <a:gd name="connsiteX32" fmla="*/ 11292840 w 11887200"/>
              <a:gd name="connsiteY32" fmla="*/ 6412676 h 6412676"/>
              <a:gd name="connsiteX33" fmla="*/ 10817352 w 11887200"/>
              <a:gd name="connsiteY33" fmla="*/ 6412676 h 6412676"/>
              <a:gd name="connsiteX34" fmla="*/ 9985248 w 11887200"/>
              <a:gd name="connsiteY34" fmla="*/ 6412676 h 6412676"/>
              <a:gd name="connsiteX35" fmla="*/ 9390888 w 11887200"/>
              <a:gd name="connsiteY35" fmla="*/ 6412676 h 6412676"/>
              <a:gd name="connsiteX36" fmla="*/ 8915400 w 11887200"/>
              <a:gd name="connsiteY36" fmla="*/ 6412676 h 6412676"/>
              <a:gd name="connsiteX37" fmla="*/ 8558784 w 11887200"/>
              <a:gd name="connsiteY37" fmla="*/ 6412676 h 6412676"/>
              <a:gd name="connsiteX38" fmla="*/ 8083296 w 11887200"/>
              <a:gd name="connsiteY38" fmla="*/ 6412676 h 6412676"/>
              <a:gd name="connsiteX39" fmla="*/ 7607808 w 11887200"/>
              <a:gd name="connsiteY39" fmla="*/ 6412676 h 6412676"/>
              <a:gd name="connsiteX40" fmla="*/ 6894576 w 11887200"/>
              <a:gd name="connsiteY40" fmla="*/ 6412676 h 6412676"/>
              <a:gd name="connsiteX41" fmla="*/ 6419088 w 11887200"/>
              <a:gd name="connsiteY41" fmla="*/ 6412676 h 6412676"/>
              <a:gd name="connsiteX42" fmla="*/ 5705856 w 11887200"/>
              <a:gd name="connsiteY42" fmla="*/ 6412676 h 6412676"/>
              <a:gd name="connsiteX43" fmla="*/ 5468112 w 11887200"/>
              <a:gd name="connsiteY43" fmla="*/ 6412676 h 6412676"/>
              <a:gd name="connsiteX44" fmla="*/ 4636008 w 11887200"/>
              <a:gd name="connsiteY44" fmla="*/ 6412676 h 6412676"/>
              <a:gd name="connsiteX45" fmla="*/ 4279392 w 11887200"/>
              <a:gd name="connsiteY45" fmla="*/ 6412676 h 6412676"/>
              <a:gd name="connsiteX46" fmla="*/ 3685032 w 11887200"/>
              <a:gd name="connsiteY46" fmla="*/ 6412676 h 6412676"/>
              <a:gd name="connsiteX47" fmla="*/ 3209544 w 11887200"/>
              <a:gd name="connsiteY47" fmla="*/ 6412676 h 6412676"/>
              <a:gd name="connsiteX48" fmla="*/ 2615184 w 11887200"/>
              <a:gd name="connsiteY48" fmla="*/ 6412676 h 6412676"/>
              <a:gd name="connsiteX49" fmla="*/ 1783080 w 11887200"/>
              <a:gd name="connsiteY49" fmla="*/ 6412676 h 6412676"/>
              <a:gd name="connsiteX50" fmla="*/ 1426464 w 11887200"/>
              <a:gd name="connsiteY50" fmla="*/ 6412676 h 6412676"/>
              <a:gd name="connsiteX51" fmla="*/ 950976 w 11887200"/>
              <a:gd name="connsiteY51" fmla="*/ 6412676 h 6412676"/>
              <a:gd name="connsiteX52" fmla="*/ 713232 w 11887200"/>
              <a:gd name="connsiteY52" fmla="*/ 6412676 h 6412676"/>
              <a:gd name="connsiteX53" fmla="*/ 0 w 11887200"/>
              <a:gd name="connsiteY53" fmla="*/ 6412676 h 6412676"/>
              <a:gd name="connsiteX54" fmla="*/ 0 w 11887200"/>
              <a:gd name="connsiteY54" fmla="*/ 5765579 h 6412676"/>
              <a:gd name="connsiteX55" fmla="*/ 0 w 11887200"/>
              <a:gd name="connsiteY55" fmla="*/ 5310862 h 6412676"/>
              <a:gd name="connsiteX56" fmla="*/ 0 w 11887200"/>
              <a:gd name="connsiteY56" fmla="*/ 4920271 h 6412676"/>
              <a:gd name="connsiteX57" fmla="*/ 0 w 11887200"/>
              <a:gd name="connsiteY57" fmla="*/ 4465554 h 6412676"/>
              <a:gd name="connsiteX58" fmla="*/ 0 w 11887200"/>
              <a:gd name="connsiteY58" fmla="*/ 3818457 h 6412676"/>
              <a:gd name="connsiteX59" fmla="*/ 0 w 11887200"/>
              <a:gd name="connsiteY59" fmla="*/ 3427867 h 6412676"/>
              <a:gd name="connsiteX60" fmla="*/ 0 w 11887200"/>
              <a:gd name="connsiteY60" fmla="*/ 2780770 h 6412676"/>
              <a:gd name="connsiteX61" fmla="*/ 0 w 11887200"/>
              <a:gd name="connsiteY61" fmla="*/ 2390179 h 6412676"/>
              <a:gd name="connsiteX62" fmla="*/ 0 w 11887200"/>
              <a:gd name="connsiteY62" fmla="*/ 1743082 h 6412676"/>
              <a:gd name="connsiteX63" fmla="*/ 0 w 11887200"/>
              <a:gd name="connsiteY63" fmla="*/ 1224238 h 6412676"/>
              <a:gd name="connsiteX64" fmla="*/ 0 w 11887200"/>
              <a:gd name="connsiteY64" fmla="*/ 641268 h 6412676"/>
              <a:gd name="connsiteX65" fmla="*/ 0 w 11887200"/>
              <a:gd name="connsiteY65" fmla="*/ 0 h 64126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</a:cxnLst>
            <a:rect l="l" t="t" r="r" b="b"/>
            <a:pathLst>
              <a:path w="11887200" h="6412676" fill="none" extrusionOk="0">
                <a:moveTo>
                  <a:pt x="0" y="0"/>
                </a:moveTo>
                <a:cubicBezTo>
                  <a:pt x="97551" y="-7593"/>
                  <a:pt x="178421" y="20956"/>
                  <a:pt x="237744" y="0"/>
                </a:cubicBezTo>
                <a:cubicBezTo>
                  <a:pt x="297067" y="-20956"/>
                  <a:pt x="414023" y="22521"/>
                  <a:pt x="475488" y="0"/>
                </a:cubicBezTo>
                <a:cubicBezTo>
                  <a:pt x="536953" y="-22521"/>
                  <a:pt x="956569" y="15450"/>
                  <a:pt x="1188720" y="0"/>
                </a:cubicBezTo>
                <a:cubicBezTo>
                  <a:pt x="1420871" y="-15450"/>
                  <a:pt x="1723862" y="43650"/>
                  <a:pt x="2020824" y="0"/>
                </a:cubicBezTo>
                <a:cubicBezTo>
                  <a:pt x="2317786" y="-43650"/>
                  <a:pt x="2397154" y="65525"/>
                  <a:pt x="2615184" y="0"/>
                </a:cubicBezTo>
                <a:cubicBezTo>
                  <a:pt x="2833214" y="-65525"/>
                  <a:pt x="3225369" y="64638"/>
                  <a:pt x="3447288" y="0"/>
                </a:cubicBezTo>
                <a:cubicBezTo>
                  <a:pt x="3669207" y="-64638"/>
                  <a:pt x="3979745" y="45573"/>
                  <a:pt x="4279392" y="0"/>
                </a:cubicBezTo>
                <a:cubicBezTo>
                  <a:pt x="4579039" y="-45573"/>
                  <a:pt x="4548156" y="36402"/>
                  <a:pt x="4636008" y="0"/>
                </a:cubicBezTo>
                <a:cubicBezTo>
                  <a:pt x="4723860" y="-36402"/>
                  <a:pt x="5282109" y="97030"/>
                  <a:pt x="5468112" y="0"/>
                </a:cubicBezTo>
                <a:cubicBezTo>
                  <a:pt x="5654115" y="-97030"/>
                  <a:pt x="6023677" y="65919"/>
                  <a:pt x="6181344" y="0"/>
                </a:cubicBezTo>
                <a:cubicBezTo>
                  <a:pt x="6339011" y="-65919"/>
                  <a:pt x="6643176" y="19505"/>
                  <a:pt x="6894576" y="0"/>
                </a:cubicBezTo>
                <a:cubicBezTo>
                  <a:pt x="7145976" y="-19505"/>
                  <a:pt x="7380281" y="38849"/>
                  <a:pt x="7726680" y="0"/>
                </a:cubicBezTo>
                <a:cubicBezTo>
                  <a:pt x="8073079" y="-38849"/>
                  <a:pt x="8051691" y="47937"/>
                  <a:pt x="8202168" y="0"/>
                </a:cubicBezTo>
                <a:cubicBezTo>
                  <a:pt x="8352645" y="-47937"/>
                  <a:pt x="8577157" y="11743"/>
                  <a:pt x="8796528" y="0"/>
                </a:cubicBezTo>
                <a:cubicBezTo>
                  <a:pt x="9015899" y="-11743"/>
                  <a:pt x="9138009" y="36802"/>
                  <a:pt x="9390888" y="0"/>
                </a:cubicBezTo>
                <a:cubicBezTo>
                  <a:pt x="9643767" y="-36802"/>
                  <a:pt x="9587586" y="34229"/>
                  <a:pt x="9747504" y="0"/>
                </a:cubicBezTo>
                <a:cubicBezTo>
                  <a:pt x="9907422" y="-34229"/>
                  <a:pt x="10290159" y="21608"/>
                  <a:pt x="10579608" y="0"/>
                </a:cubicBezTo>
                <a:cubicBezTo>
                  <a:pt x="10869057" y="-21608"/>
                  <a:pt x="10920242" y="56102"/>
                  <a:pt x="11055096" y="0"/>
                </a:cubicBezTo>
                <a:cubicBezTo>
                  <a:pt x="11189950" y="-56102"/>
                  <a:pt x="11713895" y="99322"/>
                  <a:pt x="11887200" y="0"/>
                </a:cubicBezTo>
                <a:cubicBezTo>
                  <a:pt x="11890616" y="197788"/>
                  <a:pt x="11817653" y="430151"/>
                  <a:pt x="11887200" y="711224"/>
                </a:cubicBezTo>
                <a:cubicBezTo>
                  <a:pt x="11956747" y="992297"/>
                  <a:pt x="11866461" y="1116299"/>
                  <a:pt x="11887200" y="1294195"/>
                </a:cubicBezTo>
                <a:cubicBezTo>
                  <a:pt x="11907939" y="1472091"/>
                  <a:pt x="11845218" y="1566943"/>
                  <a:pt x="11887200" y="1748912"/>
                </a:cubicBezTo>
                <a:cubicBezTo>
                  <a:pt x="11929182" y="1930881"/>
                  <a:pt x="11864552" y="2034863"/>
                  <a:pt x="11887200" y="2203629"/>
                </a:cubicBezTo>
                <a:cubicBezTo>
                  <a:pt x="11909848" y="2372395"/>
                  <a:pt x="11827191" y="2545067"/>
                  <a:pt x="11887200" y="2850726"/>
                </a:cubicBezTo>
                <a:cubicBezTo>
                  <a:pt x="11947209" y="3156385"/>
                  <a:pt x="11874592" y="3121047"/>
                  <a:pt x="11887200" y="3241316"/>
                </a:cubicBezTo>
                <a:cubicBezTo>
                  <a:pt x="11899808" y="3361585"/>
                  <a:pt x="11853837" y="3610109"/>
                  <a:pt x="11887200" y="3952540"/>
                </a:cubicBezTo>
                <a:cubicBezTo>
                  <a:pt x="11920563" y="4294971"/>
                  <a:pt x="11865146" y="4303131"/>
                  <a:pt x="11887200" y="4535511"/>
                </a:cubicBezTo>
                <a:cubicBezTo>
                  <a:pt x="11909254" y="4767891"/>
                  <a:pt x="11847325" y="4831477"/>
                  <a:pt x="11887200" y="4990228"/>
                </a:cubicBezTo>
                <a:cubicBezTo>
                  <a:pt x="11927075" y="5148979"/>
                  <a:pt x="11859575" y="5271094"/>
                  <a:pt x="11887200" y="5380818"/>
                </a:cubicBezTo>
                <a:cubicBezTo>
                  <a:pt x="11914825" y="5490542"/>
                  <a:pt x="11786880" y="6125195"/>
                  <a:pt x="11887200" y="6412676"/>
                </a:cubicBezTo>
                <a:cubicBezTo>
                  <a:pt x="11831443" y="6431692"/>
                  <a:pt x="11745096" y="6409084"/>
                  <a:pt x="11649456" y="6412676"/>
                </a:cubicBezTo>
                <a:cubicBezTo>
                  <a:pt x="11553816" y="6416268"/>
                  <a:pt x="11462882" y="6396819"/>
                  <a:pt x="11292840" y="6412676"/>
                </a:cubicBezTo>
                <a:cubicBezTo>
                  <a:pt x="11122798" y="6428533"/>
                  <a:pt x="10914513" y="6400285"/>
                  <a:pt x="10817352" y="6412676"/>
                </a:cubicBezTo>
                <a:cubicBezTo>
                  <a:pt x="10720191" y="6425067"/>
                  <a:pt x="10261345" y="6363307"/>
                  <a:pt x="9985248" y="6412676"/>
                </a:cubicBezTo>
                <a:cubicBezTo>
                  <a:pt x="9709151" y="6462045"/>
                  <a:pt x="9589122" y="6380040"/>
                  <a:pt x="9390888" y="6412676"/>
                </a:cubicBezTo>
                <a:cubicBezTo>
                  <a:pt x="9192654" y="6445312"/>
                  <a:pt x="9145782" y="6400095"/>
                  <a:pt x="8915400" y="6412676"/>
                </a:cubicBezTo>
                <a:cubicBezTo>
                  <a:pt x="8685018" y="6425257"/>
                  <a:pt x="8706145" y="6396838"/>
                  <a:pt x="8558784" y="6412676"/>
                </a:cubicBezTo>
                <a:cubicBezTo>
                  <a:pt x="8411423" y="6428514"/>
                  <a:pt x="8287365" y="6399260"/>
                  <a:pt x="8083296" y="6412676"/>
                </a:cubicBezTo>
                <a:cubicBezTo>
                  <a:pt x="7879227" y="6426092"/>
                  <a:pt x="7785008" y="6359033"/>
                  <a:pt x="7607808" y="6412676"/>
                </a:cubicBezTo>
                <a:cubicBezTo>
                  <a:pt x="7430608" y="6466319"/>
                  <a:pt x="7162610" y="6387117"/>
                  <a:pt x="6894576" y="6412676"/>
                </a:cubicBezTo>
                <a:cubicBezTo>
                  <a:pt x="6626542" y="6438235"/>
                  <a:pt x="6569291" y="6393986"/>
                  <a:pt x="6419088" y="6412676"/>
                </a:cubicBezTo>
                <a:cubicBezTo>
                  <a:pt x="6268885" y="6431366"/>
                  <a:pt x="5865370" y="6336729"/>
                  <a:pt x="5705856" y="6412676"/>
                </a:cubicBezTo>
                <a:cubicBezTo>
                  <a:pt x="5546342" y="6488623"/>
                  <a:pt x="5517640" y="6410322"/>
                  <a:pt x="5468112" y="6412676"/>
                </a:cubicBezTo>
                <a:cubicBezTo>
                  <a:pt x="5418584" y="6415030"/>
                  <a:pt x="4925500" y="6385132"/>
                  <a:pt x="4636008" y="6412676"/>
                </a:cubicBezTo>
                <a:cubicBezTo>
                  <a:pt x="4346516" y="6440220"/>
                  <a:pt x="4452489" y="6412591"/>
                  <a:pt x="4279392" y="6412676"/>
                </a:cubicBezTo>
                <a:cubicBezTo>
                  <a:pt x="4106295" y="6412761"/>
                  <a:pt x="3910299" y="6374870"/>
                  <a:pt x="3685032" y="6412676"/>
                </a:cubicBezTo>
                <a:cubicBezTo>
                  <a:pt x="3459765" y="6450482"/>
                  <a:pt x="3429398" y="6385043"/>
                  <a:pt x="3209544" y="6412676"/>
                </a:cubicBezTo>
                <a:cubicBezTo>
                  <a:pt x="2989690" y="6440309"/>
                  <a:pt x="2803749" y="6343972"/>
                  <a:pt x="2615184" y="6412676"/>
                </a:cubicBezTo>
                <a:cubicBezTo>
                  <a:pt x="2426619" y="6481380"/>
                  <a:pt x="1950148" y="6344287"/>
                  <a:pt x="1783080" y="6412676"/>
                </a:cubicBezTo>
                <a:cubicBezTo>
                  <a:pt x="1616012" y="6481065"/>
                  <a:pt x="1537761" y="6394006"/>
                  <a:pt x="1426464" y="6412676"/>
                </a:cubicBezTo>
                <a:cubicBezTo>
                  <a:pt x="1315167" y="6431346"/>
                  <a:pt x="1127184" y="6403799"/>
                  <a:pt x="950976" y="6412676"/>
                </a:cubicBezTo>
                <a:cubicBezTo>
                  <a:pt x="774768" y="6421553"/>
                  <a:pt x="764957" y="6396773"/>
                  <a:pt x="713232" y="6412676"/>
                </a:cubicBezTo>
                <a:cubicBezTo>
                  <a:pt x="661507" y="6428579"/>
                  <a:pt x="273064" y="6371404"/>
                  <a:pt x="0" y="6412676"/>
                </a:cubicBezTo>
                <a:cubicBezTo>
                  <a:pt x="-10310" y="6216871"/>
                  <a:pt x="15948" y="6053713"/>
                  <a:pt x="0" y="5765579"/>
                </a:cubicBezTo>
                <a:cubicBezTo>
                  <a:pt x="-15948" y="5477445"/>
                  <a:pt x="52003" y="5435787"/>
                  <a:pt x="0" y="5310862"/>
                </a:cubicBezTo>
                <a:cubicBezTo>
                  <a:pt x="-52003" y="5185937"/>
                  <a:pt x="42909" y="5026919"/>
                  <a:pt x="0" y="4920271"/>
                </a:cubicBezTo>
                <a:cubicBezTo>
                  <a:pt x="-42909" y="4813623"/>
                  <a:pt x="52935" y="4588530"/>
                  <a:pt x="0" y="4465554"/>
                </a:cubicBezTo>
                <a:cubicBezTo>
                  <a:pt x="-52935" y="4342578"/>
                  <a:pt x="9469" y="3972753"/>
                  <a:pt x="0" y="3818457"/>
                </a:cubicBezTo>
                <a:cubicBezTo>
                  <a:pt x="-9469" y="3664161"/>
                  <a:pt x="25805" y="3532848"/>
                  <a:pt x="0" y="3427867"/>
                </a:cubicBezTo>
                <a:cubicBezTo>
                  <a:pt x="-25805" y="3322886"/>
                  <a:pt x="28279" y="3034965"/>
                  <a:pt x="0" y="2780770"/>
                </a:cubicBezTo>
                <a:cubicBezTo>
                  <a:pt x="-28279" y="2526575"/>
                  <a:pt x="2369" y="2560782"/>
                  <a:pt x="0" y="2390179"/>
                </a:cubicBezTo>
                <a:cubicBezTo>
                  <a:pt x="-2369" y="2219576"/>
                  <a:pt x="6024" y="2008757"/>
                  <a:pt x="0" y="1743082"/>
                </a:cubicBezTo>
                <a:cubicBezTo>
                  <a:pt x="-6024" y="1477407"/>
                  <a:pt x="19596" y="1393468"/>
                  <a:pt x="0" y="1224238"/>
                </a:cubicBezTo>
                <a:cubicBezTo>
                  <a:pt x="-19596" y="1055008"/>
                  <a:pt x="43767" y="788739"/>
                  <a:pt x="0" y="641268"/>
                </a:cubicBezTo>
                <a:cubicBezTo>
                  <a:pt x="-43767" y="493797"/>
                  <a:pt x="17353" y="272837"/>
                  <a:pt x="0" y="0"/>
                </a:cubicBezTo>
                <a:close/>
              </a:path>
              <a:path w="11887200" h="6412676" stroke="0" extrusionOk="0">
                <a:moveTo>
                  <a:pt x="0" y="0"/>
                </a:moveTo>
                <a:cubicBezTo>
                  <a:pt x="265773" y="-73457"/>
                  <a:pt x="503829" y="89683"/>
                  <a:pt x="832104" y="0"/>
                </a:cubicBezTo>
                <a:cubicBezTo>
                  <a:pt x="1160379" y="-89683"/>
                  <a:pt x="954353" y="1497"/>
                  <a:pt x="1069848" y="0"/>
                </a:cubicBezTo>
                <a:cubicBezTo>
                  <a:pt x="1185343" y="-1497"/>
                  <a:pt x="1632088" y="34509"/>
                  <a:pt x="1783080" y="0"/>
                </a:cubicBezTo>
                <a:cubicBezTo>
                  <a:pt x="1934072" y="-34509"/>
                  <a:pt x="2160095" y="49510"/>
                  <a:pt x="2258568" y="0"/>
                </a:cubicBezTo>
                <a:cubicBezTo>
                  <a:pt x="2357041" y="-49510"/>
                  <a:pt x="2608694" y="17288"/>
                  <a:pt x="2734056" y="0"/>
                </a:cubicBezTo>
                <a:cubicBezTo>
                  <a:pt x="2859418" y="-17288"/>
                  <a:pt x="3089268" y="45805"/>
                  <a:pt x="3328416" y="0"/>
                </a:cubicBezTo>
                <a:cubicBezTo>
                  <a:pt x="3567564" y="-45805"/>
                  <a:pt x="3469435" y="934"/>
                  <a:pt x="3566160" y="0"/>
                </a:cubicBezTo>
                <a:cubicBezTo>
                  <a:pt x="3662885" y="-934"/>
                  <a:pt x="3978511" y="66495"/>
                  <a:pt x="4160520" y="0"/>
                </a:cubicBezTo>
                <a:cubicBezTo>
                  <a:pt x="4342529" y="-66495"/>
                  <a:pt x="4535775" y="4978"/>
                  <a:pt x="4636008" y="0"/>
                </a:cubicBezTo>
                <a:cubicBezTo>
                  <a:pt x="4736241" y="-4978"/>
                  <a:pt x="4831413" y="23509"/>
                  <a:pt x="4992624" y="0"/>
                </a:cubicBezTo>
                <a:cubicBezTo>
                  <a:pt x="5153835" y="-23509"/>
                  <a:pt x="5458645" y="39196"/>
                  <a:pt x="5705856" y="0"/>
                </a:cubicBezTo>
                <a:cubicBezTo>
                  <a:pt x="5953067" y="-39196"/>
                  <a:pt x="5840252" y="11776"/>
                  <a:pt x="5943600" y="0"/>
                </a:cubicBezTo>
                <a:cubicBezTo>
                  <a:pt x="6046948" y="-11776"/>
                  <a:pt x="6415342" y="56647"/>
                  <a:pt x="6537960" y="0"/>
                </a:cubicBezTo>
                <a:cubicBezTo>
                  <a:pt x="6660578" y="-56647"/>
                  <a:pt x="6725317" y="22152"/>
                  <a:pt x="6775704" y="0"/>
                </a:cubicBezTo>
                <a:cubicBezTo>
                  <a:pt x="6826091" y="-22152"/>
                  <a:pt x="7320580" y="69080"/>
                  <a:pt x="7488936" y="0"/>
                </a:cubicBezTo>
                <a:cubicBezTo>
                  <a:pt x="7657292" y="-69080"/>
                  <a:pt x="7908044" y="3785"/>
                  <a:pt x="8321040" y="0"/>
                </a:cubicBezTo>
                <a:cubicBezTo>
                  <a:pt x="8734036" y="-3785"/>
                  <a:pt x="8579152" y="40088"/>
                  <a:pt x="8677656" y="0"/>
                </a:cubicBezTo>
                <a:cubicBezTo>
                  <a:pt x="8776160" y="-40088"/>
                  <a:pt x="9028946" y="34039"/>
                  <a:pt x="9272016" y="0"/>
                </a:cubicBezTo>
                <a:cubicBezTo>
                  <a:pt x="9515086" y="-34039"/>
                  <a:pt x="9772614" y="82188"/>
                  <a:pt x="9985248" y="0"/>
                </a:cubicBezTo>
                <a:cubicBezTo>
                  <a:pt x="10197882" y="-82188"/>
                  <a:pt x="10375423" y="1873"/>
                  <a:pt x="10698480" y="0"/>
                </a:cubicBezTo>
                <a:cubicBezTo>
                  <a:pt x="11021537" y="-1873"/>
                  <a:pt x="11631023" y="14155"/>
                  <a:pt x="11887200" y="0"/>
                </a:cubicBezTo>
                <a:cubicBezTo>
                  <a:pt x="11971304" y="248654"/>
                  <a:pt x="11816990" y="370450"/>
                  <a:pt x="11887200" y="711224"/>
                </a:cubicBezTo>
                <a:cubicBezTo>
                  <a:pt x="11957410" y="1051998"/>
                  <a:pt x="11851388" y="1215102"/>
                  <a:pt x="11887200" y="1358321"/>
                </a:cubicBezTo>
                <a:cubicBezTo>
                  <a:pt x="11923012" y="1501540"/>
                  <a:pt x="11821308" y="1809826"/>
                  <a:pt x="11887200" y="2005419"/>
                </a:cubicBezTo>
                <a:cubicBezTo>
                  <a:pt x="11953092" y="2201012"/>
                  <a:pt x="11812962" y="2455930"/>
                  <a:pt x="11887200" y="2716643"/>
                </a:cubicBezTo>
                <a:cubicBezTo>
                  <a:pt x="11961438" y="2977356"/>
                  <a:pt x="11845021" y="3005465"/>
                  <a:pt x="11887200" y="3235487"/>
                </a:cubicBezTo>
                <a:cubicBezTo>
                  <a:pt x="11929379" y="3465509"/>
                  <a:pt x="11838983" y="3786128"/>
                  <a:pt x="11887200" y="3946711"/>
                </a:cubicBezTo>
                <a:cubicBezTo>
                  <a:pt x="11935417" y="4107294"/>
                  <a:pt x="11873890" y="4260870"/>
                  <a:pt x="11887200" y="4465554"/>
                </a:cubicBezTo>
                <a:cubicBezTo>
                  <a:pt x="11900510" y="4670238"/>
                  <a:pt x="11863895" y="4902645"/>
                  <a:pt x="11887200" y="5112652"/>
                </a:cubicBezTo>
                <a:cubicBezTo>
                  <a:pt x="11910505" y="5322659"/>
                  <a:pt x="11871659" y="5471898"/>
                  <a:pt x="11887200" y="5695622"/>
                </a:cubicBezTo>
                <a:cubicBezTo>
                  <a:pt x="11902741" y="5919346"/>
                  <a:pt x="11835976" y="6137365"/>
                  <a:pt x="11887200" y="6412676"/>
                </a:cubicBezTo>
                <a:cubicBezTo>
                  <a:pt x="11826989" y="6421651"/>
                  <a:pt x="11720580" y="6386844"/>
                  <a:pt x="11649456" y="6412676"/>
                </a:cubicBezTo>
                <a:cubicBezTo>
                  <a:pt x="11578332" y="6438508"/>
                  <a:pt x="11384207" y="6378780"/>
                  <a:pt x="11173968" y="6412676"/>
                </a:cubicBezTo>
                <a:cubicBezTo>
                  <a:pt x="10963729" y="6446572"/>
                  <a:pt x="10891809" y="6393000"/>
                  <a:pt x="10698480" y="6412676"/>
                </a:cubicBezTo>
                <a:cubicBezTo>
                  <a:pt x="10505151" y="6432352"/>
                  <a:pt x="10345498" y="6374173"/>
                  <a:pt x="10104120" y="6412676"/>
                </a:cubicBezTo>
                <a:cubicBezTo>
                  <a:pt x="9862742" y="6451179"/>
                  <a:pt x="9886641" y="6402781"/>
                  <a:pt x="9747504" y="6412676"/>
                </a:cubicBezTo>
                <a:cubicBezTo>
                  <a:pt x="9608367" y="6422571"/>
                  <a:pt x="9273745" y="6339009"/>
                  <a:pt x="8915400" y="6412676"/>
                </a:cubicBezTo>
                <a:cubicBezTo>
                  <a:pt x="8557055" y="6486343"/>
                  <a:pt x="8549276" y="6344547"/>
                  <a:pt x="8321040" y="6412676"/>
                </a:cubicBezTo>
                <a:cubicBezTo>
                  <a:pt x="8092804" y="6480805"/>
                  <a:pt x="8078156" y="6399667"/>
                  <a:pt x="7845552" y="6412676"/>
                </a:cubicBezTo>
                <a:cubicBezTo>
                  <a:pt x="7612948" y="6425685"/>
                  <a:pt x="7720888" y="6405649"/>
                  <a:pt x="7607808" y="6412676"/>
                </a:cubicBezTo>
                <a:cubicBezTo>
                  <a:pt x="7494728" y="6419703"/>
                  <a:pt x="7199905" y="6377273"/>
                  <a:pt x="6894576" y="6412676"/>
                </a:cubicBezTo>
                <a:cubicBezTo>
                  <a:pt x="6589247" y="6448079"/>
                  <a:pt x="6512504" y="6395154"/>
                  <a:pt x="6181344" y="6412676"/>
                </a:cubicBezTo>
                <a:cubicBezTo>
                  <a:pt x="5850184" y="6430198"/>
                  <a:pt x="5519434" y="6402592"/>
                  <a:pt x="5349240" y="6412676"/>
                </a:cubicBezTo>
                <a:cubicBezTo>
                  <a:pt x="5179046" y="6422760"/>
                  <a:pt x="4685564" y="6317449"/>
                  <a:pt x="4517136" y="6412676"/>
                </a:cubicBezTo>
                <a:cubicBezTo>
                  <a:pt x="4348708" y="6507903"/>
                  <a:pt x="4095641" y="6360392"/>
                  <a:pt x="3922776" y="6412676"/>
                </a:cubicBezTo>
                <a:cubicBezTo>
                  <a:pt x="3749911" y="6464960"/>
                  <a:pt x="3476721" y="6331925"/>
                  <a:pt x="3209544" y="6412676"/>
                </a:cubicBezTo>
                <a:cubicBezTo>
                  <a:pt x="2942367" y="6493427"/>
                  <a:pt x="2915155" y="6392239"/>
                  <a:pt x="2734056" y="6412676"/>
                </a:cubicBezTo>
                <a:cubicBezTo>
                  <a:pt x="2552957" y="6433113"/>
                  <a:pt x="2357642" y="6345545"/>
                  <a:pt x="2020824" y="6412676"/>
                </a:cubicBezTo>
                <a:cubicBezTo>
                  <a:pt x="1684006" y="6479807"/>
                  <a:pt x="1803071" y="6411684"/>
                  <a:pt x="1664208" y="6412676"/>
                </a:cubicBezTo>
                <a:cubicBezTo>
                  <a:pt x="1525345" y="6413668"/>
                  <a:pt x="1442145" y="6371152"/>
                  <a:pt x="1307592" y="6412676"/>
                </a:cubicBezTo>
                <a:cubicBezTo>
                  <a:pt x="1173039" y="6454200"/>
                  <a:pt x="1007220" y="6386824"/>
                  <a:pt x="832104" y="6412676"/>
                </a:cubicBezTo>
                <a:cubicBezTo>
                  <a:pt x="656988" y="6438528"/>
                  <a:pt x="313961" y="6318709"/>
                  <a:pt x="0" y="6412676"/>
                </a:cubicBezTo>
                <a:cubicBezTo>
                  <a:pt x="-25323" y="6206525"/>
                  <a:pt x="38864" y="6070230"/>
                  <a:pt x="0" y="5829705"/>
                </a:cubicBezTo>
                <a:cubicBezTo>
                  <a:pt x="-38864" y="5589180"/>
                  <a:pt x="26143" y="5501693"/>
                  <a:pt x="0" y="5246735"/>
                </a:cubicBezTo>
                <a:cubicBezTo>
                  <a:pt x="-26143" y="4991777"/>
                  <a:pt x="25779" y="4977345"/>
                  <a:pt x="0" y="4856145"/>
                </a:cubicBezTo>
                <a:cubicBezTo>
                  <a:pt x="-25779" y="4734945"/>
                  <a:pt x="77097" y="4427296"/>
                  <a:pt x="0" y="4209047"/>
                </a:cubicBezTo>
                <a:cubicBezTo>
                  <a:pt x="-77097" y="3990798"/>
                  <a:pt x="61239" y="3874409"/>
                  <a:pt x="0" y="3626077"/>
                </a:cubicBezTo>
                <a:cubicBezTo>
                  <a:pt x="-61239" y="3377745"/>
                  <a:pt x="52540" y="3309684"/>
                  <a:pt x="0" y="3043106"/>
                </a:cubicBezTo>
                <a:cubicBezTo>
                  <a:pt x="-52540" y="2776528"/>
                  <a:pt x="37986" y="2795135"/>
                  <a:pt x="0" y="2588389"/>
                </a:cubicBezTo>
                <a:cubicBezTo>
                  <a:pt x="-37986" y="2381643"/>
                  <a:pt x="33438" y="2254847"/>
                  <a:pt x="0" y="2133672"/>
                </a:cubicBezTo>
                <a:cubicBezTo>
                  <a:pt x="-33438" y="2012497"/>
                  <a:pt x="9235" y="1748076"/>
                  <a:pt x="0" y="1614828"/>
                </a:cubicBezTo>
                <a:cubicBezTo>
                  <a:pt x="-9235" y="1481580"/>
                  <a:pt x="19708" y="1275770"/>
                  <a:pt x="0" y="1095985"/>
                </a:cubicBezTo>
                <a:cubicBezTo>
                  <a:pt x="-19708" y="916200"/>
                  <a:pt x="1293" y="715391"/>
                  <a:pt x="0" y="577141"/>
                </a:cubicBezTo>
                <a:cubicBezTo>
                  <a:pt x="-1293" y="438891"/>
                  <a:pt x="11405" y="20006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FF66FF"/>
            </a:solidFill>
            <a:extLst>
              <a:ext uri="{C807C97D-BFC1-408E-A445-0C87EB9F89A2}">
                <ask:lineSketchStyleProps xmlns:ask="http://schemas.microsoft.com/office/drawing/2018/sketchyshapes" xmlns="" sd="375564147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E5692238-7C6E-4736-8839-A703A2EAB1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828" y="409377"/>
            <a:ext cx="1603987" cy="718087"/>
          </a:xfrm>
          <a:prstGeom prst="rect">
            <a:avLst/>
          </a:prstGeom>
        </p:spPr>
      </p:pic>
      <p:pic>
        <p:nvPicPr>
          <p:cNvPr id="12" name="BT6_TH2">
            <a:hlinkClick r:id="" action="ppaction://media"/>
            <a:extLst>
              <a:ext uri="{FF2B5EF4-FFF2-40B4-BE49-F238E27FC236}">
                <a16:creationId xmlns:a16="http://schemas.microsoft.com/office/drawing/2014/main" xmlns="" id="{5B0F6920-2B2B-4E55-A195-826AFED03BC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10361" y="301934"/>
            <a:ext cx="4939989" cy="618692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14091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2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344AB88F-3A6B-44F3-A7AE-A3AB23060D0C}"/>
              </a:ext>
            </a:extLst>
          </p:cNvPr>
          <p:cNvSpPr/>
          <p:nvPr/>
        </p:nvSpPr>
        <p:spPr>
          <a:xfrm>
            <a:off x="1191955" y="369573"/>
            <a:ext cx="97713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40">
              <a:buClr>
                <a:srgbClr val="000000"/>
              </a:buClr>
              <a:buSzPts val="5200"/>
              <a:defRPr/>
            </a:pPr>
            <a:r>
              <a:rPr lang="en-GB" sz="6000" b="1" kern="0" spc="13" dirty="0">
                <a:solidFill>
                  <a:srgbClr val="00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CỦNG CỐ BÀI HỌC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DC8453C-C512-4489-80A2-2910095B8E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55308" y="3969219"/>
            <a:ext cx="3936693" cy="2888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B226743-8FFC-46C6-A4FD-C6804209618B}"/>
              </a:ext>
            </a:extLst>
          </p:cNvPr>
          <p:cNvSpPr/>
          <p:nvPr/>
        </p:nvSpPr>
        <p:spPr>
          <a:xfrm>
            <a:off x="-332046" y="1930676"/>
            <a:ext cx="10638095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indent="-857250" algn="ctr" defTabSz="1219140"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Hôm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nay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các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con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học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âm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gì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0212326-5B31-44EC-AE9E-C1742A3A3D91}"/>
              </a:ext>
            </a:extLst>
          </p:cNvPr>
          <p:cNvSpPr/>
          <p:nvPr/>
        </p:nvSpPr>
        <p:spPr>
          <a:xfrm>
            <a:off x="1020505" y="2833234"/>
            <a:ext cx="10723820" cy="2183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857250" indent="-857250" algn="ctr" defTabSz="1219140">
              <a:buClr>
                <a:srgbClr val="000000"/>
              </a:buClr>
              <a:buSzPts val="5200"/>
              <a:buFont typeface="Arial" panose="020B0604020202020204" pitchFamily="34" charset="0"/>
              <a:buChar char="•"/>
              <a:defRPr/>
            </a:pP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Về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nhà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thực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hành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chào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hỏi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bố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mẹ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,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ông</a:t>
            </a:r>
            <a:r>
              <a:rPr lang="en-GB" sz="4000" b="1" kern="0" spc="13" dirty="0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GB" sz="4000" b="1" kern="0" spc="13" dirty="0" err="1">
                <a:solidFill>
                  <a:srgbClr val="FF0000"/>
                </a:solidFill>
                <a:latin typeface="Quicksand Medium" panose="00000600000000000000" pitchFamily="2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bà</a:t>
            </a:r>
            <a:endParaRPr lang="en-GB" sz="4000" b="1" kern="0" spc="13" dirty="0">
              <a:solidFill>
                <a:srgbClr val="FF0000"/>
              </a:solidFill>
              <a:latin typeface="Quicksand Medium" panose="00000600000000000000" pitchFamily="2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5788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57887" r="37910" b="20405"/>
          <a:stretch/>
        </p:blipFill>
        <p:spPr bwMode="auto">
          <a:xfrm>
            <a:off x="2563165" y="4627952"/>
            <a:ext cx="1971719" cy="9244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9907" b="80420" l="0" r="99800">
                        <a14:backgroundMark x1="22200" y1="66200" x2="22200" y2="69580"/>
                        <a14:backgroundMark x1="36400" y1="65851" x2="36400" y2="70280"/>
                        <a14:backgroundMark x1="52200" y1="66783" x2="50300" y2="71212"/>
                        <a14:backgroundMark x1="62900" y1="67133" x2="62900" y2="70280"/>
                        <a14:backgroundMark x1="73600" y1="66550" x2="76500" y2="705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87" t="57996" r="1368" b="18868"/>
          <a:stretch/>
        </p:blipFill>
        <p:spPr bwMode="auto">
          <a:xfrm>
            <a:off x="8763001" y="4648852"/>
            <a:ext cx="1589299" cy="98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4470178" y="4613454"/>
            <a:ext cx="1584015" cy="962850"/>
            <a:chOff x="737044" y="6847558"/>
            <a:chExt cx="1584015" cy="962850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9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1" name="Group 20"/>
          <p:cNvGrpSpPr/>
          <p:nvPr/>
        </p:nvGrpSpPr>
        <p:grpSpPr>
          <a:xfrm>
            <a:off x="5883586" y="4645982"/>
            <a:ext cx="1584015" cy="962850"/>
            <a:chOff x="737044" y="6847558"/>
            <a:chExt cx="1584015" cy="962850"/>
          </a:xfrm>
        </p:grpSpPr>
        <p:pic>
          <p:nvPicPr>
            <p:cNvPr id="22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24" name="Group 23"/>
          <p:cNvGrpSpPr/>
          <p:nvPr/>
        </p:nvGrpSpPr>
        <p:grpSpPr>
          <a:xfrm>
            <a:off x="7386348" y="4633176"/>
            <a:ext cx="1584015" cy="962850"/>
            <a:chOff x="737044" y="6847558"/>
            <a:chExt cx="1584015" cy="962850"/>
          </a:xfrm>
        </p:grpSpPr>
        <p:pic>
          <p:nvPicPr>
            <p:cNvPr id="25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737044" y="6860364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59907" b="80420" l="0" r="99800">
                          <a14:backgroundMark x1="22200" y1="66200" x2="22200" y2="69580"/>
                          <a14:backgroundMark x1="36400" y1="65851" x2="36400" y2="70280"/>
                          <a14:backgroundMark x1="52200" y1="66783" x2="50300" y2="71212"/>
                          <a14:backgroundMark x1="62900" y1="67133" x2="62900" y2="70280"/>
                          <a14:backgroundMark x1="73600" y1="66550" x2="76500" y2="7051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661" t="57887" r="35112" b="19804"/>
            <a:stretch/>
          </p:blipFill>
          <p:spPr bwMode="auto">
            <a:xfrm>
              <a:off x="1447800" y="6847558"/>
              <a:ext cx="873259" cy="95004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36" name="Flowchart: Connector 35">
            <a:hlinkClick r:id="rId5" action="ppaction://hlinksldjump"/>
          </p:cNvPr>
          <p:cNvSpPr/>
          <p:nvPr/>
        </p:nvSpPr>
        <p:spPr>
          <a:xfrm>
            <a:off x="2721112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37" name="Flowchart: Connector 36">
            <a:hlinkClick r:id="rId6" action="ppaction://hlinksldjump"/>
          </p:cNvPr>
          <p:cNvSpPr/>
          <p:nvPr/>
        </p:nvSpPr>
        <p:spPr>
          <a:xfrm>
            <a:off x="4540804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38" name="Flowchart: Connector 37">
            <a:hlinkClick r:id="rId7" action="ppaction://hlinksldjump"/>
          </p:cNvPr>
          <p:cNvSpPr/>
          <p:nvPr/>
        </p:nvSpPr>
        <p:spPr>
          <a:xfrm>
            <a:off x="3629918" y="480686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39" name="Flowchart: Connector 38">
            <a:hlinkClick r:id="rId8" action="ppaction://hlinksldjump"/>
          </p:cNvPr>
          <p:cNvSpPr/>
          <p:nvPr/>
        </p:nvSpPr>
        <p:spPr>
          <a:xfrm>
            <a:off x="5499865" y="480687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40" name="Flowchart: Connector 39">
            <a:hlinkClick r:id="rId9" action="ppaction://hlinksldjump"/>
          </p:cNvPr>
          <p:cNvSpPr/>
          <p:nvPr/>
        </p:nvSpPr>
        <p:spPr>
          <a:xfrm>
            <a:off x="6402481" y="480685"/>
            <a:ext cx="383721" cy="527255"/>
          </a:xfrm>
          <a:prstGeom prst="flowChartConnector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41" name="Cloud Callout 40"/>
          <p:cNvSpPr/>
          <p:nvPr/>
        </p:nvSpPr>
        <p:spPr>
          <a:xfrm>
            <a:off x="1879211" y="-68960"/>
            <a:ext cx="7476703" cy="2774641"/>
          </a:xfrm>
          <a:prstGeom prst="cloudCallout">
            <a:avLst>
              <a:gd name="adj1" fmla="val 45437"/>
              <a:gd name="adj2" fmla="val 53228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sinh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vùng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phải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bộ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vượt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bao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núi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điểm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giờ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miền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xuôi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giúp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ấy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qua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sông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bằng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cách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trả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đúng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xây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cầu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nhé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!</a:t>
            </a: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1783659" y="3076269"/>
            <a:ext cx="1083336" cy="19655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185" b="84167" l="14200" r="52000">
                        <a14:foregroundMark x1="24400" y1="14444" x2="39500" y2="15093"/>
                        <a14:foregroundMark x1="25100" y1="13333" x2="38400" y2="13333"/>
                        <a14:foregroundMark x1="30800" y1="19630" x2="41000" y2="20000"/>
                        <a14:foregroundMark x1="27000" y1="12685" x2="35400" y2="11944"/>
                        <a14:foregroundMark x1="24000" y1="12685" x2="22900" y2="140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51" t="10074" r="47610" b="16560"/>
          <a:stretch/>
        </p:blipFill>
        <p:spPr bwMode="auto">
          <a:xfrm>
            <a:off x="1295401" y="3136635"/>
            <a:ext cx="913603" cy="1844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2278277" y="3014205"/>
            <a:ext cx="1225259" cy="1950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7520" y="384559"/>
            <a:ext cx="623381" cy="623381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48209" y1="20359" x2="63912" y2="27345"/>
                        <a14:foregroundMark x1="75482" y1="19361" x2="77135" y2="30739"/>
                        <a14:foregroundMark x1="52617" y1="25349" x2="57025" y2="28743"/>
                        <a14:foregroundMark x1="73003" y1="25150" x2="78788" y2="28343"/>
                        <a14:backgroundMark x1="20110" y1="78044" x2="29752" y2="90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880006" y="96873"/>
            <a:ext cx="2001985" cy="2763070"/>
          </a:xfrm>
          <a:prstGeom prst="rect">
            <a:avLst/>
          </a:prstGeom>
        </p:spPr>
      </p:pic>
      <p:sp>
        <p:nvSpPr>
          <p:cNvPr id="44" name="Cloud Callout 43"/>
          <p:cNvSpPr/>
          <p:nvPr/>
        </p:nvSpPr>
        <p:spPr>
          <a:xfrm>
            <a:off x="3414424" y="2718488"/>
            <a:ext cx="5320200" cy="1704867"/>
          </a:xfrm>
          <a:prstGeom prst="cloudCallout">
            <a:avLst>
              <a:gd name="adj1" fmla="val 49865"/>
              <a:gd name="adj2" fmla="val 73559"/>
            </a:avLst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 ƠN CÁC BẠN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 MÌNH SẼ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 GẮNG HỌC TỐT, MAI SAU GIÚP NƯỚC NON NHÀ !</a:t>
            </a:r>
          </a:p>
        </p:txBody>
      </p:sp>
      <p:pic>
        <p:nvPicPr>
          <p:cNvPr id="27" name="Picture 8">
            <a:hlinkClick r:id="rId5" action="ppaction://hlinksldjump"/>
          </p:cNvPr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10431" r="17109" b="15502"/>
          <a:stretch/>
        </p:blipFill>
        <p:spPr bwMode="auto">
          <a:xfrm>
            <a:off x="9769048" y="3346551"/>
            <a:ext cx="898953" cy="173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: Rounded Corners 1">
            <a:hlinkClick r:id="rId20" action="ppaction://hlinksldjump"/>
            <a:extLst>
              <a:ext uri="{FF2B5EF4-FFF2-40B4-BE49-F238E27FC236}">
                <a16:creationId xmlns:a16="http://schemas.microsoft.com/office/drawing/2014/main" xmlns="" id="{981277F6-09AB-4EDB-A698-74C0040A613B}"/>
              </a:ext>
            </a:extLst>
          </p:cNvPr>
          <p:cNvSpPr/>
          <p:nvPr/>
        </p:nvSpPr>
        <p:spPr>
          <a:xfrm>
            <a:off x="8534400" y="5943600"/>
            <a:ext cx="2133600" cy="685800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mới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526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32" presetClass="emph" presetSubtype="0" repeatCount="indefinite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animRot by="120000">
                                      <p:cBhvr>
                                        <p:cTn id="2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9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32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120000">
                                      <p:cBhvr>
                                        <p:cTn id="11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1" fill="hold">
                      <p:stCondLst>
                        <p:cond delay="0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85113E-6 L 0.81719 0.00716 " pathEditMode="relative" rAng="0" ptsTypes="AA">
                                      <p:cBhvr>
                                        <p:cTn id="124" dur="15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51" y="347"/>
                                    </p:animMotion>
                                  </p:childTnLst>
                                </p:cTn>
                              </p:par>
                              <p:par>
                                <p:cTn id="12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79242E-6 L 0.81233 0.00809 " pathEditMode="relative" rAng="0" ptsTypes="AA">
                                      <p:cBhvr>
                                        <p:cTn id="126" dur="15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08" y="393"/>
                                    </p:animMotion>
                                  </p:childTnLst>
                                </p:cTn>
                              </p:par>
                              <p:par>
                                <p:cTn id="12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2.79242E-6 L 0.81684 0.01918 " pathEditMode="relative" rAng="0" ptsTypes="AA">
                                      <p:cBhvr>
                                        <p:cTn id="128" dur="15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833" y="9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1" grpId="1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380381" y="-21628"/>
            <a:ext cx="683626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trước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nghe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2798064" y="3733800"/>
            <a:ext cx="5507737" cy="225209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Ai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tặng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429001" y="3276600"/>
            <a:ext cx="4327706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40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1129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1887479" y="1"/>
            <a:ext cx="7120944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hát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mèn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khiến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búp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mệt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866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847393" y="1"/>
            <a:ext cx="6161029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âm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6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3609108" y="3276600"/>
            <a:ext cx="4147599" cy="1905001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noProof="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a, b, c, d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4989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7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67" b="79167" l="11500" r="56200">
                        <a14:foregroundMark x1="32400" y1="33519" x2="29400" y2="66759"/>
                        <a14:foregroundMark x1="42400" y1="43981" x2="47000" y2="48241"/>
                        <a14:foregroundMark x1="20300" y1="42037" x2="12700" y2="493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67" t="9162" r="46758" b="19983"/>
          <a:stretch/>
        </p:blipFill>
        <p:spPr bwMode="auto">
          <a:xfrm>
            <a:off x="2144771" y="2819401"/>
            <a:ext cx="1464336" cy="2656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963" b="84537" l="49500" r="97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084" b="20229"/>
          <a:stretch/>
        </p:blipFill>
        <p:spPr bwMode="auto">
          <a:xfrm>
            <a:off x="8305800" y="2290350"/>
            <a:ext cx="1998722" cy="31812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Cloud Callout 7"/>
          <p:cNvSpPr/>
          <p:nvPr/>
        </p:nvSpPr>
        <p:spPr>
          <a:xfrm>
            <a:off x="2438401" y="1"/>
            <a:ext cx="6570021" cy="2436845"/>
          </a:xfrm>
          <a:prstGeom prst="cloudCallout">
            <a:avLst>
              <a:gd name="adj1" fmla="val -43368"/>
              <a:gd name="adj2" fmla="val 81174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to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tiếng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32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Cloud Callout 8"/>
          <p:cNvSpPr/>
          <p:nvPr/>
        </p:nvSpPr>
        <p:spPr>
          <a:xfrm>
            <a:off x="4099106" y="3276600"/>
            <a:ext cx="3657601" cy="1826925"/>
          </a:xfrm>
          <a:prstGeom prst="cloudCallout">
            <a:avLst>
              <a:gd name="adj1" fmla="val 68618"/>
              <a:gd name="adj2" fmla="val -17015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bê</a:t>
            </a:r>
            <a:r>
              <a:rPr lang="en-US" sz="4000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dê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Right Arrow 9">
            <a:hlinkClick r:id="rId7" action="ppaction://hlinksldjump"/>
          </p:cNvPr>
          <p:cNvSpPr/>
          <p:nvPr/>
        </p:nvSpPr>
        <p:spPr>
          <a:xfrm>
            <a:off x="9111475" y="5985892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Trở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Flowchart: Connector 10"/>
          <p:cNvSpPr/>
          <p:nvPr/>
        </p:nvSpPr>
        <p:spPr>
          <a:xfrm>
            <a:off x="9285176" y="490897"/>
            <a:ext cx="948713" cy="928180"/>
          </a:xfrm>
          <a:prstGeom prst="flowChartConnector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lowchart: Connector 11"/>
          <p:cNvSpPr/>
          <p:nvPr/>
        </p:nvSpPr>
        <p:spPr>
          <a:xfrm>
            <a:off x="9437576" y="612087"/>
            <a:ext cx="643066" cy="685801"/>
          </a:xfrm>
          <a:prstGeom prst="flowChartConnector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600714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</a:t>
            </a:r>
          </a:p>
        </p:txBody>
      </p:sp>
      <p:sp>
        <p:nvSpPr>
          <p:cNvPr id="14" name="Rectangle 13"/>
          <p:cNvSpPr/>
          <p:nvPr/>
        </p:nvSpPr>
        <p:spPr>
          <a:xfrm>
            <a:off x="9583726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600714" y="676834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</a:t>
            </a:r>
          </a:p>
        </p:txBody>
      </p:sp>
      <p:sp>
        <p:nvSpPr>
          <p:cNvPr id="16" name="Rectangle 15"/>
          <p:cNvSpPr/>
          <p:nvPr/>
        </p:nvSpPr>
        <p:spPr>
          <a:xfrm>
            <a:off x="9574637" y="678523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586457" y="703981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</a:t>
            </a:r>
          </a:p>
        </p:txBody>
      </p:sp>
      <p:sp>
        <p:nvSpPr>
          <p:cNvPr id="18" name="Rectangle 17"/>
          <p:cNvSpPr/>
          <p:nvPr/>
        </p:nvSpPr>
        <p:spPr>
          <a:xfrm>
            <a:off x="9548982" y="663395"/>
            <a:ext cx="351611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0</a:t>
            </a:r>
          </a:p>
        </p:txBody>
      </p:sp>
      <p:pic>
        <p:nvPicPr>
          <p:cNvPr id="19" name="ĐỒNG HỒ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0033" y="340777"/>
            <a:ext cx="1378997" cy="1151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1" presetClass="entr" presetSubtype="1" repeatCount="5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2" grpId="0" animBg="1"/>
      <p:bldP spid="13" grpId="0"/>
      <p:bldP spid="13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6" r="34400" b="5897"/>
          <a:stretch/>
        </p:blipFill>
        <p:spPr>
          <a:xfrm>
            <a:off x="728949" y="0"/>
            <a:ext cx="9358134" cy="6453632"/>
          </a:xfrm>
          <a:prstGeom prst="rect">
            <a:avLst/>
          </a:prstGeom>
        </p:spPr>
      </p:pic>
      <p:pic>
        <p:nvPicPr>
          <p:cNvPr id="6" name="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581" t="24563" r="40933" b="26282"/>
          <a:stretch/>
        </p:blipFill>
        <p:spPr>
          <a:xfrm flipH="1">
            <a:off x="239349" y="3082597"/>
            <a:ext cx="2497563" cy="33710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217ABE2-7B1B-48FE-94D3-FE3AE19F87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60752" y="3195286"/>
            <a:ext cx="1431861" cy="32428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C0045F95-24CB-4401-9D1E-AB7C03A78EDA}"/>
              </a:ext>
            </a:extLst>
          </p:cNvPr>
          <p:cNvSpPr txBox="1"/>
          <p:nvPr/>
        </p:nvSpPr>
        <p:spPr>
          <a:xfrm>
            <a:off x="4832401" y="1810115"/>
            <a:ext cx="2215134" cy="101566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GB" sz="6000" b="1" dirty="0" err="1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GB" sz="6000" b="1" dirty="0">
                <a:solidFill>
                  <a:schemeClr val="dk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6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BD2A13C-A8C9-4181-BF83-C4A05AD89E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9313" y="3169328"/>
            <a:ext cx="4363318" cy="172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8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Custom 3">
      <a:majorFont>
        <a:latin typeface="Arial-Rounded"/>
        <a:ea typeface=""/>
        <a:cs typeface=""/>
      </a:majorFont>
      <a:minorFont>
        <a:latin typeface="Arial-Rounde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2fcf4eai">
      <a:majorFont>
        <a:latin typeface="华康少女文字W5(P)"/>
        <a:ea typeface="华康少女文字W5(P)"/>
        <a:cs typeface=""/>
      </a:majorFont>
      <a:minorFont>
        <a:latin typeface="华康少女文字W5(P)"/>
        <a:ea typeface="华康少女文字W5(P)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325</Words>
  <Application>Microsoft Office PowerPoint</Application>
  <PresentationFormat>Custom</PresentationFormat>
  <Paragraphs>91</Paragraphs>
  <Slides>24</Slides>
  <Notes>7</Notes>
  <HiddenSlides>0</HiddenSlides>
  <MMClips>4</MMClips>
  <ScaleCrop>false</ScaleCrop>
  <HeadingPairs>
    <vt:vector size="4" baseType="variant">
      <vt:variant>
        <vt:lpstr>Theme</vt:lpstr>
      </vt:variant>
      <vt:variant>
        <vt:i4>9</vt:i4>
      </vt:variant>
      <vt:variant>
        <vt:lpstr>Slide Titles</vt:lpstr>
      </vt:variant>
      <vt:variant>
        <vt:i4>24</vt:i4>
      </vt:variant>
    </vt:vector>
  </HeadingPairs>
  <TitlesOfParts>
    <vt:vector size="33" baseType="lpstr">
      <vt:lpstr>1_Office Theme</vt:lpstr>
      <vt:lpstr>2_Office Theme</vt:lpstr>
      <vt:lpstr>Office 主题​​</vt:lpstr>
      <vt:lpstr>Office 主题</vt:lpstr>
      <vt:lpstr>1_Doodle Sketchbook by Slidesgo</vt:lpstr>
      <vt:lpstr>1_Office 主题​​</vt:lpstr>
      <vt:lpstr>2_Office 主题​​</vt:lpstr>
      <vt:lpstr>4_Office Theme</vt:lpstr>
      <vt:lpstr>Simple Light</vt:lpstr>
      <vt:lpstr>1. Ôn và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Ôn và khởi động</dc:title>
  <dc:creator>tran thao</dc:creator>
  <cp:lastModifiedBy>Admin</cp:lastModifiedBy>
  <cp:revision>5</cp:revision>
  <dcterms:created xsi:type="dcterms:W3CDTF">2021-08-13T12:21:02Z</dcterms:created>
  <dcterms:modified xsi:type="dcterms:W3CDTF">2023-09-18T01:29:03Z</dcterms:modified>
</cp:coreProperties>
</file>