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30" r:id="rId2"/>
    <p:sldId id="256" r:id="rId3"/>
    <p:sldId id="259" r:id="rId4"/>
    <p:sldId id="289" r:id="rId5"/>
    <p:sldId id="327" r:id="rId6"/>
    <p:sldId id="324" r:id="rId7"/>
    <p:sldId id="326" r:id="rId8"/>
    <p:sldId id="323" r:id="rId9"/>
    <p:sldId id="262" r:id="rId10"/>
    <p:sldId id="274" r:id="rId11"/>
    <p:sldId id="322" r:id="rId12"/>
    <p:sldId id="275" r:id="rId13"/>
    <p:sldId id="297" r:id="rId14"/>
    <p:sldId id="298" r:id="rId15"/>
    <p:sldId id="328" r:id="rId16"/>
    <p:sldId id="284" r:id="rId17"/>
    <p:sldId id="300" r:id="rId18"/>
    <p:sldId id="301" r:id="rId19"/>
    <p:sldId id="299" r:id="rId20"/>
    <p:sldId id="302" r:id="rId21"/>
    <p:sldId id="303" r:id="rId22"/>
    <p:sldId id="329" r:id="rId23"/>
    <p:sldId id="293" r:id="rId24"/>
    <p:sldId id="294" r:id="rId25"/>
    <p:sldId id="304" r:id="rId26"/>
    <p:sldId id="305" r:id="rId27"/>
    <p:sldId id="307" r:id="rId28"/>
    <p:sldId id="263" r:id="rId29"/>
    <p:sldId id="318" r:id="rId30"/>
    <p:sldId id="320" r:id="rId31"/>
    <p:sldId id="321" r:id="rId32"/>
    <p:sldId id="306" r:id="rId33"/>
    <p:sldId id="309" r:id="rId34"/>
    <p:sldId id="315" r:id="rId35"/>
    <p:sldId id="314" r:id="rId36"/>
    <p:sldId id="265" r:id="rId37"/>
    <p:sldId id="317" r:id="rId38"/>
  </p:sldIdLst>
  <p:sldSz cx="18288000" cy="10287000"/>
  <p:notesSz cx="6858000" cy="9144000"/>
  <p:embeddedFontLst>
    <p:embeddedFont>
      <p:font typeface="Gluten"/>
      <p:regular r:id="rId40"/>
      <p:bold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Nunito Black" panose="020B0604020202020204" charset="0"/>
      <p:bold r:id="rId48"/>
      <p:boldItalic r:id="rId49"/>
    </p:embeddedFont>
    <p:embeddedFont>
      <p:font typeface="Open Sans" panose="020B0604020202020204" charset="0"/>
      <p:regular r:id="rId50"/>
      <p:bold r:id="rId51"/>
      <p:italic r:id="rId52"/>
      <p:boldItalic r:id="rId53"/>
    </p:embeddedFont>
    <p:embeddedFont>
      <p:font typeface="Sigmar One" panose="020B0604020202020204" charset="0"/>
      <p:regular r:id="rId54"/>
    </p:embeddedFont>
    <p:embeddedFont>
      <p:font typeface="Shruti" panose="02000500000000000000" pitchFamily="2"/>
      <p:regular r:id="rId55"/>
      <p:bold r:id="rId56"/>
    </p:embeddedFont>
    <p:embeddedFont>
      <p:font typeface=".VnTime" panose="020B7200000000000000" pitchFamily="34" charset="0"/>
      <p:regular r:id="rId57"/>
      <p:bold r:id="rId58"/>
      <p:italic r:id="rId59"/>
      <p:boldItalic r:id="rId60"/>
    </p:embeddedFont>
    <p:embeddedFont>
      <p:font typeface="Great Vibes" panose="020B0604020202020204" charset="0"/>
      <p:regular r:id="rId61"/>
    </p:embeddedFont>
    <p:embeddedFont>
      <p:font typeface="Baloo 2 SemiBold" panose="020B0604020202020204"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a:srgbClr val="FF665A"/>
    <a:srgbClr val="FF9999"/>
    <a:srgbClr val="99CCFF"/>
    <a:srgbClr val="F3296C"/>
    <a:srgbClr val="FF99FF"/>
    <a:srgbClr val="F77BA5"/>
    <a:srgbClr val="008000"/>
    <a:srgbClr val="11A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551" autoAdjust="0"/>
  </p:normalViewPr>
  <p:slideViewPr>
    <p:cSldViewPr>
      <p:cViewPr varScale="1">
        <p:scale>
          <a:sx n="59" d="100"/>
          <a:sy n="59" d="100"/>
        </p:scale>
        <p:origin x="49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02/01/2025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p>
        </p:txBody>
      </p:sp>
      <p:sp>
        <p:nvSpPr>
          <p:cNvPr id="4" name="Slide Number Placeholder 3"/>
          <p:cNvSpPr>
            <a:spLocks noGrp="1"/>
          </p:cNvSpPr>
          <p:nvPr>
            <p:ph type="sldNum" sz="quarter" idx="5"/>
          </p:nvPr>
        </p:nvSpPr>
        <p:spPr/>
        <p:txBody>
          <a:bodyPr/>
          <a:lstStyle/>
          <a:p>
            <a:fld id="{A629C060-03AA-4C03-B1A4-881930BE6EC0}" type="slidenum">
              <a:rPr lang="en-US" smtClean="0"/>
              <a:t>3</a:t>
            </a:fld>
            <a:endParaRPr lang="en-US"/>
          </a:p>
        </p:txBody>
      </p:sp>
    </p:spTree>
    <p:extLst>
      <p:ext uri="{BB962C8B-B14F-4D97-AF65-F5344CB8AC3E}">
        <p14:creationId xmlns:p14="http://schemas.microsoft.com/office/powerpoint/2010/main" val="37725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wm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425E91F-91AA-9A8F-7C2A-9E2A0CBD9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829"/>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a:extLst>
              <a:ext uri="{FF2B5EF4-FFF2-40B4-BE49-F238E27FC236}">
                <a16:creationId xmlns:a16="http://schemas.microsoft.com/office/drawing/2014/main" id="{B44C76EA-8751-3E9A-A735-8960CDB89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0"/>
            <a:ext cx="660082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a:extLst>
              <a:ext uri="{FF2B5EF4-FFF2-40B4-BE49-F238E27FC236}">
                <a16:creationId xmlns:a16="http://schemas.microsoft.com/office/drawing/2014/main" id="{0D2A6DF7-7D3B-9912-CB2F-B0AF13057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8301" y="21432"/>
            <a:ext cx="4919663"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8">
            <a:extLst>
              <a:ext uri="{FF2B5EF4-FFF2-40B4-BE49-F238E27FC236}">
                <a16:creationId xmlns:a16="http://schemas.microsoft.com/office/drawing/2014/main" id="{C1CFB281-EE2C-C3D6-65A0-B212A6AAB54B}"/>
              </a:ext>
            </a:extLst>
          </p:cNvPr>
          <p:cNvSpPr txBox="1">
            <a:spLocks noChangeArrowheads="1"/>
          </p:cNvSpPr>
          <p:nvPr/>
        </p:nvSpPr>
        <p:spPr bwMode="auto">
          <a:xfrm>
            <a:off x="4686300" y="2514602"/>
            <a:ext cx="822960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5400" b="1" dirty="0">
                <a:solidFill>
                  <a:srgbClr val="0033CC"/>
                </a:solidFill>
                <a:latin typeface="Times New Roman" panose="02020603050405020304" pitchFamily="18" charset="0"/>
              </a:rPr>
              <a:t>Môn: </a:t>
            </a:r>
            <a:r>
              <a:rPr lang="vi-VN" altLang="en-US" sz="5400" b="1" dirty="0" smtClean="0">
                <a:solidFill>
                  <a:srgbClr val="0033CC"/>
                </a:solidFill>
                <a:latin typeface="Times New Roman" panose="02020603050405020304" pitchFamily="18" charset="0"/>
              </a:rPr>
              <a:t>T</a:t>
            </a:r>
            <a:r>
              <a:rPr lang="en-US" altLang="en-US" sz="5400" b="1" dirty="0" err="1" smtClean="0">
                <a:solidFill>
                  <a:srgbClr val="0033CC"/>
                </a:solidFill>
                <a:latin typeface="Times New Roman" panose="02020603050405020304" pitchFamily="18" charset="0"/>
              </a:rPr>
              <a:t>iếng</a:t>
            </a:r>
            <a:r>
              <a:rPr lang="en-US" altLang="en-US" sz="5400" b="1" dirty="0" smtClean="0">
                <a:solidFill>
                  <a:srgbClr val="0033CC"/>
                </a:solidFill>
                <a:latin typeface="Times New Roman" panose="02020603050405020304" pitchFamily="18" charset="0"/>
              </a:rPr>
              <a:t> </a:t>
            </a:r>
            <a:r>
              <a:rPr lang="en-US" altLang="en-US" sz="5400" b="1" dirty="0" err="1" smtClean="0">
                <a:solidFill>
                  <a:srgbClr val="0033CC"/>
                </a:solidFill>
                <a:latin typeface="Times New Roman" panose="02020603050405020304" pitchFamily="18" charset="0"/>
              </a:rPr>
              <a:t>Việt</a:t>
            </a:r>
            <a:endParaRPr lang="vi-VN" altLang="en-US" sz="5400" b="1" dirty="0">
              <a:solidFill>
                <a:srgbClr val="0033CC"/>
              </a:solidFill>
              <a:latin typeface="Times New Roman" panose="02020603050405020304" pitchFamily="18" charset="0"/>
            </a:endParaRPr>
          </a:p>
          <a:p>
            <a:pPr algn="ctr" eaLnBrk="1" hangingPunct="1"/>
            <a:r>
              <a:rPr lang="vi-VN" altLang="en-US" sz="5400" b="1" dirty="0">
                <a:solidFill>
                  <a:srgbClr val="0033CC"/>
                </a:solidFill>
                <a:latin typeface="Times New Roman" panose="02020603050405020304" pitchFamily="18" charset="0"/>
              </a:rPr>
              <a:t>Lớp 3</a:t>
            </a:r>
            <a:r>
              <a:rPr lang="en-US" altLang="en-US" sz="5400" b="1" dirty="0">
                <a:solidFill>
                  <a:srgbClr val="0033CC"/>
                </a:solidFill>
                <a:latin typeface="Times New Roman" panose="02020603050405020304" pitchFamily="18" charset="0"/>
              </a:rPr>
              <a:t>B</a:t>
            </a:r>
          </a:p>
        </p:txBody>
      </p:sp>
    </p:spTree>
    <p:extLst>
      <p:ext uri="{BB962C8B-B14F-4D97-AF65-F5344CB8AC3E}">
        <p14:creationId xmlns:p14="http://schemas.microsoft.com/office/powerpoint/2010/main" val="35340196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0.01458 -1.96532E-6 L 0.49167 -1.96532E-6 " pathEditMode="relative" rAng="0" ptsTypes="AA">
                                      <p:cBhvr>
                                        <p:cTn id="6" dur="5000" spd="-100000" fill="hold"/>
                                        <p:tgtEl>
                                          <p:spTgt spid="14344"/>
                                        </p:tgtEl>
                                        <p:attrNameLst>
                                          <p:attrName>ppt_x</p:attrName>
                                          <p:attrName>ppt_y</p:attrName>
                                        </p:attrNameLst>
                                      </p:cBhvr>
                                      <p:rCtr x="25313" y="0"/>
                                    </p:animMotion>
                                  </p:childTnLst>
                                </p:cTn>
                              </p:par>
                              <p:par>
                                <p:cTn id="7" presetID="35" presetClass="path" presetSubtype="0" accel="50000" decel="50000" fill="hold" nodeType="withEffect">
                                  <p:stCondLst>
                                    <p:cond delay="0"/>
                                  </p:stCondLst>
                                  <p:childTnLst>
                                    <p:animMotion origin="layout" path="M -2.77778E-6 -2.89017E-6 L -0.53507 -0.00208 " pathEditMode="relative" rAng="0" ptsTypes="AA">
                                      <p:cBhvr>
                                        <p:cTn id="8" dur="5000" spd="-100000" fill="hold"/>
                                        <p:tgtEl>
                                          <p:spTgt spid="14345"/>
                                        </p:tgtEl>
                                        <p:attrNameLst>
                                          <p:attrName>ppt_x</p:attrName>
                                          <p:attrName>ppt_y</p:attrName>
                                        </p:attrNameLst>
                                      </p:cBhvr>
                                      <p:rCtr x="-26753" y="-116"/>
                                    </p:animMotion>
                                  </p:childTnLst>
                                </p:cTn>
                              </p:par>
                              <p:par>
                                <p:cTn id="9" presetID="10"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fade">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943101" y="792416"/>
            <a:ext cx="13982699" cy="1600438"/>
          </a:xfrm>
          <a:prstGeom prst="roundRect">
            <a:avLst/>
          </a:prstGeom>
          <a:solidFill>
            <a:srgbClr val="FF665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en-US" sz="4400" b="1" dirty="0" err="1">
                <a:solidFill>
                  <a:schemeClr val="bg1"/>
                </a:solidFill>
                <a:latin typeface="Times New Roman" pitchFamily="18" charset="0"/>
                <a:ea typeface="Open Sans" panose="020B0606030504020204" pitchFamily="34" charset="0"/>
                <a:cs typeface="Times New Roman" pitchFamily="18" charset="0"/>
              </a:rPr>
              <a:t>Câu</a:t>
            </a:r>
            <a:r>
              <a:rPr lang="en-US" sz="4400" b="1" dirty="0">
                <a:solidFill>
                  <a:schemeClr val="bg1"/>
                </a:solidFill>
                <a:latin typeface="Times New Roman" pitchFamily="18" charset="0"/>
                <a:ea typeface="Open Sans" panose="020B0606030504020204" pitchFamily="34" charset="0"/>
                <a:cs typeface="Times New Roman" pitchFamily="18" charset="0"/>
              </a:rPr>
              <a:t> 1</a:t>
            </a:r>
            <a:r>
              <a:rPr lang="en-US" sz="4400" dirty="0">
                <a:solidFill>
                  <a:schemeClr val="bg1"/>
                </a:solidFill>
                <a:latin typeface="Times New Roman" pitchFamily="18" charset="0"/>
                <a:ea typeface="Open Sans" panose="020B0606030504020204" pitchFamily="34" charset="0"/>
                <a:cs typeface="Times New Roman" pitchFamily="18" charset="0"/>
              </a:rPr>
              <a:t>: </a:t>
            </a:r>
            <a:r>
              <a:rPr lang="en-US" sz="4400" b="1" dirty="0" err="1">
                <a:solidFill>
                  <a:schemeClr val="bg1"/>
                </a:solidFill>
                <a:latin typeface="Times New Roman" pitchFamily="18" charset="0"/>
                <a:cs typeface="Times New Roman" pitchFamily="18" charset="0"/>
              </a:rPr>
              <a:t>Tìm</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những</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câu</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thể</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hiện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cảm</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xúc</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của</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Thắng</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khi</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lần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đầu</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tiên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thấy</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biển</a:t>
            </a:r>
            <a:r>
              <a:rPr lang="en-US" sz="4400" b="1" dirty="0">
                <a:solidFill>
                  <a:schemeClr val="bg1"/>
                </a:solidFill>
                <a:latin typeface="Times New Roman" pitchFamily="18" charset="0"/>
                <a:cs typeface="Times New Roman" pitchFamily="18" charset="0"/>
              </a:rPr>
              <a:t> ?</a:t>
            </a:r>
            <a:endParaRPr lang="en-US" sz="4400" b="1" dirty="0">
              <a:solidFill>
                <a:schemeClr val="bg1"/>
              </a:solidFill>
              <a:latin typeface="Times New Roman" pitchFamily="18" charset="0"/>
              <a:ea typeface="Open Sans" panose="020B0606030504020204" pitchFamily="34" charset="0"/>
              <a:cs typeface="Times New Roman" pitchFamily="18" charset="0"/>
            </a:endParaRPr>
          </a:p>
        </p:txBody>
      </p:sp>
      <p:sp>
        <p:nvSpPr>
          <p:cNvPr id="14" name="TextBox 13">
            <a:extLst>
              <a:ext uri="{FF2B5EF4-FFF2-40B4-BE49-F238E27FC236}">
                <a16:creationId xmlns:a16="http://schemas.microsoft.com/office/drawing/2014/main" id="{ED5B500A-5A77-E2BE-84CE-7BEE0A8AAA40}"/>
              </a:ext>
            </a:extLst>
          </p:cNvPr>
          <p:cNvSpPr txBox="1"/>
          <p:nvPr/>
        </p:nvSpPr>
        <p:spPr>
          <a:xfrm>
            <a:off x="1532577" y="3470790"/>
            <a:ext cx="8229600" cy="5550456"/>
          </a:xfrm>
          <a:prstGeom prst="roundRect">
            <a:avLst/>
          </a:prstGeom>
          <a:solidFill>
            <a:srgbClr val="EAF9FF"/>
          </a:solidFill>
          <a:ln w="28575">
            <a:solidFill>
              <a:srgbClr val="F3296C"/>
            </a:solidFill>
            <a:prstDash val="lgDashDot"/>
          </a:ln>
        </p:spPr>
        <p:txBody>
          <a:bodyPr wrap="square">
            <a:spAutoFit/>
          </a:bodyPr>
          <a:lstStyle/>
          <a:p>
            <a:r>
              <a:rPr lang="vi-VN" sz="4000" b="1" dirty="0" err="1">
                <a:solidFill>
                  <a:srgbClr val="0070C0"/>
                </a:solidFill>
                <a:latin typeface="Times New Roman" pitchFamily="18" charset="0"/>
                <a:cs typeface="Times New Roman" pitchFamily="18" charset="0"/>
              </a:rPr>
              <a:t>Những</a:t>
            </a:r>
            <a:r>
              <a:rPr lang="vi-VN" sz="4000" b="1" dirty="0">
                <a:solidFill>
                  <a:srgbClr val="0070C0"/>
                </a:solidFill>
                <a:latin typeface="Times New Roman" pitchFamily="18" charset="0"/>
                <a:cs typeface="Times New Roman" pitchFamily="18" charset="0"/>
              </a:rPr>
              <a:t> câu </a:t>
            </a:r>
            <a:r>
              <a:rPr lang="vi-VN" sz="4000" b="1" dirty="0" err="1">
                <a:solidFill>
                  <a:srgbClr val="0070C0"/>
                </a:solidFill>
                <a:latin typeface="Times New Roman" pitchFamily="18" charset="0"/>
                <a:cs typeface="Times New Roman" pitchFamily="18" charset="0"/>
              </a:rPr>
              <a:t>thể</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hiện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cảm</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xúc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của</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Thắng</a:t>
            </a:r>
            <a:r>
              <a:rPr lang="vi-VN" sz="4000" b="1" dirty="0">
                <a:solidFill>
                  <a:srgbClr val="0070C0"/>
                </a:solidFill>
                <a:latin typeface="Times New Roman" pitchFamily="18" charset="0"/>
                <a:cs typeface="Times New Roman" pitchFamily="18" charset="0"/>
              </a:rPr>
              <a:t> khi </a:t>
            </a:r>
            <a:r>
              <a:rPr lang="vi-VN" sz="4000" b="1" dirty="0" err="1">
                <a:solidFill>
                  <a:srgbClr val="0070C0"/>
                </a:solidFill>
                <a:latin typeface="Times New Roman" pitchFamily="18" charset="0"/>
                <a:cs typeface="Times New Roman" pitchFamily="18" charset="0"/>
              </a:rPr>
              <a:t>lần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đầu</a:t>
            </a:r>
            <a:r>
              <a:rPr lang="vi-VN" sz="4000" b="1" dirty="0">
                <a:solidFill>
                  <a:srgbClr val="0070C0"/>
                </a:solidFill>
                <a:latin typeface="Times New Roman" pitchFamily="18" charset="0"/>
                <a:cs typeface="Times New Roman" pitchFamily="18" charset="0"/>
              </a:rPr>
              <a:t> tiên </a:t>
            </a:r>
            <a:r>
              <a:rPr lang="vi-VN" sz="4000" b="1" dirty="0" err="1">
                <a:solidFill>
                  <a:srgbClr val="0070C0"/>
                </a:solidFill>
                <a:latin typeface="Times New Roman" pitchFamily="18" charset="0"/>
                <a:cs typeface="Times New Roman" pitchFamily="18" charset="0"/>
              </a:rPr>
              <a:t>thấy</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biển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là</a:t>
            </a:r>
            <a:r>
              <a:rPr lang="vi-VN" sz="4000" b="1" dirty="0">
                <a:solidFill>
                  <a:srgbClr val="0070C0"/>
                </a:solidFill>
                <a:latin typeface="Times New Roman" pitchFamily="18" charset="0"/>
                <a:cs typeface="Times New Roman" pitchFamily="18" charset="0"/>
              </a:rPr>
              <a:t>:</a:t>
            </a:r>
          </a:p>
          <a:p>
            <a:r>
              <a:rPr lang="vi-VN" sz="4000" b="1" dirty="0">
                <a:solidFill>
                  <a:schemeClr val="accent6">
                    <a:lumMod val="75000"/>
                  </a:schemeClr>
                </a:solidFill>
                <a:latin typeface="Times New Roman" pitchFamily="18" charset="0"/>
                <a:cs typeface="Times New Roman" pitchFamily="18" charset="0"/>
              </a:rPr>
              <a:t>- A! </a:t>
            </a:r>
            <a:r>
              <a:rPr lang="vi-VN" sz="4000" b="1" dirty="0" err="1">
                <a:solidFill>
                  <a:schemeClr val="accent6">
                    <a:lumMod val="75000"/>
                  </a:schemeClr>
                </a:solidFill>
                <a:latin typeface="Times New Roman" pitchFamily="18" charset="0"/>
                <a:cs typeface="Times New Roman" pitchFamily="18" charset="0"/>
              </a:rPr>
              <a:t>Biển</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Biển</a:t>
            </a:r>
            <a:r>
              <a:rPr lang="vi-VN" sz="4000" b="1" dirty="0">
                <a:solidFill>
                  <a:schemeClr val="accent6">
                    <a:lumMod val="75000"/>
                  </a:schemeClr>
                </a:solidFill>
                <a:latin typeface="Times New Roman" pitchFamily="18" charset="0"/>
                <a:cs typeface="Times New Roman" pitchFamily="18" charset="0"/>
              </a:rPr>
              <a:t> đây </a:t>
            </a:r>
            <a:r>
              <a:rPr lang="vi-VN" sz="4000" b="1" dirty="0" err="1">
                <a:solidFill>
                  <a:schemeClr val="accent6">
                    <a:lumMod val="75000"/>
                  </a:schemeClr>
                </a:solidFill>
                <a:latin typeface="Times New Roman" pitchFamily="18" charset="0"/>
                <a:cs typeface="Times New Roman" pitchFamily="18" charset="0"/>
              </a:rPr>
              <a:t>rồi</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Thích</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quá</a:t>
            </a:r>
            <a:r>
              <a:rPr lang="vi-VN" sz="4000" b="1" dirty="0">
                <a:solidFill>
                  <a:schemeClr val="accent6">
                    <a:lumMod val="75000"/>
                  </a:schemeClr>
                </a:solidFill>
                <a:latin typeface="Times New Roman" pitchFamily="18" charset="0"/>
                <a:cs typeface="Times New Roman" pitchFamily="18" charset="0"/>
              </a:rPr>
              <a:t>!</a:t>
            </a:r>
          </a:p>
          <a:p>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Thắng</a:t>
            </a:r>
            <a:r>
              <a:rPr lang="vi-VN" sz="4000" b="1" dirty="0">
                <a:solidFill>
                  <a:schemeClr val="accent6">
                    <a:lumMod val="75000"/>
                  </a:schemeClr>
                </a:solidFill>
                <a:latin typeface="Times New Roman" pitchFamily="18" charset="0"/>
                <a:cs typeface="Times New Roman" pitchFamily="18" charset="0"/>
              </a:rPr>
              <a:t> reo </a:t>
            </a:r>
            <a:r>
              <a:rPr lang="vi-VN" sz="4000" b="1" dirty="0" err="1">
                <a:solidFill>
                  <a:schemeClr val="accent6">
                    <a:lumMod val="75000"/>
                  </a:schemeClr>
                </a:solidFill>
                <a:latin typeface="Times New Roman" pitchFamily="18" charset="0"/>
                <a:cs typeface="Times New Roman" pitchFamily="18" charset="0"/>
              </a:rPr>
              <a:t>toáng</a:t>
            </a:r>
            <a:r>
              <a:rPr lang="vi-VN" sz="4000" b="1" dirty="0">
                <a:solidFill>
                  <a:schemeClr val="accent6">
                    <a:lumMod val="75000"/>
                  </a:schemeClr>
                </a:solidFill>
                <a:latin typeface="Times New Roman" pitchFamily="18" charset="0"/>
                <a:cs typeface="Times New Roman" pitchFamily="18" charset="0"/>
              </a:rPr>
              <a:t> lên, </a:t>
            </a:r>
            <a:r>
              <a:rPr lang="vi-VN" sz="4000" b="1" dirty="0" err="1">
                <a:solidFill>
                  <a:schemeClr val="accent6">
                    <a:lumMod val="75000"/>
                  </a:schemeClr>
                </a:solidFill>
                <a:latin typeface="Times New Roman" pitchFamily="18" charset="0"/>
                <a:cs typeface="Times New Roman" pitchFamily="18" charset="0"/>
              </a:rPr>
              <a:t>vượt</a:t>
            </a:r>
            <a:r>
              <a:rPr lang="vi-VN" sz="4000" b="1" dirty="0">
                <a:solidFill>
                  <a:schemeClr val="accent6">
                    <a:lumMod val="75000"/>
                  </a:schemeClr>
                </a:solidFill>
                <a:latin typeface="Times New Roman" pitchFamily="18" charset="0"/>
                <a:cs typeface="Times New Roman" pitchFamily="18" charset="0"/>
              </a:rPr>
              <a:t> qua </a:t>
            </a:r>
            <a:r>
              <a:rPr lang="vi-VN" sz="4000" b="1" dirty="0" err="1">
                <a:solidFill>
                  <a:schemeClr val="accent6">
                    <a:lumMod val="75000"/>
                  </a:schemeClr>
                </a:solidFill>
                <a:latin typeface="Times New Roman" pitchFamily="18" charset="0"/>
                <a:cs typeface="Times New Roman" pitchFamily="18" charset="0"/>
              </a:rPr>
              <a:t>bố</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và</a:t>
            </a:r>
            <a:r>
              <a:rPr lang="vi-VN" sz="4000" b="1" dirty="0">
                <a:solidFill>
                  <a:schemeClr val="accent6">
                    <a:lumMod val="75000"/>
                  </a:schemeClr>
                </a:solidFill>
                <a:latin typeface="Times New Roman" pitchFamily="18" charset="0"/>
                <a:cs typeface="Times New Roman" pitchFamily="18" charset="0"/>
              </a:rPr>
              <a:t> anh </a:t>
            </a:r>
            <a:r>
              <a:rPr lang="vi-VN" sz="4000" b="1" dirty="0" err="1">
                <a:solidFill>
                  <a:schemeClr val="accent6">
                    <a:lumMod val="75000"/>
                  </a:schemeClr>
                </a:solidFill>
                <a:latin typeface="Times New Roman" pitchFamily="18" charset="0"/>
                <a:cs typeface="Times New Roman" pitchFamily="18" charset="0"/>
              </a:rPr>
              <a:t>Thái</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chạy</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ào</a:t>
            </a:r>
            <a:r>
              <a:rPr lang="vi-VN" sz="4000" b="1" dirty="0">
                <a:solidFill>
                  <a:schemeClr val="accent6">
                    <a:lumMod val="75000"/>
                  </a:schemeClr>
                </a:solidFill>
                <a:latin typeface="Times New Roman" pitchFamily="18" charset="0"/>
                <a:cs typeface="Times New Roman" pitchFamily="18" charset="0"/>
              </a:rPr>
              <a:t> ra </a:t>
            </a:r>
            <a:r>
              <a:rPr lang="vi-VN" sz="4000" b="1" dirty="0" err="1">
                <a:solidFill>
                  <a:schemeClr val="accent6">
                    <a:lumMod val="75000"/>
                  </a:schemeClr>
                </a:solidFill>
                <a:latin typeface="Times New Roman" pitchFamily="18" charset="0"/>
                <a:cs typeface="Times New Roman" pitchFamily="18" charset="0"/>
              </a:rPr>
              <a:t>bãi</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cát</a:t>
            </a:r>
            <a:r>
              <a:rPr lang="vi-VN" sz="4000" b="1" dirty="0">
                <a:solidFill>
                  <a:schemeClr val="accent6">
                    <a:lumMod val="75000"/>
                  </a:schemeClr>
                </a:solidFill>
                <a:latin typeface="Times New Roman" pitchFamily="18" charset="0"/>
                <a:cs typeface="Times New Roman" pitchFamily="18" charset="0"/>
              </a:rPr>
              <a:t>.</a:t>
            </a:r>
          </a:p>
          <a:p>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Cậu</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đứng</a:t>
            </a:r>
            <a:r>
              <a:rPr lang="vi-VN" sz="4000" b="1" dirty="0">
                <a:solidFill>
                  <a:schemeClr val="accent6">
                    <a:lumMod val="75000"/>
                  </a:schemeClr>
                </a:solidFill>
                <a:latin typeface="Times New Roman" pitchFamily="18" charset="0"/>
                <a:cs typeface="Times New Roman" pitchFamily="18" charset="0"/>
              </a:rPr>
              <a:t> ngây ra </a:t>
            </a:r>
            <a:r>
              <a:rPr lang="vi-VN" sz="4000" b="1" dirty="0" err="1">
                <a:solidFill>
                  <a:schemeClr val="accent6">
                    <a:lumMod val="75000"/>
                  </a:schemeClr>
                </a:solidFill>
                <a:latin typeface="Times New Roman" pitchFamily="18" charset="0"/>
                <a:cs typeface="Times New Roman" pitchFamily="18" charset="0"/>
              </a:rPr>
              <a:t>nhìn</a:t>
            </a:r>
            <a:r>
              <a:rPr lang="vi-VN" sz="4000" b="1" dirty="0">
                <a:solidFill>
                  <a:schemeClr val="accent6">
                    <a:lumMod val="75000"/>
                  </a:schemeClr>
                </a:solidFill>
                <a:latin typeface="Times New Roman" pitchFamily="18" charset="0"/>
                <a:cs typeface="Times New Roman" pitchFamily="18" charset="0"/>
              </a:rPr>
              <a:t> </a:t>
            </a:r>
            <a:r>
              <a:rPr lang="vi-VN" sz="4000" b="1" dirty="0" err="1">
                <a:solidFill>
                  <a:schemeClr val="accent6">
                    <a:lumMod val="75000"/>
                  </a:schemeClr>
                </a:solidFill>
                <a:latin typeface="Times New Roman" pitchFamily="18" charset="0"/>
                <a:cs typeface="Times New Roman" pitchFamily="18" charset="0"/>
              </a:rPr>
              <a:t>biển</a:t>
            </a:r>
            <a:r>
              <a:rPr lang="vi-VN" sz="4000" b="1" dirty="0">
                <a:solidFill>
                  <a:schemeClr val="accent6">
                    <a:lumMod val="75000"/>
                  </a:schemeClr>
                </a:solidFill>
                <a:latin typeface="Times New Roman" pitchFamily="18" charset="0"/>
                <a:cs typeface="Times New Roman" pitchFamily="18" charset="0"/>
              </a:rPr>
              <a:t>.</a:t>
            </a:r>
          </a:p>
          <a:p>
            <a:endParaRPr lang="vi-VN" sz="4000" b="1" dirty="0">
              <a:solidFill>
                <a:srgbClr val="002060"/>
              </a:solidFill>
              <a:latin typeface="OpenSans"/>
              <a:cs typeface="Baloo 2 SemiBold" panose="020B060402020202020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685800" y="5676900"/>
            <a:ext cx="493404" cy="4572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7496" y="163765"/>
            <a:ext cx="1504247" cy="1257302"/>
          </a:xfrm>
          <a:prstGeom prst="rect">
            <a:avLst/>
          </a:prstGeom>
        </p:spPr>
      </p:pic>
      <p:pic>
        <p:nvPicPr>
          <p:cNvPr id="2050" name="Picture 2" descr="Minh Họa Cho Trẻ Em Chơi Bên Bờ Biển Hình ảnh | Định dạng hình ảnh PSD  401123867| vn.lovepik.com">
            <a:extLst>
              <a:ext uri="{FF2B5EF4-FFF2-40B4-BE49-F238E27FC236}">
                <a16:creationId xmlns:a16="http://schemas.microsoft.com/office/drawing/2014/main" id="{A087092C-FED0-0023-2FA1-5CDF56B55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176586"/>
            <a:ext cx="8191500" cy="545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aobao phim hoạt hình du lịch bên bờ biển vali biển vòng tròn tồn tại  poster | Nền PSD Tải xuống miễn phí - Pikbest">
            <a:extLst>
              <a:ext uri="{FF2B5EF4-FFF2-40B4-BE49-F238E27FC236}">
                <a16:creationId xmlns:a16="http://schemas.microsoft.com/office/drawing/2014/main" id="{EDD75353-AA6F-4C6D-4723-D65FDD014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47" r="9437"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4C2E0A4-3739-C8C7-8F6B-792D2CF342C9}"/>
              </a:ext>
            </a:extLst>
          </p:cNvPr>
          <p:cNvSpPr txBox="1"/>
          <p:nvPr/>
        </p:nvSpPr>
        <p:spPr>
          <a:xfrm>
            <a:off x="1257300" y="547687"/>
            <a:ext cx="15049500" cy="1243013"/>
          </a:xfrm>
          <a:prstGeom prst="round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5100" b="1" dirty="0" err="1">
                <a:solidFill>
                  <a:srgbClr val="00B0F0"/>
                </a:solidFill>
                <a:latin typeface="Times New Roman" pitchFamily="18" charset="0"/>
                <a:ea typeface="+mj-ea"/>
                <a:cs typeface="Times New Roman" pitchFamily="18" charset="0"/>
              </a:rPr>
              <a:t>Câu</a:t>
            </a:r>
            <a:r>
              <a:rPr lang="en-US" sz="5100" b="1" dirty="0">
                <a:solidFill>
                  <a:srgbClr val="00B0F0"/>
                </a:solidFill>
                <a:latin typeface="Times New Roman" pitchFamily="18" charset="0"/>
                <a:ea typeface="+mj-ea"/>
                <a:cs typeface="Times New Roman" pitchFamily="18" charset="0"/>
              </a:rPr>
              <a:t> 2: </a:t>
            </a:r>
            <a:r>
              <a:rPr lang="en-US" sz="5100" b="1" dirty="0" err="1">
                <a:solidFill>
                  <a:srgbClr val="00B0F0"/>
                </a:solidFill>
                <a:latin typeface="Times New Roman" pitchFamily="18" charset="0"/>
                <a:ea typeface="+mj-ea"/>
                <a:cs typeface="Times New Roman" pitchFamily="18" charset="0"/>
              </a:rPr>
              <a:t>Biển</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hiện</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ra</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như</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thế</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nào</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trước</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mắt</a:t>
            </a:r>
            <a:r>
              <a:rPr lang="en-US" sz="5100" b="1" dirty="0">
                <a:solidFill>
                  <a:srgbClr val="00B0F0"/>
                </a:solidFill>
                <a:latin typeface="Times New Roman" pitchFamily="18" charset="0"/>
                <a:ea typeface="+mj-ea"/>
                <a:cs typeface="Times New Roman" pitchFamily="18" charset="0"/>
              </a:rPr>
              <a:t> </a:t>
            </a:r>
            <a:r>
              <a:rPr lang="en-US" sz="5100" b="1" dirty="0" err="1">
                <a:solidFill>
                  <a:srgbClr val="00B0F0"/>
                </a:solidFill>
                <a:latin typeface="Times New Roman" pitchFamily="18" charset="0"/>
                <a:ea typeface="+mj-ea"/>
                <a:cs typeface="Times New Roman" pitchFamily="18" charset="0"/>
              </a:rPr>
              <a:t>Thắng</a:t>
            </a:r>
            <a:r>
              <a:rPr lang="en-US" sz="5100" b="1" dirty="0">
                <a:solidFill>
                  <a:srgbClr val="00B0F0"/>
                </a:solidFill>
                <a:latin typeface="Times New Roman" pitchFamily="18" charset="0"/>
                <a:ea typeface="+mj-ea"/>
                <a:cs typeface="Times New Roman" pitchFamily="18" charset="0"/>
              </a:rPr>
              <a:t> ?</a:t>
            </a:r>
          </a:p>
        </p:txBody>
      </p:sp>
      <p:sp>
        <p:nvSpPr>
          <p:cNvPr id="5" name="TextBox 4">
            <a:extLst>
              <a:ext uri="{FF2B5EF4-FFF2-40B4-BE49-F238E27FC236}">
                <a16:creationId xmlns:a16="http://schemas.microsoft.com/office/drawing/2014/main" id="{8F00DB64-2B89-D1B6-8E2D-B0264E7C1DEE}"/>
              </a:ext>
            </a:extLst>
          </p:cNvPr>
          <p:cNvSpPr txBox="1"/>
          <p:nvPr/>
        </p:nvSpPr>
        <p:spPr>
          <a:xfrm>
            <a:off x="1257300" y="3086100"/>
            <a:ext cx="7924594" cy="2238444"/>
          </a:xfrm>
          <a:prstGeom prst="wedgeRoundRectCallout">
            <a:avLst>
              <a:gd name="adj1" fmla="val 34968"/>
              <a:gd name="adj2" fmla="val 107122"/>
              <a:gd name="adj3" fmla="val 16667"/>
            </a:avLst>
          </a:prstGeom>
          <a:solidFill>
            <a:srgbClr val="00B0F0"/>
          </a:solidFill>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600" b="1" dirty="0" err="1">
                <a:solidFill>
                  <a:schemeClr val="bg1"/>
                </a:solidFill>
                <a:latin typeface="Times New Roman" pitchFamily="18" charset="0"/>
                <a:cs typeface="Times New Roman" pitchFamily="18" charset="0"/>
              </a:rPr>
              <a:t>Gợi</a:t>
            </a:r>
            <a:r>
              <a:rPr lang="en-US" sz="3600" b="1" dirty="0">
                <a:solidFill>
                  <a:schemeClr val="bg1"/>
                </a:solidFill>
                <a:latin typeface="Times New Roman" pitchFamily="18" charset="0"/>
                <a:cs typeface="Times New Roman" pitchFamily="18" charset="0"/>
              </a:rPr>
              <a:t> ý:</a:t>
            </a:r>
          </a:p>
          <a:p>
            <a:pPr>
              <a:lnSpc>
                <a:spcPct val="90000"/>
              </a:lnSpc>
              <a:spcAft>
                <a:spcPts val="600"/>
              </a:spcAft>
            </a:pPr>
            <a:r>
              <a:rPr lang="en-US" sz="3600" b="1" dirty="0" err="1">
                <a:solidFill>
                  <a:schemeClr val="bg1"/>
                </a:solidFill>
                <a:latin typeface="Times New Roman" pitchFamily="18" charset="0"/>
                <a:cs typeface="Times New Roman" pitchFamily="18" charset="0"/>
              </a:rPr>
              <a:t>Em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đọc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kĩ</a:t>
            </a:r>
            <a:r>
              <a:rPr lang="en-US" sz="3600" b="1" dirty="0">
                <a:solidFill>
                  <a:schemeClr val="bg1"/>
                </a:solidFill>
                <a:latin typeface="Times New Roman" pitchFamily="18" charset="0"/>
                <a:cs typeface="Times New Roman" pitchFamily="18" charset="0"/>
              </a:rPr>
              <a:t> 2 </a:t>
            </a:r>
            <a:r>
              <a:rPr lang="en-US" sz="3600" b="1" dirty="0" err="1">
                <a:solidFill>
                  <a:schemeClr val="bg1"/>
                </a:solidFill>
                <a:latin typeface="Times New Roman" pitchFamily="18" charset="0"/>
                <a:cs typeface="Times New Roman" pitchFamily="18" charset="0"/>
              </a:rPr>
              <a:t>đoạn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văn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đầu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của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bài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đọc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để</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trả</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câu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hỏi</a:t>
            </a:r>
            <a:r>
              <a:rPr lang="en-US" sz="3600" b="1" dirty="0">
                <a:solidFill>
                  <a:schemeClr val="bg1"/>
                </a:solidFill>
                <a:latin typeface="Times New Roman" pitchFamily="18" charset="0"/>
                <a:cs typeface="Times New Roman" pitchFamily="18" charset="0"/>
              </a:rPr>
              <a:t>.</a:t>
            </a:r>
            <a:r>
              <a:rPr lang="en-US" sz="3000" dirty="0">
                <a:latin typeface="Times New Roman" pitchFamily="18" charset="0"/>
                <a:cs typeface="Times New Roman" pitchFamily="18" charset="0"/>
              </a:rPr>
              <a:t/>
            </a:r>
            <a:br>
              <a:rPr lang="en-US" sz="3000" dirty="0">
                <a:latin typeface="Times New Roman" pitchFamily="18" charset="0"/>
                <a:cs typeface="Times New Roman" pitchFamily="18" charset="0"/>
              </a:rPr>
            </a:br>
            <a:endParaRPr lang="en-US" sz="3000"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71F7EC34-03C5-BC97-4AA6-F9D1FF06BCC5}"/>
              </a:ext>
            </a:extLst>
          </p:cNvPr>
          <p:cNvSpPr txBox="1"/>
          <p:nvPr/>
        </p:nvSpPr>
        <p:spPr>
          <a:xfrm>
            <a:off x="1534463" y="7058630"/>
            <a:ext cx="10494009" cy="1323439"/>
          </a:xfrm>
          <a:prstGeom prst="rect">
            <a:avLst/>
          </a:prstGeom>
          <a:solidFill>
            <a:schemeClr val="accent5">
              <a:lumMod val="20000"/>
              <a:lumOff val="80000"/>
            </a:schemeClr>
          </a:solidFill>
          <a:ln w="57150">
            <a:solidFill>
              <a:srgbClr val="FFC000"/>
            </a:solidFill>
            <a:prstDash val="lgDashDotDot"/>
          </a:ln>
        </p:spPr>
        <p:txBody>
          <a:bodyPr wrap="square">
            <a:spAutoFit/>
          </a:bodyPr>
          <a:lstStyle/>
          <a:p>
            <a:pPr algn="just" defTabSz="914309"/>
            <a:r>
              <a:rPr lang="en-US" sz="4000" b="1" dirty="0">
                <a:solidFill>
                  <a:srgbClr val="000000"/>
                </a:solidFill>
                <a:latin typeface="Baloo 2 SemiBold" panose="020B0604020202020204" charset="0"/>
                <a:cs typeface="Baloo 2 SemiBold" panose="020B0604020202020204" charset="0"/>
              </a:rPr>
              <a:t>	</a:t>
            </a:r>
            <a:r>
              <a:rPr lang="vi-VN" sz="4000" b="1" dirty="0" err="1">
                <a:solidFill>
                  <a:srgbClr val="002060"/>
                </a:solidFill>
                <a:latin typeface="Times New Roman" pitchFamily="18" charset="0"/>
                <a:cs typeface="Times New Roman" pitchFamily="18" charset="0"/>
              </a:rPr>
              <a:t>Hiện</a:t>
            </a:r>
            <a:r>
              <a:rPr lang="vi-VN" sz="4000" b="1" dirty="0">
                <a:solidFill>
                  <a:srgbClr val="002060"/>
                </a:solidFill>
                <a:latin typeface="Times New Roman" pitchFamily="18" charset="0"/>
                <a:cs typeface="Times New Roman" pitchFamily="18" charset="0"/>
              </a:rPr>
              <a:t> ra </a:t>
            </a:r>
            <a:r>
              <a:rPr lang="vi-VN" sz="4000" b="1" dirty="0" err="1">
                <a:solidFill>
                  <a:srgbClr val="002060"/>
                </a:solidFill>
                <a:latin typeface="Times New Roman" pitchFamily="18" charset="0"/>
                <a:cs typeface="Times New Roman" pitchFamily="18" charset="0"/>
              </a:rPr>
              <a:t>trước</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mắt</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Thắng</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là</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một</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bãi</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biển</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rộng</a:t>
            </a:r>
            <a:r>
              <a:rPr lang="vi-VN" sz="4000" b="1" dirty="0">
                <a:solidFill>
                  <a:srgbClr val="002060"/>
                </a:solidFill>
                <a:latin typeface="Times New Roman" pitchFamily="18" charset="0"/>
                <a:cs typeface="Times New Roman" pitchFamily="18" charset="0"/>
              </a:rPr>
              <a:t>, xanh, </a:t>
            </a:r>
            <a:r>
              <a:rPr lang="vi-VN" sz="4000" b="1" dirty="0" err="1">
                <a:solidFill>
                  <a:srgbClr val="002060"/>
                </a:solidFill>
                <a:latin typeface="Times New Roman" pitchFamily="18" charset="0"/>
                <a:cs typeface="Times New Roman" pitchFamily="18" charset="0"/>
              </a:rPr>
              <a:t>chẳng</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nhìn</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thấy</a:t>
            </a:r>
            <a:r>
              <a:rPr lang="vi-VN" sz="4000" b="1" dirty="0">
                <a:solidFill>
                  <a:srgbClr val="002060"/>
                </a:solidFill>
                <a:latin typeface="Times New Roman" pitchFamily="18" charset="0"/>
                <a:cs typeface="Times New Roman" pitchFamily="18" charset="0"/>
              </a:rPr>
              <a:t> </a:t>
            </a:r>
            <a:r>
              <a:rPr lang="vi-VN" sz="4000" b="1" dirty="0" err="1">
                <a:solidFill>
                  <a:srgbClr val="002060"/>
                </a:solidFill>
                <a:latin typeface="Times New Roman" pitchFamily="18" charset="0"/>
                <a:cs typeface="Times New Roman" pitchFamily="18" charset="0"/>
              </a:rPr>
              <a:t>bờ</a:t>
            </a:r>
            <a:r>
              <a:rPr lang="vi-VN" sz="4000" b="1" dirty="0">
                <a:solidFill>
                  <a:srgbClr val="002060"/>
                </a:solidFill>
                <a:latin typeface="Times New Roman" pitchFamily="18" charset="0"/>
                <a:cs typeface="Times New Roman" pitchFamily="18" charset="0"/>
              </a:rPr>
              <a:t> kia đâu.</a:t>
            </a:r>
            <a:endParaRPr lang="en-US" sz="4000" b="1" dirty="0">
              <a:solidFill>
                <a:srgbClr val="002060"/>
              </a:solidFill>
              <a:latin typeface="Times New Roman" pitchFamily="18" charset="0"/>
              <a:cs typeface="Times New Roman" pitchFamily="18" charset="0"/>
            </a:endParaRPr>
          </a:p>
        </p:txBody>
      </p:sp>
      <p:sp>
        <p:nvSpPr>
          <p:cNvPr id="8" name="Arrow: Right 7">
            <a:extLst>
              <a:ext uri="{FF2B5EF4-FFF2-40B4-BE49-F238E27FC236}">
                <a16:creationId xmlns:a16="http://schemas.microsoft.com/office/drawing/2014/main" id="{AC4798D8-74B4-4BF6-7D23-65D99C2EF170}"/>
              </a:ext>
            </a:extLst>
          </p:cNvPr>
          <p:cNvSpPr/>
          <p:nvPr/>
        </p:nvSpPr>
        <p:spPr>
          <a:xfrm>
            <a:off x="394646" y="7614522"/>
            <a:ext cx="749744" cy="69523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a:endParaRPr>
          </a:p>
        </p:txBody>
      </p:sp>
    </p:spTree>
    <p:extLst>
      <p:ext uri="{BB962C8B-B14F-4D97-AF65-F5344CB8AC3E}">
        <p14:creationId xmlns:p14="http://schemas.microsoft.com/office/powerpoint/2010/main" val="27398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600200" y="637874"/>
            <a:ext cx="15163800" cy="851297"/>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vi-VN" sz="4200" b="1" dirty="0">
                <a:solidFill>
                  <a:srgbClr val="0070C0"/>
                </a:solidFill>
                <a:latin typeface="Times New Roman" pitchFamily="18" charset="0"/>
                <a:cs typeface="Times New Roman" pitchFamily="18" charset="0"/>
              </a:rPr>
              <a:t>Câu 3</a:t>
            </a:r>
            <a:r>
              <a:rPr lang="en-US" sz="4200" b="1" dirty="0">
                <a:solidFill>
                  <a:srgbClr val="0070C0"/>
                </a:solidFill>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Thắng</a:t>
            </a:r>
            <a:r>
              <a:rPr lang="vi-VN" sz="4400" b="1" i="0" dirty="0">
                <a:solidFill>
                  <a:schemeClr val="tx1">
                    <a:lumMod val="95000"/>
                    <a:lumOff val="5000"/>
                  </a:schemeClr>
                </a:solidFill>
                <a:effectLst/>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đã</a:t>
            </a:r>
            <a:r>
              <a:rPr lang="vi-VN" sz="4400" b="1" i="0" dirty="0">
                <a:solidFill>
                  <a:schemeClr val="tx1">
                    <a:lumMod val="95000"/>
                    <a:lumOff val="5000"/>
                  </a:schemeClr>
                </a:solidFill>
                <a:effectLst/>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chú</a:t>
            </a:r>
            <a:r>
              <a:rPr lang="vi-VN" sz="4400" b="1" i="0" dirty="0">
                <a:solidFill>
                  <a:schemeClr val="tx1">
                    <a:lumMod val="95000"/>
                    <a:lumOff val="5000"/>
                  </a:schemeClr>
                </a:solidFill>
                <a:effectLst/>
                <a:latin typeface="Times New Roman" pitchFamily="18" charset="0"/>
                <a:cs typeface="Times New Roman" pitchFamily="18" charset="0"/>
              </a:rPr>
              <a:t> ý </a:t>
            </a:r>
            <a:r>
              <a:rPr lang="vi-VN" sz="4400" b="1" i="0" dirty="0" err="1">
                <a:solidFill>
                  <a:schemeClr val="tx1">
                    <a:lumMod val="95000"/>
                    <a:lumOff val="5000"/>
                  </a:schemeClr>
                </a:solidFill>
                <a:effectLst/>
                <a:latin typeface="Times New Roman" pitchFamily="18" charset="0"/>
                <a:cs typeface="Times New Roman" pitchFamily="18" charset="0"/>
              </a:rPr>
              <a:t>đến</a:t>
            </a:r>
            <a:r>
              <a:rPr lang="vi-VN" sz="4400" b="1" i="0" dirty="0">
                <a:solidFill>
                  <a:schemeClr val="tx1">
                    <a:lumMod val="95000"/>
                    <a:lumOff val="5000"/>
                  </a:schemeClr>
                </a:solidFill>
                <a:effectLst/>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những</a:t>
            </a:r>
            <a:r>
              <a:rPr lang="vi-VN" sz="4400" b="1" i="0" dirty="0">
                <a:solidFill>
                  <a:schemeClr val="tx1">
                    <a:lumMod val="95000"/>
                    <a:lumOff val="5000"/>
                  </a:schemeClr>
                </a:solidFill>
                <a:effectLst/>
                <a:latin typeface="Times New Roman" pitchFamily="18" charset="0"/>
                <a:cs typeface="Times New Roman" pitchFamily="18" charset="0"/>
              </a:rPr>
              <a:t> con </a:t>
            </a:r>
            <a:r>
              <a:rPr lang="vi-VN" sz="4400" b="1" i="0" dirty="0" err="1">
                <a:solidFill>
                  <a:schemeClr val="tx1">
                    <a:lumMod val="95000"/>
                    <a:lumOff val="5000"/>
                  </a:schemeClr>
                </a:solidFill>
                <a:effectLst/>
                <a:latin typeface="Times New Roman" pitchFamily="18" charset="0"/>
                <a:cs typeface="Times New Roman" pitchFamily="18" charset="0"/>
              </a:rPr>
              <a:t>vật</a:t>
            </a:r>
            <a:r>
              <a:rPr lang="vi-VN" sz="4400" b="1" i="0" dirty="0">
                <a:solidFill>
                  <a:schemeClr val="tx1">
                    <a:lumMod val="95000"/>
                    <a:lumOff val="5000"/>
                  </a:schemeClr>
                </a:solidFill>
                <a:effectLst/>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gì</a:t>
            </a:r>
            <a:r>
              <a:rPr lang="vi-VN" sz="4400" b="1" i="0" dirty="0">
                <a:solidFill>
                  <a:schemeClr val="tx1">
                    <a:lumMod val="95000"/>
                    <a:lumOff val="5000"/>
                  </a:schemeClr>
                </a:solidFill>
                <a:effectLst/>
                <a:latin typeface="Times New Roman" pitchFamily="18" charset="0"/>
                <a:cs typeface="Times New Roman" pitchFamily="18" charset="0"/>
              </a:rPr>
              <a:t> trên </a:t>
            </a:r>
            <a:r>
              <a:rPr lang="vi-VN" sz="4400" b="1" i="0" dirty="0" err="1">
                <a:solidFill>
                  <a:schemeClr val="tx1">
                    <a:lumMod val="95000"/>
                    <a:lumOff val="5000"/>
                  </a:schemeClr>
                </a:solidFill>
                <a:effectLst/>
                <a:latin typeface="Times New Roman" pitchFamily="18" charset="0"/>
                <a:cs typeface="Times New Roman" pitchFamily="18" charset="0"/>
              </a:rPr>
              <a:t>bãi</a:t>
            </a:r>
            <a:r>
              <a:rPr lang="vi-VN" sz="4400" b="1" i="0" dirty="0">
                <a:solidFill>
                  <a:schemeClr val="tx1">
                    <a:lumMod val="95000"/>
                    <a:lumOff val="5000"/>
                  </a:schemeClr>
                </a:solidFill>
                <a:effectLst/>
                <a:latin typeface="Times New Roman" pitchFamily="18" charset="0"/>
                <a:cs typeface="Times New Roman" pitchFamily="18" charset="0"/>
              </a:rPr>
              <a:t> </a:t>
            </a:r>
            <a:r>
              <a:rPr lang="vi-VN" sz="4400" b="1" i="0" dirty="0" err="1">
                <a:solidFill>
                  <a:schemeClr val="tx1">
                    <a:lumMod val="95000"/>
                    <a:lumOff val="5000"/>
                  </a:schemeClr>
                </a:solidFill>
                <a:effectLst/>
                <a:latin typeface="Times New Roman" pitchFamily="18" charset="0"/>
                <a:cs typeface="Times New Roman" pitchFamily="18" charset="0"/>
              </a:rPr>
              <a:t>biển</a:t>
            </a:r>
            <a:r>
              <a:rPr lang="vi-VN" sz="4400" b="1" i="0" dirty="0">
                <a:solidFill>
                  <a:schemeClr val="tx1">
                    <a:lumMod val="95000"/>
                    <a:lumOff val="5000"/>
                  </a:schemeClr>
                </a:solidFill>
                <a:effectLst/>
                <a:latin typeface="Times New Roman" pitchFamily="18" charset="0"/>
                <a:cs typeface="Times New Roman" pitchFamily="18" charset="0"/>
              </a:rPr>
              <a:t>?</a:t>
            </a:r>
            <a:endParaRPr lang="vi-VN" sz="4200" b="1" dirty="0">
              <a:solidFill>
                <a:schemeClr val="tx1">
                  <a:lumMod val="95000"/>
                  <a:lumOff val="5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4770D7B-ED5D-F41E-104F-7CCBA433B6B4}"/>
              </a:ext>
            </a:extLst>
          </p:cNvPr>
          <p:cNvSpPr txBox="1"/>
          <p:nvPr/>
        </p:nvSpPr>
        <p:spPr>
          <a:xfrm>
            <a:off x="4114800" y="2548730"/>
            <a:ext cx="13106400" cy="830997"/>
          </a:xfrm>
          <a:prstGeom prst="rect">
            <a:avLst/>
          </a:prstGeom>
          <a:noFill/>
          <a:ln>
            <a:noFill/>
          </a:ln>
        </p:spPr>
        <p:txBody>
          <a:bodyPr wrap="square">
            <a:spAutoFit/>
          </a:bodyPr>
          <a:lstStyle/>
          <a:p>
            <a:pPr defTabSz="914309"/>
            <a:r>
              <a:rPr lang="vi-VN" sz="4800" b="1" dirty="0" err="1">
                <a:solidFill>
                  <a:srgbClr val="FF0000"/>
                </a:solidFill>
                <a:latin typeface="Times New Roman" pitchFamily="18" charset="0"/>
                <a:cs typeface="Times New Roman" pitchFamily="18" charset="0"/>
              </a:rPr>
              <a:t>Thắng</a:t>
            </a:r>
            <a:r>
              <a:rPr lang="vi-VN" sz="4800" b="1" dirty="0">
                <a:solidFill>
                  <a:srgbClr val="FF0000"/>
                </a:solidFill>
                <a:latin typeface="Times New Roman" pitchFamily="18" charset="0"/>
                <a:cs typeface="Times New Roman" pitchFamily="18" charset="0"/>
              </a:rPr>
              <a:t> </a:t>
            </a:r>
            <a:r>
              <a:rPr lang="vi-VN" sz="4800" b="1" dirty="0" err="1">
                <a:solidFill>
                  <a:srgbClr val="FF0000"/>
                </a:solidFill>
                <a:latin typeface="Times New Roman" pitchFamily="18" charset="0"/>
                <a:cs typeface="Times New Roman" pitchFamily="18" charset="0"/>
              </a:rPr>
              <a:t>chú</a:t>
            </a:r>
            <a:r>
              <a:rPr lang="vi-VN" sz="4800" b="1" dirty="0">
                <a:solidFill>
                  <a:srgbClr val="FF0000"/>
                </a:solidFill>
                <a:latin typeface="Times New Roman" pitchFamily="18" charset="0"/>
                <a:cs typeface="Times New Roman" pitchFamily="18" charset="0"/>
              </a:rPr>
              <a:t> ý </a:t>
            </a:r>
            <a:r>
              <a:rPr lang="vi-VN" sz="4800" b="1" dirty="0" err="1">
                <a:solidFill>
                  <a:srgbClr val="FF0000"/>
                </a:solidFill>
                <a:latin typeface="Times New Roman" pitchFamily="18" charset="0"/>
                <a:cs typeface="Times New Roman" pitchFamily="18" charset="0"/>
              </a:rPr>
              <a:t>đến</a:t>
            </a:r>
            <a:r>
              <a:rPr lang="vi-VN" sz="4800" b="1" dirty="0">
                <a:solidFill>
                  <a:srgbClr val="FF0000"/>
                </a:solidFill>
                <a:latin typeface="Times New Roman" pitchFamily="18" charset="0"/>
                <a:cs typeface="Times New Roman" pitchFamily="18" charset="0"/>
              </a:rPr>
              <a:t> con </a:t>
            </a:r>
            <a:r>
              <a:rPr lang="vi-VN" sz="4800" b="1" dirty="0" err="1">
                <a:solidFill>
                  <a:srgbClr val="FF0000"/>
                </a:solidFill>
                <a:latin typeface="Times New Roman" pitchFamily="18" charset="0"/>
                <a:cs typeface="Times New Roman" pitchFamily="18" charset="0"/>
              </a:rPr>
              <a:t>còng</a:t>
            </a:r>
            <a:r>
              <a:rPr lang="vi-VN" sz="4800" b="1" dirty="0">
                <a:solidFill>
                  <a:srgbClr val="FF0000"/>
                </a:solidFill>
                <a:latin typeface="Times New Roman" pitchFamily="18" charset="0"/>
                <a:cs typeface="Times New Roman" pitchFamily="18" charset="0"/>
              </a:rPr>
              <a:t> </a:t>
            </a:r>
            <a:r>
              <a:rPr lang="vi-VN" sz="4800" b="1" dirty="0" err="1">
                <a:solidFill>
                  <a:srgbClr val="FF0000"/>
                </a:solidFill>
                <a:latin typeface="Times New Roman" pitchFamily="18" charset="0"/>
                <a:cs typeface="Times New Roman" pitchFamily="18" charset="0"/>
              </a:rPr>
              <a:t>gió</a:t>
            </a:r>
            <a:r>
              <a:rPr lang="vi-VN" sz="4800" b="1" dirty="0">
                <a:solidFill>
                  <a:srgbClr val="FF0000"/>
                </a:solidFill>
                <a:latin typeface="Times New Roman" pitchFamily="18" charset="0"/>
                <a:cs typeface="Times New Roman" pitchFamily="18" charset="0"/>
              </a:rPr>
              <a:t> trên </a:t>
            </a:r>
            <a:r>
              <a:rPr lang="vi-VN" sz="4800" b="1" dirty="0" err="1">
                <a:solidFill>
                  <a:srgbClr val="FF0000"/>
                </a:solidFill>
                <a:latin typeface="Times New Roman" pitchFamily="18" charset="0"/>
                <a:cs typeface="Times New Roman" pitchFamily="18" charset="0"/>
              </a:rPr>
              <a:t>biển</a:t>
            </a:r>
            <a:r>
              <a:rPr lang="vi-VN" sz="4800" b="1" dirty="0">
                <a:solidFill>
                  <a:srgbClr val="FF0000"/>
                </a:solidFill>
                <a:latin typeface="Times New Roman" pitchFamily="18" charset="0"/>
                <a:cs typeface="Times New Roman" pitchFamily="18" charset="0"/>
              </a:rPr>
              <a:t>.</a:t>
            </a:r>
            <a:endParaRPr lang="en-US" sz="4800" b="1" dirty="0">
              <a:solidFill>
                <a:srgbClr val="FF0000"/>
              </a:solidFill>
              <a:latin typeface="Times New Roman" pitchFamily="18" charset="0"/>
              <a:cs typeface="Times New Roman" pitchFamily="18" charset="0"/>
            </a:endParaRPr>
          </a:p>
        </p:txBody>
      </p:sp>
      <p:sp>
        <p:nvSpPr>
          <p:cNvPr id="12" name="Arrow: Right 11">
            <a:extLst>
              <a:ext uri="{FF2B5EF4-FFF2-40B4-BE49-F238E27FC236}">
                <a16:creationId xmlns:a16="http://schemas.microsoft.com/office/drawing/2014/main" id="{CA9E490C-E30B-C166-8A6F-2E2567A4F0FB}"/>
              </a:ext>
            </a:extLst>
          </p:cNvPr>
          <p:cNvSpPr/>
          <p:nvPr/>
        </p:nvSpPr>
        <p:spPr>
          <a:xfrm>
            <a:off x="2895600" y="2669171"/>
            <a:ext cx="798227" cy="5901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7496" y="163765"/>
            <a:ext cx="1504247" cy="1257302"/>
          </a:xfrm>
          <a:prstGeom prst="rect">
            <a:avLst/>
          </a:prstGeom>
        </p:spPr>
      </p:pic>
      <p:pic>
        <p:nvPicPr>
          <p:cNvPr id="6" name="Hình ảnh 5">
            <a:extLst>
              <a:ext uri="{FF2B5EF4-FFF2-40B4-BE49-F238E27FC236}">
                <a16:creationId xmlns:a16="http://schemas.microsoft.com/office/drawing/2014/main" id="{F323BDCE-8F25-038F-F2D6-2E4F6A4AE823}"/>
              </a:ext>
            </a:extLst>
          </p:cNvPr>
          <p:cNvPicPr>
            <a:picLocks noChangeAspect="1"/>
          </p:cNvPicPr>
          <p:nvPr/>
        </p:nvPicPr>
        <p:blipFill>
          <a:blip r:embed="rId4"/>
          <a:stretch>
            <a:fillRect/>
          </a:stretch>
        </p:blipFill>
        <p:spPr>
          <a:xfrm>
            <a:off x="3962400" y="4229101"/>
            <a:ext cx="13411200" cy="5960364"/>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73113" y="6057900"/>
            <a:ext cx="4814888" cy="40005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511743" y="256301"/>
            <a:ext cx="15314522" cy="919401"/>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en-US" sz="4200" b="1" i="0" u="none" strike="noStrike" kern="1200" cap="none" spc="0" normalizeH="0" baseline="0" noProof="0" dirty="0" err="1">
                <a:ln>
                  <a:noFill/>
                </a:ln>
                <a:solidFill>
                  <a:srgbClr val="0070C0"/>
                </a:solidFill>
                <a:effectLst/>
                <a:uLnTx/>
                <a:uFillTx/>
                <a:latin typeface="Times New Roman" pitchFamily="18" charset="0"/>
                <a:ea typeface="Open Sans" panose="020B0606030504020204" pitchFamily="34" charset="0"/>
                <a:cs typeface="Times New Roman" pitchFamily="18" charset="0"/>
              </a:rPr>
              <a:t>Câu</a:t>
            </a:r>
            <a:r>
              <a:rPr kumimoji="0" lang="en-US" sz="4200" b="1"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4</a:t>
            </a:r>
            <a:r>
              <a:rPr kumimoji="0" lang="en-US" sz="4200" b="0"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a:t>
            </a:r>
            <a:r>
              <a:rPr lang="vi-VN" sz="4800" b="1" dirty="0" err="1">
                <a:latin typeface="Times New Roman" pitchFamily="18" charset="0"/>
                <a:cs typeface="Times New Roman" pitchFamily="18" charset="0"/>
              </a:rPr>
              <a:t>Đóng</a:t>
            </a:r>
            <a:r>
              <a:rPr lang="vi-VN" sz="4800" b="1" dirty="0">
                <a:latin typeface="Times New Roman" pitchFamily="18" charset="0"/>
                <a:cs typeface="Times New Roman" pitchFamily="18" charset="0"/>
              </a:rPr>
              <a:t> vai </a:t>
            </a:r>
            <a:r>
              <a:rPr lang="vi-VN" sz="4800" b="1" dirty="0" err="1">
                <a:latin typeface="Times New Roman" pitchFamily="18" charset="0"/>
                <a:cs typeface="Times New Roman" pitchFamily="18" charset="0"/>
              </a:rPr>
              <a:t>Thắng</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giới</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thiệu</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về</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Hải</a:t>
            </a:r>
            <a:r>
              <a:rPr lang="vi-VN" sz="4800" b="1" dirty="0">
                <a:latin typeface="Times New Roman" pitchFamily="18" charset="0"/>
                <a:cs typeface="Times New Roman" pitchFamily="18" charset="0"/>
              </a:rPr>
              <a:t>.</a:t>
            </a:r>
            <a:endParaRPr kumimoji="0" lang="en-US" sz="4800" b="0" i="0" u="none" strike="noStrike" kern="1200" cap="none" spc="0" normalizeH="0" baseline="0" noProof="0" dirty="0">
              <a:ln>
                <a:noFill/>
              </a:ln>
              <a:solidFill>
                <a:prstClr val="black"/>
              </a:solidFill>
              <a:effectLst/>
              <a:uLnTx/>
              <a:uFillTx/>
              <a:latin typeface="Times New Roman" pitchFamily="18" charset="0"/>
              <a:ea typeface="Open Sans" panose="020B0606030504020204" pitchFamily="34" charset="0"/>
              <a:cs typeface="Times New Roman" pitchFamily="18" charset="0"/>
            </a:endParaRPr>
          </a:p>
        </p:txBody>
      </p:sp>
      <p:sp>
        <p:nvSpPr>
          <p:cNvPr id="18" name="TextBox 17">
            <a:extLst>
              <a:ext uri="{FF2B5EF4-FFF2-40B4-BE49-F238E27FC236}">
                <a16:creationId xmlns:a16="http://schemas.microsoft.com/office/drawing/2014/main" id="{8886D720-4181-92A7-A3B3-87DC4FB82BAE}"/>
              </a:ext>
            </a:extLst>
          </p:cNvPr>
          <p:cNvSpPr txBox="1"/>
          <p:nvPr/>
        </p:nvSpPr>
        <p:spPr>
          <a:xfrm>
            <a:off x="9169004" y="1426609"/>
            <a:ext cx="8771676" cy="3098721"/>
          </a:xfrm>
          <a:prstGeom prst="wedgeRoundRectCallout">
            <a:avLst>
              <a:gd name="adj1" fmla="val 34257"/>
              <a:gd name="adj2" fmla="val 98967"/>
              <a:gd name="adj3" fmla="val 16667"/>
            </a:avLst>
          </a:prstGeom>
          <a:solidFill>
            <a:srgbClr val="FF665A"/>
          </a:solidFill>
          <a:ln w="19050">
            <a:solidFill>
              <a:schemeClr val="accent2">
                <a:lumMod val="50000"/>
              </a:schemeClr>
            </a:solidFill>
          </a:ln>
        </p:spPr>
        <p:txBody>
          <a:bodyPr wrap="square">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Gợi</a:t>
            </a:r>
            <a:r>
              <a:rPr kumimoji="0" lang="vi-VN" sz="4400" b="1" i="0" u="none" strike="noStrike" kern="1200" cap="none" spc="0" normalizeH="0" baseline="0" noProof="0" dirty="0">
                <a:ln>
                  <a:noFill/>
                </a:ln>
                <a:solidFill>
                  <a:schemeClr val="bg1"/>
                </a:solidFill>
                <a:effectLst/>
                <a:uLnTx/>
                <a:uFillTx/>
                <a:latin typeface="Times New Roman" pitchFamily="18" charset="0"/>
                <a:cs typeface="Times New Roman" pitchFamily="18" charset="0"/>
              </a:rPr>
              <a:t> ý:</a:t>
            </a:r>
          </a:p>
          <a:p>
            <a:pPr lvl="0" algn="ctr" defTabSz="914309"/>
            <a:r>
              <a:rPr lang="vi-VN" sz="4400" b="1" dirty="0">
                <a:solidFill>
                  <a:schemeClr val="bg1"/>
                </a:solidFill>
                <a:latin typeface="Times New Roman" pitchFamily="18" charset="0"/>
                <a:cs typeface="Times New Roman" pitchFamily="18" charset="0"/>
              </a:rPr>
              <a:t>Em </a:t>
            </a:r>
            <a:r>
              <a:rPr lang="vi-VN" sz="4400" b="1" dirty="0" err="1">
                <a:solidFill>
                  <a:schemeClr val="bg1"/>
                </a:solidFill>
                <a:latin typeface="Times New Roman" pitchFamily="18" charset="0"/>
                <a:cs typeface="Times New Roman" pitchFamily="18" charset="0"/>
              </a:rPr>
              <a:t>hãy</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tưởng</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tượng</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mình</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là</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bạn</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Thắng</a:t>
            </a:r>
            <a:r>
              <a:rPr lang="vi-VN" sz="4400" b="1" dirty="0">
                <a:solidFill>
                  <a:schemeClr val="bg1"/>
                </a:solidFill>
                <a:latin typeface="Times New Roman" pitchFamily="18" charset="0"/>
                <a:cs typeface="Times New Roman" pitchFamily="18" charset="0"/>
              </a:rPr>
              <a:t> trong </a:t>
            </a:r>
            <a:r>
              <a:rPr lang="vi-VN" sz="4400" b="1" dirty="0" err="1">
                <a:solidFill>
                  <a:schemeClr val="bg1"/>
                </a:solidFill>
                <a:latin typeface="Times New Roman" pitchFamily="18" charset="0"/>
                <a:cs typeface="Times New Roman" pitchFamily="18" charset="0"/>
              </a:rPr>
              <a:t>bài</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đọc</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để</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giới</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thiệu</a:t>
            </a:r>
            <a:r>
              <a:rPr lang="vi-VN" sz="4400" b="1" dirty="0">
                <a:solidFill>
                  <a:schemeClr val="bg1"/>
                </a:solidFill>
                <a:latin typeface="Times New Roman" pitchFamily="18" charset="0"/>
                <a:cs typeface="Times New Roman" pitchFamily="18" charset="0"/>
              </a:rPr>
              <a:t> cho </a:t>
            </a:r>
            <a:r>
              <a:rPr lang="vi-VN" sz="4400" b="1" dirty="0" err="1">
                <a:solidFill>
                  <a:schemeClr val="bg1"/>
                </a:solidFill>
                <a:latin typeface="Times New Roman" pitchFamily="18" charset="0"/>
                <a:cs typeface="Times New Roman" pitchFamily="18" charset="0"/>
              </a:rPr>
              <a:t>mọi</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người</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biết</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bạn</a:t>
            </a:r>
            <a:r>
              <a:rPr lang="vi-VN" sz="4400" b="1" dirty="0">
                <a:solidFill>
                  <a:schemeClr val="bg1"/>
                </a:solidFill>
                <a:latin typeface="Times New Roman" pitchFamily="18" charset="0"/>
                <a:cs typeface="Times New Roman" pitchFamily="18" charset="0"/>
              </a:rPr>
              <a:t> </a:t>
            </a:r>
            <a:r>
              <a:rPr lang="vi-VN" sz="4400" b="1" dirty="0" err="1">
                <a:solidFill>
                  <a:schemeClr val="bg1"/>
                </a:solidFill>
                <a:latin typeface="Times New Roman" pitchFamily="18" charset="0"/>
                <a:cs typeface="Times New Roman" pitchFamily="18" charset="0"/>
              </a:rPr>
              <a:t>Hải</a:t>
            </a:r>
            <a:r>
              <a:rPr lang="vi-VN" sz="4400" b="1" dirty="0">
                <a:solidFill>
                  <a:schemeClr val="bg1"/>
                </a:solidFill>
                <a:latin typeface="Times New Roman" pitchFamily="18" charset="0"/>
                <a:cs typeface="Times New Roman" pitchFamily="18" charset="0"/>
              </a:rPr>
              <a:t>.</a:t>
            </a:r>
            <a:endParaRPr kumimoji="0" lang="vi-VN" sz="44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752600" y="5448300"/>
            <a:ext cx="11887200" cy="4401205"/>
          </a:xfrm>
          <a:prstGeom prst="rect">
            <a:avLst/>
          </a:prstGeom>
          <a:solidFill>
            <a:srgbClr val="FFFFCC"/>
          </a:solidFill>
          <a:ln w="57150">
            <a:solidFill>
              <a:srgbClr val="FF0000"/>
            </a:solidFill>
            <a:prstDash val="lgDashDotDot"/>
          </a:ln>
        </p:spPr>
        <p:txBody>
          <a:bodyPr wrap="square">
            <a:spAutoFit/>
          </a:bodyPr>
          <a:lstStyle/>
          <a:p>
            <a:pPr lvl="0" defTabSz="914309"/>
            <a:r>
              <a:rPr kumimoji="0" lang="en-US" sz="4000" b="1" i="0" u="none" strike="noStrike" kern="1200" cap="none" spc="0" normalizeH="0" baseline="0" noProof="0" dirty="0">
                <a:ln>
                  <a:noFill/>
                </a:ln>
                <a:solidFill>
                  <a:srgbClr val="000000"/>
                </a:solidFill>
                <a:effectLst/>
                <a:uLnTx/>
                <a:uFillTx/>
                <a:latin typeface="OpenSans"/>
              </a:rPr>
              <a:t>	</a:t>
            </a:r>
            <a:r>
              <a:rPr lang="vi-VN" sz="4000" i="1" dirty="0" err="1">
                <a:solidFill>
                  <a:srgbClr val="002060"/>
                </a:solidFill>
                <a:latin typeface="OpenSans"/>
              </a:rPr>
              <a:t>M</a:t>
            </a:r>
            <a:r>
              <a:rPr lang="vi-VN" sz="4000" b="1" i="1" dirty="0" err="1">
                <a:solidFill>
                  <a:srgbClr val="002060"/>
                </a:solidFill>
                <a:latin typeface="Times New Roman" pitchFamily="18" charset="0"/>
                <a:cs typeface="Times New Roman" pitchFamily="18" charset="0"/>
              </a:rPr>
              <a:t>ình</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mới</a:t>
            </a:r>
            <a:r>
              <a:rPr lang="vi-VN" sz="4000" b="1" i="1" dirty="0">
                <a:solidFill>
                  <a:srgbClr val="002060"/>
                </a:solidFill>
                <a:latin typeface="Times New Roman" pitchFamily="18" charset="0"/>
                <a:cs typeface="Times New Roman" pitchFamily="18" charset="0"/>
              </a:rPr>
              <a:t> quen </a:t>
            </a:r>
            <a:r>
              <a:rPr lang="vi-VN" sz="4000" b="1" i="1" dirty="0" err="1">
                <a:solidFill>
                  <a:srgbClr val="002060"/>
                </a:solidFill>
                <a:latin typeface="Times New Roman" pitchFamily="18" charset="0"/>
                <a:cs typeface="Times New Roman" pitchFamily="18" charset="0"/>
              </a:rPr>
              <a:t>một</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người</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trong </a:t>
            </a:r>
            <a:r>
              <a:rPr lang="vi-VN" sz="4000" b="1" i="1" dirty="0" err="1">
                <a:solidFill>
                  <a:srgbClr val="002060"/>
                </a:solidFill>
                <a:latin typeface="Times New Roman" pitchFamily="18" charset="0"/>
                <a:cs typeface="Times New Roman" pitchFamily="18" charset="0"/>
              </a:rPr>
              <a:t>chuyến</a:t>
            </a:r>
            <a:r>
              <a:rPr lang="vi-VN" sz="4000" b="1" i="1" dirty="0">
                <a:solidFill>
                  <a:srgbClr val="002060"/>
                </a:solidFill>
                <a:latin typeface="Times New Roman" pitchFamily="18" charset="0"/>
                <a:cs typeface="Times New Roman" pitchFamily="18" charset="0"/>
              </a:rPr>
              <a:t> đi </a:t>
            </a:r>
            <a:r>
              <a:rPr lang="vi-VN" sz="4000" b="1" i="1" dirty="0" err="1">
                <a:solidFill>
                  <a:srgbClr val="002060"/>
                </a:solidFill>
                <a:latin typeface="Times New Roman" pitchFamily="18" charset="0"/>
                <a:cs typeface="Times New Roman" pitchFamily="18" charset="0"/>
              </a:rPr>
              <a:t>biển</a:t>
            </a:r>
            <a:r>
              <a:rPr lang="vi-VN" sz="4000" b="1" i="1" dirty="0">
                <a:solidFill>
                  <a:srgbClr val="002060"/>
                </a:solidFill>
                <a:latin typeface="Times New Roman" pitchFamily="18" charset="0"/>
                <a:cs typeface="Times New Roman" pitchFamily="18" charset="0"/>
              </a:rPr>
              <a:t> Quy Nhơn.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ấy</a:t>
            </a:r>
            <a:r>
              <a:rPr lang="vi-VN" sz="4000" b="1" i="1" dirty="0">
                <a:solidFill>
                  <a:srgbClr val="002060"/>
                </a:solidFill>
                <a:latin typeface="Times New Roman" pitchFamily="18" charset="0"/>
                <a:cs typeface="Times New Roman" pitchFamily="18" charset="0"/>
              </a:rPr>
              <a:t> tên </a:t>
            </a:r>
            <a:r>
              <a:rPr lang="vi-VN" sz="4000" b="1" i="1" dirty="0" err="1">
                <a:solidFill>
                  <a:srgbClr val="002060"/>
                </a:solidFill>
                <a:latin typeface="Times New Roman" pitchFamily="18" charset="0"/>
                <a:cs typeface="Times New Roman" pitchFamily="18" charset="0"/>
              </a:rPr>
              <a:t>là</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Hải</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Hải</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là</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một</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cậu</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bé</a:t>
            </a:r>
            <a:r>
              <a:rPr lang="vi-VN" sz="4000" b="1" i="1" dirty="0">
                <a:solidFill>
                  <a:srgbClr val="002060"/>
                </a:solidFill>
                <a:latin typeface="Times New Roman" pitchFamily="18" charset="0"/>
                <a:cs typeface="Times New Roman" pitchFamily="18" charset="0"/>
              </a:rPr>
              <a:t> thông minh </a:t>
            </a:r>
            <a:r>
              <a:rPr lang="vi-VN" sz="4000" b="1" i="1" dirty="0" err="1">
                <a:solidFill>
                  <a:srgbClr val="002060"/>
                </a:solidFill>
                <a:latin typeface="Times New Roman" pitchFamily="18" charset="0"/>
                <a:cs typeface="Times New Roman" pitchFamily="18" charset="0"/>
              </a:rPr>
              <a:t>và</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tốt</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bụng</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ấy</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đã</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giới</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thiệu</a:t>
            </a:r>
            <a:r>
              <a:rPr lang="vi-VN" sz="4000" b="1" i="1" dirty="0">
                <a:solidFill>
                  <a:srgbClr val="002060"/>
                </a:solidFill>
                <a:latin typeface="Times New Roman" pitchFamily="18" charset="0"/>
                <a:cs typeface="Times New Roman" pitchFamily="18" charset="0"/>
              </a:rPr>
              <a:t> cho </a:t>
            </a:r>
            <a:r>
              <a:rPr lang="vi-VN" sz="4000" b="1" i="1" dirty="0" err="1">
                <a:solidFill>
                  <a:srgbClr val="002060"/>
                </a:solidFill>
                <a:latin typeface="Times New Roman" pitchFamily="18" charset="0"/>
                <a:cs typeface="Times New Roman" pitchFamily="18" charset="0"/>
              </a:rPr>
              <a:t>mình</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rất</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nhiều</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điều</a:t>
            </a:r>
            <a:r>
              <a:rPr lang="vi-VN" sz="4000" b="1" i="1" dirty="0">
                <a:solidFill>
                  <a:srgbClr val="002060"/>
                </a:solidFill>
                <a:latin typeface="Times New Roman" pitchFamily="18" charset="0"/>
                <a:cs typeface="Times New Roman" pitchFamily="18" charset="0"/>
              </a:rPr>
              <a:t> ở nơi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ấy</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sống</a:t>
            </a:r>
            <a:r>
              <a:rPr lang="vi-VN" sz="4000" b="1" i="1" dirty="0">
                <a:solidFill>
                  <a:srgbClr val="002060"/>
                </a:solidFill>
                <a:latin typeface="Times New Roman" pitchFamily="18" charset="0"/>
                <a:cs typeface="Times New Roman" pitchFamily="18" charset="0"/>
              </a:rPr>
              <a:t>. Không </a:t>
            </a:r>
            <a:r>
              <a:rPr lang="vi-VN" sz="4000" b="1" i="1" dirty="0" err="1">
                <a:solidFill>
                  <a:srgbClr val="002060"/>
                </a:solidFill>
                <a:latin typeface="Times New Roman" pitchFamily="18" charset="0"/>
                <a:cs typeface="Times New Roman" pitchFamily="18" charset="0"/>
              </a:rPr>
              <a:t>những</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thế</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ấy</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còn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rủ</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cả</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các</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bạn</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khác</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cùng</a:t>
            </a:r>
            <a:r>
              <a:rPr lang="vi-VN" sz="4000" b="1" i="1" dirty="0">
                <a:solidFill>
                  <a:srgbClr val="002060"/>
                </a:solidFill>
                <a:latin typeface="Times New Roman" pitchFamily="18" charset="0"/>
                <a:cs typeface="Times New Roman" pitchFamily="18" charset="0"/>
              </a:rPr>
              <a:t> chơi </a:t>
            </a:r>
            <a:r>
              <a:rPr lang="vi-VN" sz="4000" b="1" i="1" dirty="0" err="1">
                <a:solidFill>
                  <a:srgbClr val="002060"/>
                </a:solidFill>
                <a:latin typeface="Times New Roman" pitchFamily="18" charset="0"/>
                <a:cs typeface="Times New Roman" pitchFamily="18" charset="0"/>
              </a:rPr>
              <a:t>đá</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bóng</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với</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mình</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nữa</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Mình</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rất</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quý</a:t>
            </a:r>
            <a:r>
              <a:rPr lang="vi-VN" sz="4000" b="1" i="1" dirty="0">
                <a:solidFill>
                  <a:srgbClr val="002060"/>
                </a:solidFill>
                <a:latin typeface="Times New Roman" pitchFamily="18" charset="0"/>
                <a:cs typeface="Times New Roman" pitchFamily="18" charset="0"/>
              </a:rPr>
              <a:t> </a:t>
            </a:r>
            <a:r>
              <a:rPr lang="vi-VN" sz="4000" b="1" i="1" dirty="0" err="1">
                <a:solidFill>
                  <a:srgbClr val="002060"/>
                </a:solidFill>
                <a:latin typeface="Times New Roman" pitchFamily="18" charset="0"/>
                <a:cs typeface="Times New Roman" pitchFamily="18" charset="0"/>
              </a:rPr>
              <a:t>Hải</a:t>
            </a:r>
            <a:r>
              <a:rPr lang="vi-VN" sz="4000" b="1" i="1" dirty="0">
                <a:solidFill>
                  <a:srgbClr val="002060"/>
                </a:solidFill>
                <a:latin typeface="Times New Roman" pitchFamily="18" charset="0"/>
                <a:cs typeface="Times New Roman" pitchFamily="18" charset="0"/>
              </a:rPr>
              <a:t>.</a:t>
            </a:r>
            <a:r>
              <a:rPr lang="vi-VN" sz="4000" i="1" dirty="0">
                <a:solidFill>
                  <a:srgbClr val="002060"/>
                </a:solidFill>
                <a:latin typeface="OpenSans"/>
              </a:rPr>
              <a:t/>
            </a:r>
            <a:br>
              <a:rPr lang="vi-VN" sz="4000" i="1" dirty="0">
                <a:solidFill>
                  <a:srgbClr val="002060"/>
                </a:solidFill>
                <a:latin typeface="OpenSans"/>
              </a:rPr>
            </a:br>
            <a:endParaRPr kumimoji="0" lang="en-US" sz="4000" b="1" i="1" u="none" strike="noStrike" kern="1200" cap="none" spc="0" normalizeH="0" baseline="0" noProof="0" dirty="0">
              <a:ln>
                <a:noFill/>
              </a:ln>
              <a:solidFill>
                <a:srgbClr val="002060"/>
              </a:solidFill>
              <a:effectLst/>
              <a:uLnTx/>
              <a:uFillTx/>
              <a:latin typeface="OpenSans"/>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512917" y="6734502"/>
            <a:ext cx="493404" cy="4572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7496" y="163765"/>
            <a:ext cx="1504247" cy="1257302"/>
          </a:xfrm>
          <a:prstGeom prst="rect">
            <a:avLst/>
          </a:prstGeom>
        </p:spPr>
      </p:pic>
      <p:pic>
        <p:nvPicPr>
          <p:cNvPr id="4098" name="Picture 2" descr="Hình ảnh Trượt Cầu Vồng Vector đồ PNG , Trượt Clipart, Chơi, Vui Mừng PNG  miễn phí tải tập tin PSDComment và Vector">
            <a:extLst>
              <a:ext uri="{FF2B5EF4-FFF2-40B4-BE49-F238E27FC236}">
                <a16:creationId xmlns:a16="http://schemas.microsoft.com/office/drawing/2014/main" id="{C994C907-C03F-4EFE-7D44-051ACFD783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917" b="90000" l="10000" r="90000">
                        <a14:foregroundMark x1="39833" y1="4917" x2="51583" y2="1316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1349531"/>
            <a:ext cx="5931335" cy="593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133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73113" y="6057900"/>
            <a:ext cx="4814888" cy="40005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752600" y="163765"/>
            <a:ext cx="15314522" cy="1464231"/>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en-US" sz="4000" b="1" i="0" u="none" strike="noStrike" kern="1200" cap="none" spc="0" normalizeH="0" baseline="0" noProof="0" dirty="0" err="1">
                <a:ln>
                  <a:noFill/>
                </a:ln>
                <a:solidFill>
                  <a:srgbClr val="0070C0"/>
                </a:solidFill>
                <a:effectLst/>
                <a:uLnTx/>
                <a:uFillTx/>
                <a:latin typeface="Times New Roman" pitchFamily="18" charset="0"/>
                <a:ea typeface="Open Sans" panose="020B0606030504020204" pitchFamily="34" charset="0"/>
                <a:cs typeface="Times New Roman" pitchFamily="18" charset="0"/>
              </a:rPr>
              <a:t>Câu</a:t>
            </a:r>
            <a:r>
              <a:rPr kumimoji="0" lang="en-US" sz="4000" b="1"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5: </a:t>
            </a:r>
            <a:r>
              <a:rPr lang="vi-VN" sz="4000" b="1" dirty="0">
                <a:solidFill>
                  <a:srgbClr val="0070C0"/>
                </a:solidFill>
                <a:latin typeface="Times New Roman" pitchFamily="18" charset="0"/>
                <a:cs typeface="Times New Roman" pitchFamily="18" charset="0"/>
              </a:rPr>
              <a:t>Theo em, </a:t>
            </a:r>
            <a:r>
              <a:rPr lang="vi-VN" sz="4000" b="1" dirty="0" err="1">
                <a:solidFill>
                  <a:srgbClr val="0070C0"/>
                </a:solidFill>
                <a:latin typeface="Times New Roman" pitchFamily="18" charset="0"/>
                <a:cs typeface="Times New Roman" pitchFamily="18" charset="0"/>
              </a:rPr>
              <a:t>cuộc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gặp</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gỡ</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giữa</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Thắng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và</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Hải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hứa</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hẹn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những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điều</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gì</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thú</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vị</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tiếp</a:t>
            </a:r>
            <a:r>
              <a:rPr lang="vi-VN" sz="4000" b="1" dirty="0">
                <a:solidFill>
                  <a:srgbClr val="0070C0"/>
                </a:solidFill>
                <a:latin typeface="Times New Roman" pitchFamily="18" charset="0"/>
                <a:cs typeface="Times New Roman" pitchFamily="18" charset="0"/>
              </a:rPr>
              <a:t> theo?</a:t>
            </a:r>
            <a:endParaRPr kumimoji="0" lang="en-US" sz="4000" b="1"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endParaRPr>
          </a:p>
        </p:txBody>
      </p:sp>
      <p:sp>
        <p:nvSpPr>
          <p:cNvPr id="18" name="TextBox 17">
            <a:extLst>
              <a:ext uri="{FF2B5EF4-FFF2-40B4-BE49-F238E27FC236}">
                <a16:creationId xmlns:a16="http://schemas.microsoft.com/office/drawing/2014/main" id="{8886D720-4181-92A7-A3B3-87DC4FB82BAE}"/>
              </a:ext>
            </a:extLst>
          </p:cNvPr>
          <p:cNvSpPr txBox="1"/>
          <p:nvPr/>
        </p:nvSpPr>
        <p:spPr>
          <a:xfrm>
            <a:off x="9296399" y="2095500"/>
            <a:ext cx="8647851" cy="2826306"/>
          </a:xfrm>
          <a:prstGeom prst="wedgeRoundRectCallout">
            <a:avLst>
              <a:gd name="adj1" fmla="val 31177"/>
              <a:gd name="adj2" fmla="val 121769"/>
              <a:gd name="adj3" fmla="val 16667"/>
            </a:avLst>
          </a:prstGeom>
          <a:solidFill>
            <a:srgbClr val="FF665A"/>
          </a:solidFill>
          <a:ln w="19050">
            <a:solidFill>
              <a:schemeClr val="accent2">
                <a:lumMod val="50000"/>
              </a:schemeClr>
            </a:solidFill>
          </a:ln>
        </p:spPr>
        <p:txBody>
          <a:bodyPr wrap="square">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Gợi</a:t>
            </a:r>
            <a:r>
              <a:rPr kumimoji="0" lang="vi-VN" sz="4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rPr>
              <a:t> ý:</a:t>
            </a:r>
          </a:p>
          <a:p>
            <a:pPr lvl="0" defTabSz="914309"/>
            <a:r>
              <a:rPr lang="vi-VN" sz="4000" b="1" dirty="0">
                <a:solidFill>
                  <a:schemeClr val="bg1"/>
                </a:solidFill>
                <a:latin typeface="Times New Roman" pitchFamily="18" charset="0"/>
                <a:cs typeface="Times New Roman" pitchFamily="18" charset="0"/>
              </a:rPr>
              <a:t>Em </a:t>
            </a:r>
            <a:r>
              <a:rPr lang="vi-VN" sz="4000" b="1" dirty="0" err="1">
                <a:solidFill>
                  <a:schemeClr val="bg1"/>
                </a:solidFill>
                <a:latin typeface="Times New Roman" pitchFamily="18" charset="0"/>
                <a:cs typeface="Times New Roman" pitchFamily="18" charset="0"/>
              </a:rPr>
              <a:t>dựa</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vào</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đoạn</a:t>
            </a:r>
            <a:r>
              <a:rPr lang="vi-VN" sz="4000" b="1" dirty="0">
                <a:solidFill>
                  <a:schemeClr val="bg1"/>
                </a:solidFill>
                <a:latin typeface="Times New Roman" pitchFamily="18" charset="0"/>
                <a:cs typeface="Times New Roman" pitchFamily="18" charset="0"/>
              </a:rPr>
              <a:t> văn </a:t>
            </a:r>
            <a:r>
              <a:rPr lang="vi-VN" sz="4000" b="1" dirty="0" err="1">
                <a:solidFill>
                  <a:schemeClr val="bg1"/>
                </a:solidFill>
                <a:latin typeface="Times New Roman" pitchFamily="18" charset="0"/>
                <a:cs typeface="Times New Roman" pitchFamily="18" charset="0"/>
              </a:rPr>
              <a:t>cuối</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cùng</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của</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bài</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đọc</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và</a:t>
            </a:r>
            <a:r>
              <a:rPr lang="vi-VN" sz="4000" b="1" dirty="0">
                <a:solidFill>
                  <a:schemeClr val="bg1"/>
                </a:solidFill>
                <a:latin typeface="Times New Roman" pitchFamily="18" charset="0"/>
                <a:cs typeface="Times New Roman" pitchFamily="18" charset="0"/>
              </a:rPr>
              <a:t> suy </a:t>
            </a:r>
            <a:r>
              <a:rPr lang="vi-VN" sz="4000" b="1" dirty="0" err="1">
                <a:solidFill>
                  <a:schemeClr val="bg1"/>
                </a:solidFill>
                <a:latin typeface="Times New Roman" pitchFamily="18" charset="0"/>
                <a:cs typeface="Times New Roman" pitchFamily="18" charset="0"/>
              </a:rPr>
              <a:t>nghĩ</a:t>
            </a:r>
            <a:r>
              <a:rPr lang="vi-VN" sz="4000" b="1" dirty="0">
                <a:solidFill>
                  <a:schemeClr val="bg1"/>
                </a:solidFill>
                <a:latin typeface="Times New Roman" pitchFamily="18" charset="0"/>
                <a:cs typeface="Times New Roman" pitchFamily="18" charset="0"/>
              </a:rPr>
              <a:t> xem </a:t>
            </a:r>
            <a:r>
              <a:rPr lang="vi-VN" sz="4000" b="1" dirty="0" err="1">
                <a:solidFill>
                  <a:schemeClr val="bg1"/>
                </a:solidFill>
                <a:latin typeface="Times New Roman" pitchFamily="18" charset="0"/>
                <a:cs typeface="Times New Roman" pitchFamily="18" charset="0"/>
              </a:rPr>
              <a:t>điều</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gì</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sẽ</a:t>
            </a:r>
            <a:r>
              <a:rPr lang="vi-VN" sz="4000" b="1" dirty="0">
                <a:solidFill>
                  <a:schemeClr val="bg1"/>
                </a:solidFill>
                <a:latin typeface="Times New Roman" pitchFamily="18" charset="0"/>
                <a:cs typeface="Times New Roman" pitchFamily="18" charset="0"/>
              </a:rPr>
              <a:t> </a:t>
            </a:r>
            <a:r>
              <a:rPr lang="vi-VN" sz="4000" b="1" dirty="0" err="1">
                <a:solidFill>
                  <a:schemeClr val="bg1"/>
                </a:solidFill>
                <a:latin typeface="Times New Roman" pitchFamily="18" charset="0"/>
                <a:cs typeface="Times New Roman" pitchFamily="18" charset="0"/>
              </a:rPr>
              <a:t>diễn</a:t>
            </a:r>
            <a:r>
              <a:rPr lang="vi-VN" sz="4000" b="1" dirty="0">
                <a:solidFill>
                  <a:schemeClr val="bg1"/>
                </a:solidFill>
                <a:latin typeface="Times New Roman" pitchFamily="18" charset="0"/>
                <a:cs typeface="Times New Roman" pitchFamily="18" charset="0"/>
              </a:rPr>
              <a:t> ra.</a:t>
            </a:r>
            <a:endParaRPr kumimoji="0" lang="vi-VN" sz="4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192656" y="5721993"/>
            <a:ext cx="12280457" cy="3785652"/>
          </a:xfrm>
          <a:prstGeom prst="rect">
            <a:avLst/>
          </a:prstGeom>
          <a:solidFill>
            <a:srgbClr val="FFFFCC"/>
          </a:solidFill>
          <a:ln w="57150">
            <a:solidFill>
              <a:srgbClr val="F77BA5"/>
            </a:solidFill>
            <a:prstDash val="lgDashDot"/>
          </a:ln>
        </p:spPr>
        <p:txBody>
          <a:bodyPr wrap="square">
            <a:spAutoFit/>
          </a:bodyPr>
          <a:lstStyle/>
          <a:p>
            <a:pPr lvl="0" algn="just" defTabSz="914309"/>
            <a:r>
              <a:rPr kumimoji="0" lang="en-US" sz="4000" b="1" i="0" u="none" strike="noStrike" kern="1200" cap="none" spc="0" normalizeH="0" baseline="0" noProof="0" dirty="0">
                <a:ln>
                  <a:noFill/>
                </a:ln>
                <a:solidFill>
                  <a:srgbClr val="000000"/>
                </a:solidFill>
                <a:effectLst/>
                <a:uLnTx/>
                <a:uFillTx/>
                <a:latin typeface="OpenSans"/>
                <a:cs typeface="Baloo 2 SemiBold" panose="020B0604020202020204" charset="0"/>
              </a:rPr>
              <a:t>	</a:t>
            </a:r>
            <a:r>
              <a:rPr lang="vi-VN" sz="4000" b="1" dirty="0">
                <a:solidFill>
                  <a:srgbClr val="0070C0"/>
                </a:solidFill>
                <a:latin typeface="Times New Roman" pitchFamily="18" charset="0"/>
                <a:cs typeface="Times New Roman" pitchFamily="18" charset="0"/>
              </a:rPr>
              <a:t>Trong </a:t>
            </a:r>
            <a:r>
              <a:rPr lang="vi-VN" sz="4000" b="1" dirty="0" err="1">
                <a:solidFill>
                  <a:srgbClr val="0070C0"/>
                </a:solidFill>
                <a:latin typeface="Times New Roman" pitchFamily="18" charset="0"/>
                <a:cs typeface="Times New Roman" pitchFamily="18" charset="0"/>
              </a:rPr>
              <a:t>lần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gặp</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tiếp</a:t>
            </a:r>
            <a:r>
              <a:rPr lang="vi-VN" sz="4000" b="1" dirty="0">
                <a:solidFill>
                  <a:srgbClr val="0070C0"/>
                </a:solidFill>
                <a:latin typeface="Times New Roman" pitchFamily="18" charset="0"/>
                <a:cs typeface="Times New Roman" pitchFamily="18" charset="0"/>
              </a:rPr>
              <a:t> theo, </a:t>
            </a:r>
            <a:r>
              <a:rPr lang="vi-VN" sz="4000" b="1" dirty="0" err="1">
                <a:solidFill>
                  <a:srgbClr val="0070C0"/>
                </a:solidFill>
                <a:latin typeface="Times New Roman" pitchFamily="18" charset="0"/>
                <a:cs typeface="Times New Roman" pitchFamily="18" charset="0"/>
              </a:rPr>
              <a:t>Hải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sẽ</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rủ</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các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bạn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của</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mình</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cùng</a:t>
            </a:r>
            <a:r>
              <a:rPr lang="vi-VN" sz="4000" b="1" dirty="0">
                <a:solidFill>
                  <a:srgbClr val="0070C0"/>
                </a:solidFill>
                <a:latin typeface="Times New Roman" pitchFamily="18" charset="0"/>
                <a:cs typeface="Times New Roman" pitchFamily="18" charset="0"/>
              </a:rPr>
              <a:t> đi </a:t>
            </a:r>
            <a:r>
              <a:rPr lang="vi-VN" sz="4000" b="1" dirty="0" err="1">
                <a:solidFill>
                  <a:srgbClr val="0070C0"/>
                </a:solidFill>
                <a:latin typeface="Times New Roman" pitchFamily="18" charset="0"/>
                <a:cs typeface="Times New Roman" pitchFamily="18" charset="0"/>
              </a:rPr>
              <a:t>và</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giới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thiệu</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Thắng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với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mọi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người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Các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bạn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sẽ</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cùng</a:t>
            </a:r>
            <a:r>
              <a:rPr lang="vi-VN" sz="4000" b="1" dirty="0">
                <a:solidFill>
                  <a:srgbClr val="0070C0"/>
                </a:solidFill>
                <a:latin typeface="Times New Roman" pitchFamily="18" charset="0"/>
                <a:cs typeface="Times New Roman" pitchFamily="18" charset="0"/>
              </a:rPr>
              <a:t> nhau chơi </a:t>
            </a:r>
            <a:r>
              <a:rPr lang="vi-VN" sz="4000" b="1" dirty="0" err="1">
                <a:solidFill>
                  <a:srgbClr val="0070C0"/>
                </a:solidFill>
                <a:latin typeface="Times New Roman" pitchFamily="18" charset="0"/>
                <a:cs typeface="Times New Roman" pitchFamily="18" charset="0"/>
              </a:rPr>
              <a:t>đá</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bóng</a:t>
            </a:r>
            <a:r>
              <a:rPr lang="vi-VN" sz="4000" b="1" dirty="0">
                <a:solidFill>
                  <a:srgbClr val="0070C0"/>
                </a:solidFill>
                <a:latin typeface="Times New Roman" pitchFamily="18" charset="0"/>
                <a:cs typeface="Times New Roman" pitchFamily="18" charset="0"/>
              </a:rPr>
              <a:t> trên </a:t>
            </a:r>
            <a:r>
              <a:rPr lang="vi-VN" sz="4000" b="1" dirty="0" err="1">
                <a:solidFill>
                  <a:srgbClr val="0070C0"/>
                </a:solidFill>
                <a:latin typeface="Times New Roman" pitchFamily="18" charset="0"/>
                <a:cs typeface="Times New Roman" pitchFamily="18" charset="0"/>
              </a:rPr>
              <a:t>bãi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biển</a:t>
            </a:r>
            <a:r>
              <a:rPr lang="vi-VN" sz="4000" b="1" dirty="0">
                <a:solidFill>
                  <a:srgbClr val="0070C0"/>
                </a:solidFill>
                <a:latin typeface="Times New Roman" pitchFamily="18" charset="0"/>
                <a:cs typeface="Times New Roman" pitchFamily="18" charset="0"/>
              </a:rPr>
              <a:t>. Sau </a:t>
            </a:r>
            <a:r>
              <a:rPr lang="vi-VN" sz="4000" b="1" dirty="0" err="1">
                <a:solidFill>
                  <a:srgbClr val="0070C0"/>
                </a:solidFill>
                <a:latin typeface="Times New Roman" pitchFamily="18" charset="0"/>
                <a:cs typeface="Times New Roman" pitchFamily="18" charset="0"/>
              </a:rPr>
              <a:t>đó</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các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bạn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ấy</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lại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cùng</a:t>
            </a:r>
            <a:r>
              <a:rPr lang="vi-VN" sz="4000" b="1" dirty="0">
                <a:solidFill>
                  <a:srgbClr val="0070C0"/>
                </a:solidFill>
                <a:latin typeface="Times New Roman" pitchFamily="18" charset="0"/>
                <a:cs typeface="Times New Roman" pitchFamily="18" charset="0"/>
              </a:rPr>
              <a:t> nhau </a:t>
            </a:r>
            <a:r>
              <a:rPr lang="vi-VN" sz="4000" b="1" dirty="0" err="1">
                <a:solidFill>
                  <a:srgbClr val="0070C0"/>
                </a:solidFill>
                <a:latin typeface="Times New Roman" pitchFamily="18" charset="0"/>
                <a:cs typeface="Times New Roman" pitchFamily="18" charset="0"/>
              </a:rPr>
              <a:t>tắm</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biển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Thắng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sẽ</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kể</a:t>
            </a:r>
            <a:r>
              <a:rPr lang="vi-VN" sz="4000" b="1" dirty="0">
                <a:solidFill>
                  <a:srgbClr val="0070C0"/>
                </a:solidFill>
                <a:latin typeface="Times New Roman" pitchFamily="18" charset="0"/>
                <a:cs typeface="Times New Roman" pitchFamily="18" charset="0"/>
              </a:rPr>
              <a:t> cho </a:t>
            </a:r>
            <a:r>
              <a:rPr lang="vi-VN" sz="4000" b="1" dirty="0" err="1">
                <a:solidFill>
                  <a:srgbClr val="0070C0"/>
                </a:solidFill>
                <a:latin typeface="Times New Roman" pitchFamily="18" charset="0"/>
                <a:cs typeface="Times New Roman" pitchFamily="18" charset="0"/>
              </a:rPr>
              <a:t>các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bạn</a:t>
            </a:r>
            <a:r>
              <a:rPr lang="vi-VN" sz="4000" b="1" dirty="0">
                <a:solidFill>
                  <a:srgbClr val="0070C0"/>
                </a:solidFill>
                <a:latin typeface="Times New Roman" pitchFamily="18" charset="0"/>
                <a:cs typeface="Times New Roman" pitchFamily="18" charset="0"/>
              </a:rPr>
              <a:t> nghe </a:t>
            </a:r>
            <a:r>
              <a:rPr lang="vi-VN" sz="4000" b="1" dirty="0" err="1">
                <a:solidFill>
                  <a:srgbClr val="0070C0"/>
                </a:solidFill>
                <a:latin typeface="Times New Roman" pitchFamily="18" charset="0"/>
                <a:cs typeface="Times New Roman" pitchFamily="18" charset="0"/>
              </a:rPr>
              <a:t>về</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Hà</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Nội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Còn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Hải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cùng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các</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bạn</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thì</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lại</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kể</a:t>
            </a:r>
            <a:r>
              <a:rPr lang="vi-VN" sz="4000" b="1" dirty="0">
                <a:solidFill>
                  <a:srgbClr val="0070C0"/>
                </a:solidFill>
                <a:latin typeface="Times New Roman" pitchFamily="18" charset="0"/>
                <a:cs typeface="Times New Roman" pitchFamily="18" charset="0"/>
              </a:rPr>
              <a:t> cho </a:t>
            </a:r>
            <a:r>
              <a:rPr lang="vi-VN" sz="4000" b="1" dirty="0" err="1">
                <a:solidFill>
                  <a:srgbClr val="0070C0"/>
                </a:solidFill>
                <a:latin typeface="Times New Roman" pitchFamily="18" charset="0"/>
                <a:cs typeface="Times New Roman" pitchFamily="18" charset="0"/>
              </a:rPr>
              <a:t>Thắng</a:t>
            </a:r>
            <a:r>
              <a:rPr lang="vi-VN" sz="4000" b="1" dirty="0">
                <a:solidFill>
                  <a:srgbClr val="0070C0"/>
                </a:solidFill>
                <a:latin typeface="Times New Roman" pitchFamily="18" charset="0"/>
                <a:cs typeface="Times New Roman" pitchFamily="18" charset="0"/>
              </a:rPr>
              <a:t> nghe </a:t>
            </a:r>
            <a:r>
              <a:rPr lang="vi-VN" sz="4000" b="1" dirty="0" err="1">
                <a:solidFill>
                  <a:srgbClr val="0070C0"/>
                </a:solidFill>
                <a:latin typeface="Times New Roman" pitchFamily="18" charset="0"/>
                <a:cs typeface="Times New Roman" pitchFamily="18" charset="0"/>
              </a:rPr>
              <a:t>những</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điều</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thú</a:t>
            </a:r>
            <a:r>
              <a:rPr lang="vi-VN" sz="4000" b="1" dirty="0">
                <a:solidFill>
                  <a:srgbClr val="0070C0"/>
                </a:solidFill>
                <a:latin typeface="Times New Roman" pitchFamily="18" charset="0"/>
                <a:cs typeface="Times New Roman" pitchFamily="18" charset="0"/>
              </a:rPr>
              <a:t> </a:t>
            </a:r>
            <a:r>
              <a:rPr lang="vi-VN" sz="4000" b="1" dirty="0" err="1">
                <a:solidFill>
                  <a:srgbClr val="0070C0"/>
                </a:solidFill>
                <a:latin typeface="Times New Roman" pitchFamily="18" charset="0"/>
                <a:cs typeface="Times New Roman" pitchFamily="18" charset="0"/>
              </a:rPr>
              <a:t>vị</a:t>
            </a:r>
            <a:r>
              <a:rPr lang="vi-VN" sz="4000" b="1" dirty="0">
                <a:solidFill>
                  <a:srgbClr val="0070C0"/>
                </a:solidFill>
                <a:latin typeface="Times New Roman" pitchFamily="18" charset="0"/>
                <a:cs typeface="Times New Roman" pitchFamily="18" charset="0"/>
              </a:rPr>
              <a:t> ở Quy Nhơn.</a:t>
            </a:r>
            <a:endParaRPr kumimoji="0" lang="en-US" sz="40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275740" y="7614819"/>
            <a:ext cx="493404" cy="4572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7496" y="163765"/>
            <a:ext cx="1504247" cy="1257302"/>
          </a:xfrm>
          <a:prstGeom prst="rect">
            <a:avLst/>
          </a:prstGeom>
        </p:spPr>
      </p:pic>
      <p:pic>
        <p:nvPicPr>
          <p:cNvPr id="5122" name="Picture 2" descr="Đồ họa Vector bãi biển Hình ảnh gia đình - phim hoạt hình kỳ nghỉ png vector  png tải về - Miễn phí trong suốt Chơi png Tải về.">
            <a:extLst>
              <a:ext uri="{FF2B5EF4-FFF2-40B4-BE49-F238E27FC236}">
                <a16:creationId xmlns:a16="http://schemas.microsoft.com/office/drawing/2014/main" id="{87997BED-4F65-B92D-2316-A47EFC3F2A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0333" y1="32778" x2="19556" y2="57333"/>
                        <a14:foregroundMark x1="19556" y1="57333" x2="19556" y2="57333"/>
                        <a14:foregroundMark x1="61778" y1="30111" x2="67333" y2="31667"/>
                        <a14:foregroundMark x1="67333" y1="31667" x2="78667" y2="39889"/>
                        <a14:foregroundMark x1="43667" y1="45222" x2="49667" y2="50889"/>
                        <a14:foregroundMark x1="61111" y1="33111" x2="77444" y2="36889"/>
                        <a14:foregroundMark x1="59556" y1="29222" x2="66444" y2="27333"/>
                        <a14:foregroundMark x1="66444" y1="27333" x2="75333" y2="29556"/>
                        <a14:foregroundMark x1="75333" y1="29556" x2="82222" y2="36000"/>
                        <a14:foregroundMark x1="19556" y1="37222" x2="14000" y2="56333"/>
                        <a14:foregroundMark x1="14000" y1="56333" x2="14000" y2="56444"/>
                        <a14:foregroundMark x1="11889" y1="48778" x2="15222" y2="52889"/>
                        <a14:foregroundMark x1="57333" y1="61889" x2="60222" y2="70222"/>
                        <a14:foregroundMark x1="65556" y1="30000" x2="79000" y2="34111"/>
                        <a14:foregroundMark x1="73000" y1="30667" x2="76444" y2="32778"/>
                      </a14:backgroundRemoval>
                    </a14:imgEffect>
                  </a14:imgLayer>
                </a14:imgProps>
              </a:ext>
              <a:ext uri="{28A0092B-C50C-407E-A947-70E740481C1C}">
                <a14:useLocalDpi xmlns:a14="http://schemas.microsoft.com/office/drawing/2010/main" val="0"/>
              </a:ext>
            </a:extLst>
          </a:blip>
          <a:srcRect/>
          <a:stretch>
            <a:fillRect/>
          </a:stretch>
        </p:blipFill>
        <p:spPr bwMode="auto">
          <a:xfrm>
            <a:off x="1036019" y="723900"/>
            <a:ext cx="7488037" cy="604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582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8067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945248" y="-330597"/>
            <a:ext cx="201215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8"/>
          <p:cNvSpPr txBox="1">
            <a:spLocks noChangeArrowheads="1"/>
          </p:cNvSpPr>
          <p:nvPr/>
        </p:nvSpPr>
        <p:spPr bwMode="auto">
          <a:xfrm>
            <a:off x="3959227" y="2012157"/>
            <a:ext cx="11522074"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atin typeface="Tahoma" pitchFamily="34" charset="0"/>
            </a:endParaRPr>
          </a:p>
        </p:txBody>
      </p:sp>
      <p:sp>
        <p:nvSpPr>
          <p:cNvPr id="33823" name="Line 31"/>
          <p:cNvSpPr>
            <a:spLocks noChangeShapeType="1"/>
          </p:cNvSpPr>
          <p:nvPr/>
        </p:nvSpPr>
        <p:spPr bwMode="auto">
          <a:xfrm>
            <a:off x="10058400" y="3524685"/>
            <a:ext cx="0" cy="637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33824" name="Text Box 32"/>
          <p:cNvSpPr txBox="1">
            <a:spLocks noChangeArrowheads="1"/>
          </p:cNvSpPr>
          <p:nvPr/>
        </p:nvSpPr>
        <p:spPr bwMode="auto">
          <a:xfrm>
            <a:off x="10873346" y="2927089"/>
            <a:ext cx="5543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5000" b="1" dirty="0">
                <a:latin typeface=".VnTime" pitchFamily="34" charset="0"/>
              </a:rPr>
              <a:t>    </a:t>
            </a:r>
            <a:r>
              <a:rPr lang="en-US" sz="4400" b="1" dirty="0" err="1">
                <a:latin typeface="Times New Roman" pitchFamily="18" charset="0"/>
                <a:cs typeface="Times New Roman" pitchFamily="18" charset="0"/>
              </a:rPr>
              <a:t>Tìm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a:t>
            </a:r>
            <a:endParaRPr lang="en-US" sz="4400" dirty="0">
              <a:latin typeface="Times New Roman" pitchFamily="18" charset="0"/>
              <a:cs typeface="Times New Roman" pitchFamily="18" charset="0"/>
            </a:endParaRPr>
          </a:p>
        </p:txBody>
      </p:sp>
      <p:sp>
        <p:nvSpPr>
          <p:cNvPr id="33825" name="Text Box 33"/>
          <p:cNvSpPr txBox="1">
            <a:spLocks noChangeArrowheads="1"/>
          </p:cNvSpPr>
          <p:nvPr/>
        </p:nvSpPr>
        <p:spPr bwMode="auto">
          <a:xfrm>
            <a:off x="2673350" y="3057525"/>
            <a:ext cx="50419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5000" b="1" dirty="0"/>
              <a:t> </a:t>
            </a:r>
            <a:r>
              <a:rPr lang="vi-VN" sz="4400" b="1" dirty="0">
                <a:latin typeface="+mj-lt"/>
              </a:rPr>
              <a:t>Luyện đọc</a:t>
            </a:r>
            <a:endParaRPr lang="en-US" sz="4400" b="1" dirty="0">
              <a:latin typeface="+mj-lt"/>
            </a:endParaRPr>
          </a:p>
        </p:txBody>
      </p:sp>
      <p:sp>
        <p:nvSpPr>
          <p:cNvPr id="33828" name="Text Box 36"/>
          <p:cNvSpPr txBox="1">
            <a:spLocks noChangeArrowheads="1"/>
          </p:cNvSpPr>
          <p:nvPr/>
        </p:nvSpPr>
        <p:spPr bwMode="auto">
          <a:xfrm>
            <a:off x="20608" y="1291895"/>
            <a:ext cx="18288000" cy="139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dirty="0" smtClean="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Lần</a:t>
            </a:r>
            <a:r>
              <a:rPr lang="en-US" sz="6000" b="1" dirty="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đầu</a:t>
            </a:r>
            <a:r>
              <a:rPr lang="en-US" sz="6000" b="1" dirty="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ra</a:t>
            </a:r>
            <a:r>
              <a:rPr lang="en-US" sz="6000" b="1" dirty="0">
                <a:ln/>
                <a:solidFill>
                  <a:srgbClr val="FF0000"/>
                </a:solidFill>
                <a:latin typeface="Times New Roman" pitchFamily="18" charset="0"/>
                <a:cs typeface="Times New Roman" pitchFamily="18" charset="0"/>
              </a:rPr>
              <a:t> </a:t>
            </a:r>
            <a:r>
              <a:rPr lang="en-US" sz="6000" b="1" dirty="0" err="1" smtClean="0">
                <a:ln/>
                <a:solidFill>
                  <a:srgbClr val="FF0000"/>
                </a:solidFill>
                <a:latin typeface="Times New Roman" pitchFamily="18" charset="0"/>
                <a:cs typeface="Times New Roman" pitchFamily="18" charset="0"/>
              </a:rPr>
              <a:t>biển</a:t>
            </a:r>
            <a:endParaRPr lang="en-US" sz="6000" b="1" dirty="0">
              <a:ln/>
              <a:solidFill>
                <a:srgbClr val="FF0000"/>
              </a:solidFill>
              <a:latin typeface="Times New Roman" pitchFamily="18" charset="0"/>
              <a:cs typeface="Times New Roman" pitchFamily="18" charset="0"/>
            </a:endParaRPr>
          </a:p>
        </p:txBody>
      </p:sp>
      <p:sp>
        <p:nvSpPr>
          <p:cNvPr id="5131" name="Text Box 39"/>
          <p:cNvSpPr txBox="1">
            <a:spLocks noChangeArrowheads="1"/>
          </p:cNvSpPr>
          <p:nvPr/>
        </p:nvSpPr>
        <p:spPr bwMode="auto">
          <a:xfrm>
            <a:off x="0" y="0"/>
            <a:ext cx="182880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err="1" smtClean="0">
                <a:solidFill>
                  <a:srgbClr val="0000CC"/>
                </a:solidFill>
                <a:latin typeface="Times New Roman" pitchFamily="18" charset="0"/>
                <a:cs typeface="Times New Roman" pitchFamily="18" charset="0"/>
              </a:rPr>
              <a:t>Tiếng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Việt</a:t>
            </a:r>
            <a:endParaRPr lang="en-US" sz="3600" b="1" dirty="0">
              <a:solidFill>
                <a:srgbClr val="FF0000"/>
              </a:solidFill>
              <a:latin typeface="Times New Roman" pitchFamily="18" charset="0"/>
              <a:cs typeface="Times New Roman" pitchFamily="18" charset="0"/>
            </a:endParaRPr>
          </a:p>
        </p:txBody>
      </p:sp>
      <p:sp>
        <p:nvSpPr>
          <p:cNvPr id="17" name="Text Box 33"/>
          <p:cNvSpPr txBox="1">
            <a:spLocks noChangeArrowheads="1"/>
          </p:cNvSpPr>
          <p:nvPr/>
        </p:nvSpPr>
        <p:spPr bwMode="auto">
          <a:xfrm>
            <a:off x="0" y="3857626"/>
            <a:ext cx="1574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a:latin typeface="Times New Roman" pitchFamily="18" charset="0"/>
                <a:cs typeface="Times New Roman" pitchFamily="18" charset="0"/>
              </a:rPr>
              <a:t>Từ</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4" name="Text Box 33"/>
          <p:cNvSpPr txBox="1">
            <a:spLocks noChangeArrowheads="1"/>
          </p:cNvSpPr>
          <p:nvPr/>
        </p:nvSpPr>
        <p:spPr bwMode="auto">
          <a:xfrm>
            <a:off x="4133113" y="3857626"/>
            <a:ext cx="3000373"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a:latin typeface="Times New Roman" pitchFamily="18" charset="0"/>
                <a:cs typeface="Times New Roman" pitchFamily="18" charset="0"/>
              </a:rPr>
              <a:t>thuở</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bé</a:t>
            </a:r>
            <a:r>
              <a:rPr lang="en-US" sz="4300" b="1" dirty="0">
                <a:latin typeface="Times New Roman" pitchFamily="18" charset="0"/>
                <a:cs typeface="Times New Roman" pitchFamily="18" charset="0"/>
              </a:rPr>
              <a:t>, </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5" name="Text Box 33"/>
          <p:cNvSpPr txBox="1">
            <a:spLocks noChangeArrowheads="1"/>
          </p:cNvSpPr>
          <p:nvPr/>
        </p:nvSpPr>
        <p:spPr bwMode="auto">
          <a:xfrm>
            <a:off x="6260255" y="3839487"/>
            <a:ext cx="2846386"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rón</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rén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1083015" y="4635868"/>
            <a:ext cx="3775042"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Ghềnh</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Ráng</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7" name="Text Box 33"/>
          <p:cNvSpPr txBox="1">
            <a:spLocks noChangeArrowheads="1"/>
          </p:cNvSpPr>
          <p:nvPr/>
        </p:nvSpPr>
        <p:spPr bwMode="auto">
          <a:xfrm>
            <a:off x="10030723" y="4684224"/>
            <a:ext cx="4572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Quy</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Nhơn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1" name="Text Box 33"/>
          <p:cNvSpPr txBox="1">
            <a:spLocks noChangeArrowheads="1"/>
          </p:cNvSpPr>
          <p:nvPr/>
        </p:nvSpPr>
        <p:spPr bwMode="auto">
          <a:xfrm>
            <a:off x="10222579" y="5575014"/>
            <a:ext cx="657225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Mũi</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Én</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Ghềnh</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Ráng</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4" name="Text Box 33"/>
          <p:cNvSpPr txBox="1">
            <a:spLocks noChangeArrowheads="1"/>
          </p:cNvSpPr>
          <p:nvPr/>
        </p:nvSpPr>
        <p:spPr bwMode="auto">
          <a:xfrm>
            <a:off x="969524" y="3852679"/>
            <a:ext cx="3678675"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smtClean="0">
                <a:latin typeface="Times New Roman" pitchFamily="18" charset="0"/>
                <a:cs typeface="Times New Roman" pitchFamily="18" charset="0"/>
              </a:rPr>
              <a:t> reo </a:t>
            </a:r>
            <a:r>
              <a:rPr lang="en-US" sz="4300" b="1" dirty="0" err="1" smtClean="0">
                <a:latin typeface="Times New Roman" pitchFamily="18" charset="0"/>
                <a:cs typeface="Times New Roman" pitchFamily="18" charset="0"/>
              </a:rPr>
              <a:t>toáng</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lên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5" name="Text Box 33"/>
          <p:cNvSpPr txBox="1">
            <a:spLocks noChangeArrowheads="1"/>
          </p:cNvSpPr>
          <p:nvPr/>
        </p:nvSpPr>
        <p:spPr bwMode="auto">
          <a:xfrm>
            <a:off x="15744" y="5623324"/>
            <a:ext cx="1654173"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Câu</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6" name="Text Box 33"/>
          <p:cNvSpPr txBox="1">
            <a:spLocks noChangeArrowheads="1"/>
          </p:cNvSpPr>
          <p:nvPr/>
        </p:nvSpPr>
        <p:spPr bwMode="auto">
          <a:xfrm>
            <a:off x="10166258" y="3910665"/>
            <a:ext cx="361503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c</a:t>
            </a:r>
            <a:r>
              <a:rPr lang="en-US" sz="4300" b="1" dirty="0" err="1" smtClean="0">
                <a:latin typeface="Times New Roman" pitchFamily="18" charset="0"/>
                <a:cs typeface="Times New Roman" pitchFamily="18" charset="0"/>
              </a:rPr>
              <a:t>òng</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gió</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id="{2D9E22BA-1147-6B37-2480-A90B3680939E}"/>
              </a:ext>
            </a:extLst>
          </p:cNvPr>
          <p:cNvSpPr txBox="1"/>
          <p:nvPr/>
        </p:nvSpPr>
        <p:spPr>
          <a:xfrm>
            <a:off x="438344" y="6384320"/>
            <a:ext cx="10251032" cy="1107996"/>
          </a:xfrm>
          <a:prstGeom prst="rect">
            <a:avLst/>
          </a:prstGeom>
          <a:noFill/>
        </p:spPr>
        <p:txBody>
          <a:bodyPr wrap="square">
            <a:spAutoFit/>
          </a:bodyPr>
          <a:lstStyle/>
          <a:p>
            <a:pPr defTabSz="914309" fontAlgn="t">
              <a:lnSpc>
                <a:spcPct val="150000"/>
              </a:lnSpc>
            </a:pPr>
            <a:r>
              <a:rPr lang="en-US" sz="4400" b="1" dirty="0">
                <a:solidFill>
                  <a:srgbClr val="000000"/>
                </a:solidFill>
                <a:latin typeface="Times New Roman" pitchFamily="18" charset="0"/>
                <a:cs typeface="Times New Roman" pitchFamily="18" charset="0"/>
              </a:rPr>
              <a:t>- A</a:t>
            </a:r>
            <a:r>
              <a:rPr lang="en-US" sz="4400" b="1" dirty="0" smtClean="0">
                <a:solidFill>
                  <a:srgbClr val="000000"/>
                </a:solidFill>
                <a:latin typeface="Times New Roman" pitchFamily="18" charset="0"/>
                <a:cs typeface="Times New Roman" pitchFamily="18" charset="0"/>
              </a:rPr>
              <a:t>! </a:t>
            </a:r>
            <a:r>
              <a:rPr lang="vi-VN" sz="4400" b="1" dirty="0" smtClean="0">
                <a:solidFill>
                  <a:srgbClr val="FF0000"/>
                </a:solidFill>
                <a:latin typeface="Times New Roman" pitchFamily="18" charset="0"/>
                <a:cs typeface="Times New Roman" pitchFamily="18" charset="0"/>
              </a:rPr>
              <a:t>/</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đây</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rồi</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Thích</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endParaRPr lang="vi-VN" sz="4400" b="1" dirty="0">
              <a:solidFill>
                <a:srgbClr val="002060"/>
              </a:solidFill>
              <a:latin typeface="Times New Roman" pitchFamily="18" charset="0"/>
              <a:cs typeface="Times New Roman" pitchFamily="18" charset="0"/>
            </a:endParaRPr>
          </a:p>
        </p:txBody>
      </p:sp>
      <p:sp>
        <p:nvSpPr>
          <p:cNvPr id="38" name="Hộp Văn bản 1">
            <a:extLst>
              <a:ext uri="{FF2B5EF4-FFF2-40B4-BE49-F238E27FC236}">
                <a16:creationId xmlns:a16="http://schemas.microsoft.com/office/drawing/2014/main" id="{04951F58-A7C7-D856-6AB1-D808F4D871D1}"/>
              </a:ext>
            </a:extLst>
          </p:cNvPr>
          <p:cNvSpPr txBox="1"/>
          <p:nvPr/>
        </p:nvSpPr>
        <p:spPr>
          <a:xfrm>
            <a:off x="262762" y="7791634"/>
            <a:ext cx="10895935" cy="1446550"/>
          </a:xfrm>
          <a:prstGeom prst="rect">
            <a:avLst/>
          </a:prstGeom>
          <a:noFill/>
        </p:spPr>
        <p:txBody>
          <a:bodyPr wrap="square" rtlCol="0">
            <a:spAutoFit/>
          </a:bodyPr>
          <a:lstStyle/>
          <a:p>
            <a:pPr defTabSz="914309"/>
            <a:r>
              <a:rPr lang="vi-VN"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Ôi</a:t>
            </a:r>
            <a:r>
              <a:rPr lang="en-US" sz="4400" b="1" dirty="0">
                <a:solidFill>
                  <a:srgbClr val="00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rộng</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xanh</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chẳng</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nhìn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thấy</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bờ</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kia </a:t>
            </a:r>
            <a:r>
              <a:rPr lang="en-US" sz="4400" b="1" dirty="0" err="1">
                <a:solidFill>
                  <a:srgbClr val="000000"/>
                </a:solidFill>
                <a:latin typeface="Times New Roman" pitchFamily="18" charset="0"/>
                <a:cs typeface="Times New Roman" pitchFamily="18" charset="0"/>
              </a:rPr>
              <a:t>đâu</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endParaRPr lang="en-US" sz="4400" b="1" dirty="0">
              <a:solidFill>
                <a:prstClr val="black"/>
              </a:solidFill>
              <a:latin typeface="Times New Roman" pitchFamily="18" charset="0"/>
              <a:cs typeface="Times New Roman" pitchFamily="18" charset="0"/>
            </a:endParaRPr>
          </a:p>
        </p:txBody>
      </p:sp>
      <p:sp>
        <p:nvSpPr>
          <p:cNvPr id="32" name="Text Box 33"/>
          <p:cNvSpPr txBox="1">
            <a:spLocks noChangeArrowheads="1"/>
          </p:cNvSpPr>
          <p:nvPr/>
        </p:nvSpPr>
        <p:spPr bwMode="auto">
          <a:xfrm>
            <a:off x="10162110" y="6896773"/>
            <a:ext cx="7841865" cy="219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300" b="1" dirty="0">
                <a:solidFill>
                  <a:srgbClr val="FF0000"/>
                </a:solidFill>
                <a:latin typeface="Times New Roman" pitchFamily="18" charset="0"/>
                <a:cs typeface="Times New Roman" pitchFamily="18" charset="0"/>
              </a:rPr>
              <a:t> </a:t>
            </a:r>
            <a:r>
              <a:rPr lang="en-US" sz="4300" b="1" dirty="0" smtClean="0">
                <a:solidFill>
                  <a:srgbClr val="FF0000"/>
                </a:solidFill>
                <a:latin typeface="Times New Roman" pitchFamily="18" charset="0"/>
                <a:cs typeface="Times New Roman" pitchFamily="18" charset="0"/>
              </a:rPr>
              <a:t>    </a:t>
            </a:r>
            <a:r>
              <a:rPr lang="vi-VN" sz="4400" dirty="0" smtClean="0">
                <a:solidFill>
                  <a:srgbClr val="FF0000"/>
                </a:solidFill>
              </a:rPr>
              <a:t> </a:t>
            </a:r>
            <a:r>
              <a:rPr lang="vi-VN" sz="4400" b="1" dirty="0" smtClean="0">
                <a:solidFill>
                  <a:srgbClr val="FF0000"/>
                </a:solidFill>
                <a:latin typeface="+mj-lt"/>
              </a:rPr>
              <a:t>Mỗ</a:t>
            </a:r>
            <a:r>
              <a:rPr lang="en-US" sz="4400" b="1" dirty="0" smtClean="0">
                <a:solidFill>
                  <a:srgbClr val="FF0000"/>
                </a:solidFill>
                <a:latin typeface="+mj-lt"/>
              </a:rPr>
              <a:t>i </a:t>
            </a:r>
            <a:r>
              <a:rPr lang="vi-VN" sz="4400" b="1" dirty="0" smtClean="0">
                <a:solidFill>
                  <a:srgbClr val="FF0000"/>
                </a:solidFill>
                <a:latin typeface="+mj-lt"/>
              </a:rPr>
              <a:t>chuyến </a:t>
            </a:r>
            <a:r>
              <a:rPr lang="vi-VN" sz="4400" b="1" dirty="0">
                <a:solidFill>
                  <a:srgbClr val="FF0000"/>
                </a:solidFill>
                <a:latin typeface="+mj-lt"/>
              </a:rPr>
              <a:t>đi chơi, tham quan giúp ta có thêm hiểu </a:t>
            </a:r>
            <a:r>
              <a:rPr lang="vi-VN" sz="4400" b="1" dirty="0" smtClean="0">
                <a:solidFill>
                  <a:srgbClr val="FF0000"/>
                </a:solidFill>
                <a:latin typeface="+mj-lt"/>
              </a:rPr>
              <a:t>biết</a:t>
            </a:r>
            <a:endParaRPr lang="en-US" sz="4400" b="1" dirty="0" smtClean="0">
              <a:solidFill>
                <a:srgbClr val="FF0000"/>
              </a:solidFill>
              <a:latin typeface="+mj-lt"/>
            </a:endParaRPr>
          </a:p>
          <a:p>
            <a:pPr eaLnBrk="1" hangingPunct="1"/>
            <a:r>
              <a:rPr lang="vi-VN" sz="4400" b="1" dirty="0" smtClean="0">
                <a:solidFill>
                  <a:srgbClr val="FF0000"/>
                </a:solidFill>
                <a:latin typeface="+mj-lt"/>
              </a:rPr>
              <a:t> v</a:t>
            </a:r>
            <a:r>
              <a:rPr lang="en-US" sz="4400" b="1" dirty="0" smtClean="0">
                <a:solidFill>
                  <a:srgbClr val="FF0000"/>
                </a:solidFill>
                <a:latin typeface="Times New Roman" pitchFamily="18" charset="0"/>
                <a:cs typeface="Times New Roman" pitchFamily="18" charset="0"/>
              </a:rPr>
              <a:t>ề</a:t>
            </a:r>
            <a:r>
              <a:rPr lang="vi-VN" sz="4400" b="1" dirty="0" smtClean="0">
                <a:solidFill>
                  <a:srgbClr val="FF0000"/>
                </a:solidFill>
                <a:latin typeface="+mj-lt"/>
              </a:rPr>
              <a:t> </a:t>
            </a:r>
            <a:r>
              <a:rPr lang="vi-VN" sz="4400" b="1" dirty="0">
                <a:solidFill>
                  <a:srgbClr val="FF0000"/>
                </a:solidFill>
                <a:latin typeface="+mj-lt"/>
              </a:rPr>
              <a:t>thiên nhiên và con </a:t>
            </a:r>
            <a:r>
              <a:rPr lang="vi-VN" sz="4400" b="1" dirty="0" smtClean="0">
                <a:solidFill>
                  <a:srgbClr val="FF0000"/>
                </a:solidFill>
                <a:latin typeface="+mj-lt"/>
              </a:rPr>
              <a:t>người</a:t>
            </a:r>
            <a:r>
              <a:rPr lang="en-US" sz="4400" b="1" dirty="0" smtClean="0">
                <a:solidFill>
                  <a:srgbClr val="FF0000"/>
                </a:solidFill>
                <a:latin typeface="+mj-lt"/>
              </a:rPr>
              <a:t>.</a:t>
            </a:r>
            <a:endParaRPr lang="en-US" sz="43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537380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8" y="482600"/>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200">
              <a:solidFill>
                <a:prstClr val="white"/>
              </a:solidFill>
              <a:latin typeface="Calibri"/>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1"/>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dirty="0">
              <a:solidFill>
                <a:prstClr val="white"/>
              </a:solidFill>
              <a:latin typeface="Calibri"/>
            </a:endParaRPr>
          </a:p>
        </p:txBody>
      </p:sp>
      <p:sp>
        <p:nvSpPr>
          <p:cNvPr id="4" name="TextBox 3">
            <a:extLst>
              <a:ext uri="{FF2B5EF4-FFF2-40B4-BE49-F238E27FC236}">
                <a16:creationId xmlns:a16="http://schemas.microsoft.com/office/drawing/2014/main" id="{CA0E28F7-C2FC-6CA9-E824-0E775DE5C238}"/>
              </a:ext>
            </a:extLst>
          </p:cNvPr>
          <p:cNvSpPr txBox="1"/>
          <p:nvPr/>
        </p:nvSpPr>
        <p:spPr>
          <a:xfrm>
            <a:off x="7620000" y="3056491"/>
            <a:ext cx="9182099" cy="2929421"/>
          </a:xfrm>
          <a:prstGeom prst="rect">
            <a:avLst/>
          </a:prstGeom>
          <a:noFill/>
        </p:spPr>
        <p:txBody>
          <a:bodyPr vert="horz" lIns="91440" tIns="45720" rIns="91440" bIns="45720" rtlCol="0" anchor="ctr">
            <a:normAutofit/>
          </a:bodyPr>
          <a:lstStyle/>
          <a:p>
            <a:pPr indent="-228612" algn="ctr" defTabSz="914309">
              <a:lnSpc>
                <a:spcPct val="90000"/>
              </a:lnSpc>
              <a:spcBef>
                <a:spcPct val="0"/>
              </a:spcBef>
              <a:spcAft>
                <a:spcPts val="600"/>
              </a:spcAft>
            </a:pPr>
            <a:r>
              <a:rPr lang="en-US" sz="8800" b="1" dirty="0">
                <a:solidFill>
                  <a:srgbClr val="F9A72D"/>
                </a:solidFill>
                <a:latin typeface="Times New Roman" pitchFamily="18" charset="0"/>
                <a:cs typeface="Times New Roman" pitchFamily="18" charset="0"/>
              </a:rPr>
              <a:t>LUYỆN ĐỌC LẠI</a:t>
            </a:r>
          </a:p>
        </p:txBody>
      </p:sp>
      <p:pic>
        <p:nvPicPr>
          <p:cNvPr id="2" name="Hình ảnh 1">
            <a:extLst>
              <a:ext uri="{FF2B5EF4-FFF2-40B4-BE49-F238E27FC236}">
                <a16:creationId xmlns:a16="http://schemas.microsoft.com/office/drawing/2014/main" id="{5E47E574-083E-B960-E63B-0952D29C3C6E}"/>
              </a:ext>
            </a:extLst>
          </p:cNvPr>
          <p:cNvPicPr>
            <a:picLocks noChangeAspect="1"/>
          </p:cNvPicPr>
          <p:nvPr/>
        </p:nvPicPr>
        <p:blipFill>
          <a:blip r:embed="rId2"/>
          <a:stretch>
            <a:fillRect/>
          </a:stretch>
        </p:blipFill>
        <p:spPr>
          <a:xfrm>
            <a:off x="-82529" y="1257300"/>
            <a:ext cx="11010900" cy="7772400"/>
          </a:xfrm>
          <a:prstGeom prst="rect">
            <a:avLst/>
          </a:prstGeom>
        </p:spPr>
      </p:pic>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122578" y="22860"/>
            <a:ext cx="1435733" cy="1143099"/>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557338" y="160248"/>
            <a:ext cx="5716872" cy="817245"/>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Luyện</a:t>
            </a:r>
            <a:r>
              <a:rPr kumimoji="0" lang="en-US" sz="4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đọc</a:t>
            </a:r>
            <a:r>
              <a:rPr kumimoji="0" lang="en-US" sz="4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lại</a:t>
            </a:r>
            <a:endParaRPr kumimoji="0" lang="en-US" sz="4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24" name="Picture 2">
            <a:extLst>
              <a:ext uri="{FF2B5EF4-FFF2-40B4-BE49-F238E27FC236}">
                <a16:creationId xmlns:a16="http://schemas.microsoft.com/office/drawing/2014/main" id="{E54D0BBD-EFFA-E730-E534-2CE825ED2E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675" r="36347" b="1"/>
          <a:stretch/>
        </p:blipFill>
        <p:spPr bwMode="auto">
          <a:xfrm>
            <a:off x="1" y="1365382"/>
            <a:ext cx="6095999" cy="923520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9" name="TextBox 5">
            <a:extLst>
              <a:ext uri="{FF2B5EF4-FFF2-40B4-BE49-F238E27FC236}">
                <a16:creationId xmlns:a16="http://schemas.microsoft.com/office/drawing/2014/main" id="{9A13E230-4C6A-29D2-F82D-87DE2B6E9330}"/>
              </a:ext>
            </a:extLst>
          </p:cNvPr>
          <p:cNvSpPr txBox="1"/>
          <p:nvPr/>
        </p:nvSpPr>
        <p:spPr>
          <a:xfrm>
            <a:off x="6400800" y="548137"/>
            <a:ext cx="11431579" cy="114492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LẦN ĐẦU RA BIỂN</a:t>
            </a:r>
            <a:endParaRPr kumimoji="0" lang="vi-VN" sz="36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 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đây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rồi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Thích</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quá</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reo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toáng</a:t>
            </a:r>
            <a:r>
              <a:rPr kumimoji="0" lang="vi-VN" sz="2600" b="1" i="0" u="none" strike="noStrike" kern="1200" cap="none" spc="0" normalizeH="0" baseline="0" noProof="0" dirty="0">
                <a:ln>
                  <a:noFill/>
                </a:ln>
                <a:solidFill>
                  <a:srgbClr val="002060"/>
                </a:solidFill>
                <a:effectLst/>
                <a:uLnTx/>
                <a:uFillTx/>
                <a:latin typeface="OpenSans"/>
                <a:ea typeface="+mn-ea"/>
                <a:cs typeface="+mn-cs"/>
              </a:rPr>
              <a:t> lên,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vượt</a:t>
            </a:r>
            <a:r>
              <a:rPr kumimoji="0" lang="vi-VN" sz="2600" b="1" i="0" u="none" strike="noStrike" kern="1200" cap="none" spc="0" normalizeH="0" baseline="0" noProof="0" dirty="0">
                <a:ln>
                  <a:noFill/>
                </a:ln>
                <a:solidFill>
                  <a:srgbClr val="002060"/>
                </a:solidFill>
                <a:effectLst/>
                <a:uLnTx/>
                <a:uFillTx/>
                <a:latin typeface="OpenSans"/>
                <a:ea typeface="+mn-ea"/>
                <a:cs typeface="+mn-cs"/>
              </a:rPr>
              <a:t> qua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bố</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anh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Thái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chạy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ào</a:t>
            </a:r>
            <a:r>
              <a:rPr kumimoji="0" lang="vi-VN" sz="2600" b="1" i="0" u="none" strike="noStrike" kern="1200" cap="none" spc="0" normalizeH="0" baseline="0" noProof="0" dirty="0">
                <a:ln>
                  <a:noFill/>
                </a:ln>
                <a:solidFill>
                  <a:srgbClr val="002060"/>
                </a:solidFill>
                <a:effectLst/>
                <a:uLnTx/>
                <a:uFillTx/>
                <a:latin typeface="OpenSans"/>
                <a:ea typeface="+mn-ea"/>
                <a:cs typeface="+mn-cs"/>
              </a:rPr>
              <a:t> ra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bãi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cát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Từ</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thuở</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bé</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đến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giờ</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đã</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được</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thấy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bao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giờ</a:t>
            </a:r>
            <a:r>
              <a:rPr kumimoji="0" lang="vi-VN" sz="2600" b="1" i="0" u="none" strike="noStrike" kern="1200" cap="none" spc="0" normalizeH="0" baseline="0" noProof="0" dirty="0">
                <a:ln>
                  <a:noFill/>
                </a:ln>
                <a:solidFill>
                  <a:srgbClr val="002060"/>
                </a:solidFill>
                <a:effectLst/>
                <a:uLnTx/>
                <a:uFillTx/>
                <a:latin typeface="OpenSans"/>
                <a:ea typeface="+mn-ea"/>
                <a:cs typeface="+mn-cs"/>
              </a:rPr>
              <a:t> đâu.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Cậu</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đứng</a:t>
            </a:r>
            <a:r>
              <a:rPr kumimoji="0" lang="vi-VN" sz="2600" b="1" i="0" u="none" strike="noStrike" kern="1200" cap="none" spc="0" normalizeH="0" baseline="0" noProof="0" dirty="0">
                <a:ln>
                  <a:noFill/>
                </a:ln>
                <a:solidFill>
                  <a:srgbClr val="002060"/>
                </a:solidFill>
                <a:effectLst/>
                <a:uLnTx/>
                <a:uFillTx/>
                <a:latin typeface="OpenSans"/>
                <a:ea typeface="+mn-ea"/>
                <a:cs typeface="+mn-cs"/>
              </a:rPr>
              <a:t> ngây ra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nhìn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Ôi!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rộng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quá</a:t>
            </a:r>
            <a:r>
              <a:rPr kumimoji="0" lang="vi-VN" sz="2600" b="1" i="0" u="none" strike="noStrike" kern="1200" cap="none" spc="0" normalizeH="0" baseline="0" noProof="0" dirty="0">
                <a:ln>
                  <a:noFill/>
                </a:ln>
                <a:solidFill>
                  <a:srgbClr val="002060"/>
                </a:solidFill>
                <a:effectLst/>
                <a:uLnTx/>
                <a:uFillTx/>
                <a:latin typeface="OpenSans"/>
                <a:ea typeface="+mn-ea"/>
                <a:cs typeface="+mn-cs"/>
              </a:rPr>
              <a:t>, xanh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quá</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chẳng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nhìn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thấy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bờ</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đi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xuống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gần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mép</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nước</a:t>
            </a:r>
            <a:r>
              <a:rPr kumimoji="0" lang="vi-VN" sz="2600" b="1" i="0" u="none" strike="noStrike" kern="1200" cap="none" spc="0" normalizeH="0" baseline="0" noProof="0" dirty="0">
                <a:ln>
                  <a:noFill/>
                </a:ln>
                <a:solidFill>
                  <a:srgbClr val="002060"/>
                </a:solidFill>
                <a:effectLst/>
                <a:uLnTx/>
                <a:uFillTx/>
                <a:latin typeface="OpenSans"/>
                <a:ea typeface="+mn-ea"/>
                <a:cs typeface="+mn-cs"/>
              </a:rPr>
              <a:t>. Ồ!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Có</a:t>
            </a:r>
            <a:r>
              <a:rPr kumimoji="0" lang="vi-VN" sz="2600" b="1" i="0" u="none" strike="noStrike" kern="1200" cap="none" spc="0" normalizeH="0" baseline="0" noProof="0" dirty="0">
                <a:ln>
                  <a:noFill/>
                </a:ln>
                <a:solidFill>
                  <a:srgbClr val="002060"/>
                </a:solidFill>
                <a:effectLst/>
                <a:uLnTx/>
                <a:uFillTx/>
                <a:latin typeface="OpenSans"/>
                <a:ea typeface="+mn-ea"/>
                <a:cs typeface="+mn-cs"/>
              </a:rPr>
              <a:t> con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gì</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bé</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tẹo</a:t>
            </a:r>
            <a:r>
              <a:rPr kumimoji="0" lang="vi-VN" sz="2600" b="1" i="0" u="none" strike="noStrike" kern="1200" cap="none" spc="0" normalizeH="0" baseline="0" noProof="0" dirty="0">
                <a:ln>
                  <a:noFill/>
                </a:ln>
                <a:solidFill>
                  <a:srgbClr val="002060"/>
                </a:solidFill>
                <a:effectLst/>
                <a:uLnTx/>
                <a:uFillTx/>
                <a:latin typeface="OpenSans"/>
                <a:ea typeface="+mn-ea"/>
                <a:cs typeface="+mn-cs"/>
              </a:rPr>
              <a:t> đang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chạy</a:t>
            </a:r>
            <a:r>
              <a:rPr kumimoji="0" lang="vi-VN" sz="2600" b="1" i="0" u="none" strike="noStrike" kern="1200" cap="none" spc="0" normalizeH="0" baseline="0" noProof="0" dirty="0">
                <a:ln>
                  <a:noFill/>
                </a:ln>
                <a:solidFill>
                  <a:srgbClr val="002060"/>
                </a:solidFill>
                <a:effectLst/>
                <a:uLnTx/>
                <a:uFillTx/>
                <a:latin typeface="OpenSans"/>
                <a:ea typeface="+mn-ea"/>
                <a:cs typeface="+mn-cs"/>
              </a:rPr>
              <a:t> trên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cát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rón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rén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đến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gần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vụt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một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cái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nó</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biến</a:t>
            </a:r>
            <a:r>
              <a:rPr kumimoji="0" lang="vi-VN" sz="2600" b="1" i="0" u="none" strike="noStrike" kern="1200" cap="none" spc="0" normalizeH="0" baseline="0" noProof="0" dirty="0">
                <a:ln>
                  <a:noFill/>
                </a:ln>
                <a:solidFill>
                  <a:srgbClr val="002060"/>
                </a:solidFill>
                <a:effectLst/>
                <a:uLnTx/>
                <a:uFillTx/>
                <a:latin typeface="OpenSans"/>
                <a:ea typeface="+mn-ea"/>
                <a:cs typeface="+mn-cs"/>
              </a:rPr>
              <a:t> ngay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vào</a:t>
            </a:r>
            <a:r>
              <a:rPr kumimoji="0" lang="vi-VN" sz="2600" b="1" i="0" u="none" strike="noStrike" kern="1200" cap="none" spc="0" normalizeH="0" baseline="0" noProof="0" dirty="0">
                <a:ln>
                  <a:noFill/>
                </a:ln>
                <a:solidFill>
                  <a:srgbClr val="002060"/>
                </a:solidFill>
                <a:effectLst/>
                <a:uLnTx/>
                <a:uFillTx/>
                <a:latin typeface="OpenSans"/>
                <a:ea typeface="+mn-ea"/>
                <a:cs typeface="+mn-cs"/>
              </a:rPr>
              <a:t> hang. -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Cậu</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có</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biết</a:t>
            </a:r>
            <a:r>
              <a:rPr kumimoji="0" lang="vi-VN" sz="2600" b="1" i="0" u="none" strike="noStrike" kern="1200" cap="none" spc="0" normalizeH="0" baseline="0" noProof="0" dirty="0">
                <a:ln>
                  <a:noFill/>
                </a:ln>
                <a:solidFill>
                  <a:srgbClr val="002060"/>
                </a:solidFill>
                <a:effectLst/>
                <a:uLnTx/>
                <a:uFillTx/>
                <a:latin typeface="OpenSans"/>
                <a:ea typeface="+mn-ea"/>
                <a:cs typeface="+mn-cs"/>
              </a:rPr>
              <a:t> con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gì</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đấy</a:t>
            </a:r>
            <a:r>
              <a:rPr kumimoji="0" lang="vi-VN" sz="2600" b="1" i="0" u="none" strike="noStrike" kern="1200" cap="none" spc="0" normalizeH="0" baseline="0" noProof="0" dirty="0">
                <a:ln>
                  <a:noFill/>
                </a:ln>
                <a:solidFill>
                  <a:srgbClr val="002060"/>
                </a:solidFill>
                <a:effectLst/>
                <a:uLnTx/>
                <a:uFillTx/>
                <a:latin typeface="OpenSans"/>
                <a:ea typeface="+mn-ea"/>
                <a:cs typeface="+mn-cs"/>
              </a:rPr>
              <a: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giật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mình</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ngẩng</a:t>
            </a:r>
            <a:r>
              <a:rPr kumimoji="0" lang="vi-VN" sz="2600" b="1" i="0" u="none" strike="noStrike" kern="1200" cap="none" spc="0" normalizeH="0" baseline="0" noProof="0" dirty="0">
                <a:ln>
                  <a:noFill/>
                </a:ln>
                <a:solidFill>
                  <a:srgbClr val="002060"/>
                </a:solidFill>
                <a:effectLst/>
                <a:uLnTx/>
                <a:uFillTx/>
                <a:latin typeface="OpenSans"/>
                <a:ea typeface="+mn-ea"/>
                <a:cs typeface="+mn-cs"/>
              </a:rPr>
              <a:t> lên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nhìn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thấy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một</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bạn</a:t>
            </a:r>
            <a:r>
              <a:rPr kumimoji="0" lang="vi-VN" sz="2600" b="1" i="0" u="none" strike="noStrike" kern="1200" cap="none" spc="0" normalizeH="0" baseline="0" noProof="0" dirty="0">
                <a:ln>
                  <a:noFill/>
                </a:ln>
                <a:solidFill>
                  <a:srgbClr val="002060"/>
                </a:solidFill>
                <a:effectLst/>
                <a:uLnTx/>
                <a:uFillTx/>
                <a:latin typeface="OpenSans"/>
                <a:ea typeface="+mn-ea"/>
                <a:cs typeface="+mn-cs"/>
              </a:rPr>
              <a:t> trai đang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đứng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cười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cũng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cười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làm</a:t>
            </a:r>
            <a:r>
              <a:rPr kumimoji="0" lang="vi-VN" sz="2600" b="1" i="0" u="none" strike="noStrike" kern="1200" cap="none" spc="0" normalizeH="0" baseline="0" noProof="0" dirty="0">
                <a:ln>
                  <a:noFill/>
                </a:ln>
                <a:solidFill>
                  <a:srgbClr val="002060"/>
                </a:solidFill>
                <a:effectLst/>
                <a:uLnTx/>
                <a:uFillTx/>
                <a:latin typeface="OpenSans"/>
                <a:ea typeface="+mn-ea"/>
                <a:cs typeface="+mn-cs"/>
              </a:rPr>
              <a:t>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Con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gì</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chạy</a:t>
            </a:r>
            <a:r>
              <a:rPr kumimoji="0" lang="vi-VN" sz="2600" b="1" i="0" u="none" strike="noStrike" kern="1200" cap="none" spc="0" normalizeH="0" baseline="0" noProof="0" dirty="0">
                <a:ln>
                  <a:noFill/>
                </a:ln>
                <a:solidFill>
                  <a:srgbClr val="002060"/>
                </a:solidFill>
                <a:effectLst/>
                <a:uLnTx/>
                <a:uFillTx/>
                <a:latin typeface="OpenSans"/>
                <a:ea typeface="+mn-ea"/>
                <a:cs typeface="+mn-cs"/>
              </a:rPr>
              <a:t> nhanh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thế</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nhỉ</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Con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còng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gió</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cậu</a:t>
            </a:r>
            <a:r>
              <a:rPr kumimoji="0" lang="vi-VN" sz="2600" b="1" i="0" u="none" strike="noStrike" kern="1200" cap="none" spc="0" normalizeH="0" baseline="0" noProof="0" dirty="0">
                <a:ln>
                  <a:noFill/>
                </a:ln>
                <a:solidFill>
                  <a:srgbClr val="002060"/>
                </a:solidFill>
                <a:effectLst/>
                <a:uLnTx/>
                <a:uFillTx/>
                <a:latin typeface="OpenSans"/>
                <a:ea typeface="+mn-ea"/>
                <a:cs typeface="+mn-cs"/>
              </a:rPr>
              <a:t> không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biết</a:t>
            </a:r>
            <a:r>
              <a:rPr kumimoji="0" lang="vi-VN" sz="2600" b="1" i="0" u="none" strike="noStrike" kern="1200" cap="none" spc="0" normalizeH="0" baseline="0" noProof="0" dirty="0">
                <a:ln>
                  <a:noFill/>
                </a:ln>
                <a:solidFill>
                  <a:srgbClr val="002060"/>
                </a:solidFill>
                <a:effectLst/>
                <a:uLnTx/>
                <a:uFillTx/>
                <a:latin typeface="OpenSans"/>
                <a:ea typeface="+mn-ea"/>
                <a:cs typeface="+mn-cs"/>
              </a:rPr>
              <a: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Không, bây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giờ</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mới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được</a:t>
            </a:r>
            <a:r>
              <a:rPr kumimoji="0" lang="vi-VN" sz="2600" b="1" i="0" u="none" strike="noStrike" kern="1200" cap="none" spc="0" normalizeH="0" baseline="0" noProof="0" dirty="0">
                <a:ln>
                  <a:noFill/>
                </a:ln>
                <a:solidFill>
                  <a:srgbClr val="002060"/>
                </a:solidFill>
                <a:effectLst/>
                <a:uLnTx/>
                <a:uFillTx/>
                <a:latin typeface="OpenSans"/>
                <a:ea typeface="+mn-ea"/>
                <a:cs typeface="+mn-cs"/>
              </a:rPr>
              <a:t> ra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Thế</a:t>
            </a:r>
            <a:r>
              <a:rPr kumimoji="0" lang="vi-VN" sz="2600" b="1" i="0" u="none" strike="noStrike" kern="1200" cap="none" spc="0" normalizeH="0" baseline="0" noProof="0" dirty="0">
                <a:ln>
                  <a:noFill/>
                </a:ln>
                <a:solidFill>
                  <a:srgbClr val="002060"/>
                </a:solidFill>
                <a:effectLst/>
                <a:uLnTx/>
                <a:uFillTx/>
                <a:latin typeface="OpenSans"/>
                <a:ea typeface="+mn-ea"/>
                <a:cs typeface="+mn-cs"/>
              </a:rPr>
              <a:t> tên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cậu</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gì</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Hải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Còn</a:t>
            </a:r>
            <a:r>
              <a:rPr kumimoji="0" lang="vi-VN" sz="2600" b="1" i="0" u="none" strike="noStrike" kern="1200" cap="none" spc="0" normalizeH="0" baseline="0" noProof="0" dirty="0">
                <a:ln>
                  <a:noFill/>
                </a:ln>
                <a:solidFill>
                  <a:srgbClr val="002060"/>
                </a:solidFill>
                <a:effectLst/>
                <a:uLnTx/>
                <a:uFillTx/>
                <a:latin typeface="OpenSans"/>
                <a:ea typeface="+mn-ea"/>
                <a:cs typeface="+mn-cs"/>
              </a:rPr>
              <a:t> tên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cậu</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Nhà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 ở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Nội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Nghỉ</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hè</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được</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bố</a:t>
            </a:r>
            <a:r>
              <a:rPr kumimoji="0" lang="vi-VN" sz="2600" b="1" i="0" u="none" strike="noStrike" kern="1200" cap="none" spc="0" normalizeH="0" baseline="0" noProof="0" dirty="0">
                <a:ln>
                  <a:noFill/>
                </a:ln>
                <a:solidFill>
                  <a:srgbClr val="002060"/>
                </a:solidFill>
                <a:effectLst/>
                <a:uLnTx/>
                <a:uFillTx/>
                <a:latin typeface="OpenSans"/>
                <a:ea typeface="+mn-ea"/>
                <a:cs typeface="+mn-cs"/>
              </a:rPr>
              <a:t> cho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vào</a:t>
            </a:r>
            <a:r>
              <a:rPr kumimoji="0" lang="vi-VN" sz="2600" b="1" i="0" u="none" strike="noStrike" kern="1200" cap="none" spc="0" normalizeH="0" baseline="0" noProof="0" dirty="0">
                <a:ln>
                  <a:noFill/>
                </a:ln>
                <a:solidFill>
                  <a:srgbClr val="002060"/>
                </a:solidFill>
                <a:effectLst/>
                <a:uLnTx/>
                <a:uFillTx/>
                <a:latin typeface="OpenSans"/>
                <a:ea typeface="+mn-ea"/>
                <a:cs typeface="+mn-cs"/>
              </a:rPr>
              <a:t> Quy Nhơn thăm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bác</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tớ</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Ở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Nội</a:t>
            </a:r>
            <a:r>
              <a:rPr kumimoji="0" lang="vi-VN" sz="2600" b="1" i="0" u="none" strike="noStrike" kern="1200" cap="none" spc="0" normalizeH="0" baseline="0" noProof="0" dirty="0">
                <a:ln>
                  <a:noFill/>
                </a:ln>
                <a:solidFill>
                  <a:srgbClr val="002060"/>
                </a:solidFill>
                <a:effectLst/>
                <a:uLnTx/>
                <a:uFillTx/>
                <a:latin typeface="OpenSans"/>
                <a:ea typeface="+mn-ea"/>
                <a:cs typeface="+mn-cs"/>
              </a:rPr>
              <a:t> không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có</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cười</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Nội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chỉ</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có</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Hồ</a:t>
            </a:r>
            <a:r>
              <a:rPr kumimoji="0" lang="vi-VN" sz="2600" b="1" i="0" u="none" strike="noStrike" kern="1200" cap="none" spc="0" normalizeH="0" baseline="0" noProof="0" dirty="0">
                <a:ln>
                  <a:noFill/>
                </a:ln>
                <a:solidFill>
                  <a:srgbClr val="002060"/>
                </a:solidFill>
                <a:effectLst/>
                <a:uLnTx/>
                <a:uFillTx/>
                <a:latin typeface="OpenSans"/>
                <a:ea typeface="+mn-ea"/>
                <a:cs typeface="+mn-cs"/>
              </a:rPr>
              <a:t> Gươm,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Hồ</a:t>
            </a:r>
            <a:r>
              <a:rPr kumimoji="0" lang="vi-VN" sz="2600" b="1" i="0" u="none" strike="noStrike" kern="1200" cap="none" spc="0" normalizeH="0" baseline="0" noProof="0" dirty="0">
                <a:ln>
                  <a:noFill/>
                </a:ln>
                <a:solidFill>
                  <a:srgbClr val="002060"/>
                </a:solidFill>
                <a:effectLst/>
                <a:uLnTx/>
                <a:uFillTx/>
                <a:latin typeface="OpenSans"/>
                <a:ea typeface="+mn-ea"/>
                <a:cs typeface="+mn-cs"/>
              </a:rPr>
              <a:t> Tây, sông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Hồng</a:t>
            </a:r>
            <a:r>
              <a:rPr kumimoji="0" lang="vi-VN" sz="2600" b="1" i="0" u="none" strike="noStrike" kern="1200" cap="none" spc="0" normalizeH="0" baseline="0" noProof="0" dirty="0">
                <a:ln>
                  <a:noFill/>
                </a:ln>
                <a:solidFill>
                  <a:srgbClr val="002060"/>
                </a:solidFill>
                <a:effectLst/>
                <a:uLnTx/>
                <a:uFillTx/>
                <a:latin typeface="OpenSans"/>
                <a:ea typeface="+mn-ea"/>
                <a:cs typeface="+mn-cs"/>
              </a:rPr>
              <a:t> thôi.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Hồ</a:t>
            </a:r>
            <a:r>
              <a:rPr kumimoji="0" lang="vi-VN" sz="2600" b="1" i="0" u="none" strike="noStrike" kern="1200" cap="none" spc="0" normalizeH="0" baseline="0" noProof="0" dirty="0">
                <a:ln>
                  <a:noFill/>
                </a:ln>
                <a:solidFill>
                  <a:srgbClr val="002060"/>
                </a:solidFill>
                <a:effectLst/>
                <a:uLnTx/>
                <a:uFillTx/>
                <a:latin typeface="OpenSans"/>
                <a:ea typeface="+mn-ea"/>
                <a:cs typeface="+mn-cs"/>
              </a:rPr>
              <a:t> Tây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rộng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lắm</a:t>
            </a:r>
            <a:r>
              <a:rPr kumimoji="0" lang="vi-VN" sz="2600" b="1" i="0" u="none" strike="noStrike" kern="1200" cap="none" spc="0" normalizeH="0" baseline="0" noProof="0" dirty="0">
                <a:ln>
                  <a:noFill/>
                </a:ln>
                <a:solidFill>
                  <a:srgbClr val="002060"/>
                </a:solidFill>
                <a:effectLst/>
                <a:uLnTx/>
                <a:uFillTx/>
                <a:latin typeface="OpenSans"/>
                <a:ea typeface="+mn-ea"/>
                <a:cs typeface="+mn-cs"/>
              </a:rPr>
              <a:t> nhưng không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rộng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bằng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thế</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này</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err="1">
                <a:ln>
                  <a:noFill/>
                </a:ln>
                <a:solidFill>
                  <a:srgbClr val="002060"/>
                </a:solidFill>
                <a:effectLst/>
                <a:uLnTx/>
                <a:uFillTx/>
                <a:latin typeface="OpenSans"/>
                <a:ea typeface="+mn-ea"/>
                <a:cs typeface="+mn-cs"/>
              </a:rPr>
              <a:t>Hải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dẫn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đi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dọc</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bờ</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chỉ</a:t>
            </a:r>
            <a:r>
              <a:rPr kumimoji="0" lang="vi-VN" sz="2600" b="1" i="0" u="none" strike="noStrike" kern="1200" cap="none" spc="0" normalizeH="0" baseline="0" noProof="0" dirty="0">
                <a:ln>
                  <a:noFill/>
                </a:ln>
                <a:solidFill>
                  <a:srgbClr val="002060"/>
                </a:solidFill>
                <a:effectLst/>
                <a:uLnTx/>
                <a:uFillTx/>
                <a:latin typeface="OpenSans"/>
                <a:ea typeface="+mn-ea"/>
                <a:cs typeface="+mn-cs"/>
              </a:rPr>
              <a:t> cho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bạn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Mũi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Én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Ghềnh</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Ráng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Lúc</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tạm</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biệt</a:t>
            </a:r>
            <a:r>
              <a:rPr kumimoji="0" lang="vi-VN" sz="2600" b="1" i="0" u="none" strike="noStrike" kern="1200" cap="none" spc="0" normalizeH="0" baseline="0" noProof="0" dirty="0">
                <a:ln>
                  <a:noFill/>
                </a:ln>
                <a:solidFill>
                  <a:srgbClr val="002060"/>
                </a:solidFill>
                <a:effectLst/>
                <a:uLnTx/>
                <a:uFillTx/>
                <a:latin typeface="OpenSans"/>
                <a:ea typeface="+mn-ea"/>
                <a:cs typeface="+mn-cs"/>
              </a:rPr>
              <a:t>, hai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đứa</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hẹn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chiều</a:t>
            </a:r>
            <a:r>
              <a:rPr kumimoji="0" lang="vi-VN" sz="2600" b="1" i="0" u="none" strike="noStrike" kern="1200" cap="none" spc="0" normalizeH="0" baseline="0" noProof="0" dirty="0">
                <a:ln>
                  <a:noFill/>
                </a:ln>
                <a:solidFill>
                  <a:srgbClr val="002060"/>
                </a:solidFill>
                <a:effectLst/>
                <a:uLnTx/>
                <a:uFillTx/>
                <a:latin typeface="OpenSans"/>
                <a:ea typeface="+mn-ea"/>
                <a:cs typeface="+mn-cs"/>
              </a:rPr>
              <a:t> mai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lại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gặp</a:t>
            </a:r>
            <a:r>
              <a:rPr kumimoji="0" lang="vi-VN" sz="2600" b="1" i="0" u="none" strike="noStrike" kern="1200" cap="none" spc="0" normalizeH="0" baseline="0" noProof="0" dirty="0">
                <a:ln>
                  <a:noFill/>
                </a:ln>
                <a:solidFill>
                  <a:srgbClr val="002060"/>
                </a:solidFill>
                <a:effectLst/>
                <a:uLnTx/>
                <a:uFillTx/>
                <a:latin typeface="OpenSans"/>
                <a:ea typeface="+mn-ea"/>
                <a:cs typeface="+mn-cs"/>
              </a:rPr>
              <a:t> nhau ở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bãi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này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Hải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còn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hứa</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sẽ</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rủ</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mấy</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bạn</a:t>
            </a:r>
            <a:r>
              <a:rPr kumimoji="0" lang="vi-VN" sz="2600" b="1" i="0" u="none" strike="noStrike" kern="1200" cap="none" spc="0" normalizeH="0" baseline="0" noProof="0" dirty="0">
                <a:ln>
                  <a:noFill/>
                </a:ln>
                <a:solidFill>
                  <a:srgbClr val="002060"/>
                </a:solidFill>
                <a:effectLst/>
                <a:uLnTx/>
                <a:uFillTx/>
                <a:latin typeface="OpenSans"/>
                <a:ea typeface="+mn-ea"/>
                <a:cs typeface="+mn-cs"/>
              </a:rPr>
              <a:t> ra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đá</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bóng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với</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Thắng</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và</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tắm</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biển</a:t>
            </a:r>
            <a:r>
              <a:rPr kumimoji="0" lang="vi-VN" sz="2600" b="1" i="0" u="none" strike="noStrike" kern="1200" cap="none" spc="0" normalizeH="0" baseline="0" noProof="0" dirty="0">
                <a:ln>
                  <a:noFill/>
                </a:ln>
                <a:solidFill>
                  <a:srgbClr val="002060"/>
                </a:solidFill>
                <a:effectLst/>
                <a:uLnTx/>
                <a:uFillTx/>
                <a:latin typeface="OpenSans"/>
                <a:ea typeface="+mn-ea"/>
                <a:cs typeface="+mn-cs"/>
              </a:rPr>
              <a:t> </a:t>
            </a:r>
            <a:r>
              <a:rPr kumimoji="0" lang="vi-VN" sz="2600" b="1" i="0" u="none" strike="noStrike" kern="1200" cap="none" spc="0" normalizeH="0" baseline="0" noProof="0" dirty="0" err="1">
                <a:ln>
                  <a:noFill/>
                </a:ln>
                <a:solidFill>
                  <a:srgbClr val="002060"/>
                </a:solidFill>
                <a:effectLst/>
                <a:uLnTx/>
                <a:uFillTx/>
                <a:latin typeface="OpenSans"/>
                <a:ea typeface="+mn-ea"/>
                <a:cs typeface="+mn-cs"/>
              </a:rPr>
              <a:t>nữa</a:t>
            </a:r>
            <a:r>
              <a:rPr kumimoji="0" lang="vi-VN" sz="2600" b="1" i="0" u="none" strike="noStrike" kern="1200" cap="none" spc="0" normalizeH="0" baseline="0" noProof="0" dirty="0">
                <a:ln>
                  <a:noFill/>
                </a:ln>
                <a:solidFill>
                  <a:srgbClr val="002060"/>
                </a:solidFill>
                <a:effectLst/>
                <a:uLnTx/>
                <a:uFillTx/>
                <a:latin typeface="OpenSans"/>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3296C"/>
                </a:solidFill>
                <a:effectLst/>
                <a:uLnTx/>
                <a:uFillTx/>
                <a:latin typeface="OpenSans"/>
                <a:ea typeface="+mn-ea"/>
                <a:cs typeface="+mn-cs"/>
              </a:rPr>
              <a:t>(Theo </a:t>
            </a:r>
            <a:r>
              <a:rPr kumimoji="0" lang="vi-VN" sz="2600" b="0" i="1" u="none" strike="noStrike" kern="1200" cap="none" spc="0" normalizeH="0" baseline="0" noProof="0" dirty="0" err="1">
                <a:ln>
                  <a:noFill/>
                </a:ln>
                <a:solidFill>
                  <a:srgbClr val="F3296C"/>
                </a:solidFill>
                <a:effectLst/>
                <a:uLnTx/>
                <a:uFillTx/>
                <a:latin typeface="OpenSans"/>
                <a:ea typeface="+mn-ea"/>
                <a:cs typeface="+mn-cs"/>
              </a:rPr>
              <a:t>Nguyễn</a:t>
            </a:r>
            <a:r>
              <a:rPr kumimoji="0" lang="vi-VN" sz="2600" b="0" i="1" u="none" strike="noStrike" kern="1200" cap="none" spc="0" normalizeH="0" baseline="0" noProof="0" dirty="0">
                <a:ln>
                  <a:noFill/>
                </a:ln>
                <a:solidFill>
                  <a:srgbClr val="F3296C"/>
                </a:solidFill>
                <a:effectLst/>
                <a:uLnTx/>
                <a:uFillTx/>
                <a:latin typeface="OpenSans"/>
                <a:ea typeface="+mn-ea"/>
                <a:cs typeface="+mn-cs"/>
              </a:rPr>
              <a:t> Văn Chương)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3296C"/>
                </a:solidFill>
                <a:effectLst/>
                <a:uLnTx/>
                <a:uFillTx/>
                <a:latin typeface="OpenSans"/>
                <a:ea typeface="+mn-ea"/>
                <a:cs typeface="+mn-cs"/>
              </a:rPr>
              <a:t/>
            </a:r>
            <a:br>
              <a:rPr kumimoji="0" lang="vi-VN" sz="2600" b="0" i="1" u="none" strike="noStrike" kern="1200" cap="none" spc="0" normalizeH="0" baseline="0" noProof="0" dirty="0">
                <a:ln>
                  <a:noFill/>
                </a:ln>
                <a:solidFill>
                  <a:srgbClr val="F3296C"/>
                </a:solidFill>
                <a:effectLst/>
                <a:uLnTx/>
                <a:uFillTx/>
                <a:latin typeface="OpenSans"/>
                <a:ea typeface="+mn-ea"/>
                <a:cs typeface="+mn-cs"/>
              </a:rPr>
            </a:br>
            <a:r>
              <a:rPr kumimoji="0" lang="vi-VN" sz="2600" b="0" i="0" u="none" strike="noStrike" kern="1200" cap="none" spc="0" normalizeH="0" baseline="0" noProof="0" dirty="0">
                <a:ln>
                  <a:noFill/>
                </a:ln>
                <a:solidFill>
                  <a:srgbClr val="000000"/>
                </a:solidFill>
                <a:effectLst/>
                <a:uLnTx/>
                <a:uFillTx/>
                <a:latin typeface="OpenSans"/>
                <a:ea typeface="+mn-ea"/>
                <a:cs typeface="+mn-cs"/>
              </a:rPr>
              <a:t/>
            </a:r>
            <a:br>
              <a:rPr kumimoji="0" lang="vi-VN" sz="2600" b="0" i="0" u="none" strike="noStrike" kern="1200" cap="none" spc="0" normalizeH="0" baseline="0" noProof="0" dirty="0">
                <a:ln>
                  <a:noFill/>
                </a:ln>
                <a:solidFill>
                  <a:srgbClr val="000000"/>
                </a:solidFill>
                <a:effectLst/>
                <a:uLnTx/>
                <a:uFillTx/>
                <a:latin typeface="OpenSans"/>
                <a:ea typeface="+mn-ea"/>
                <a:cs typeface="+mn-cs"/>
              </a:rPr>
            </a:b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284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665DBBEF-238B-476B-96AB-8AAC3224EC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0E28F7-C2FC-6CA9-E824-0E775DE5C238}"/>
              </a:ext>
            </a:extLst>
          </p:cNvPr>
          <p:cNvSpPr txBox="1"/>
          <p:nvPr/>
        </p:nvSpPr>
        <p:spPr>
          <a:xfrm>
            <a:off x="958323" y="958789"/>
            <a:ext cx="5357715" cy="5360274"/>
          </a:xfrm>
          <a:prstGeom prst="rect">
            <a:avLst/>
          </a:prstGeom>
        </p:spPr>
        <p:txBody>
          <a:bodyPr vert="horz" lIns="91440" tIns="45720" rIns="91440" bIns="45720" rtlCol="0" anchor="b">
            <a:normAutofit/>
          </a:bodyPr>
          <a:lstStyle/>
          <a:p>
            <a:pPr marL="0" marR="0" lvl="0" indent="-228612" algn="ctr" fontAlgn="auto">
              <a:lnSpc>
                <a:spcPct val="90000"/>
              </a:lnSpc>
              <a:spcBef>
                <a:spcPct val="0"/>
              </a:spcBef>
              <a:spcAft>
                <a:spcPts val="600"/>
              </a:spcAft>
              <a:buClrTx/>
              <a:buSzTx/>
              <a:tabLst/>
              <a:defRPr/>
            </a:pPr>
            <a:r>
              <a:rPr kumimoji="0" lang="en-US" sz="9900" b="0" i="0" u="none" strike="noStrike" kern="1200" cap="none" spc="0" normalizeH="0" baseline="0" noProof="0" dirty="0">
                <a:ln>
                  <a:noFill/>
                </a:ln>
                <a:solidFill>
                  <a:srgbClr val="FFC000"/>
                </a:solidFill>
                <a:effectLst/>
                <a:uLnTx/>
                <a:uFillTx/>
                <a:latin typeface="Sigmar One" panose="020B0604020202020204" charset="0"/>
                <a:ea typeface="+mj-ea"/>
                <a:cs typeface="Shruti" panose="020B0502040204020203" pitchFamily="34" charset="0"/>
              </a:rPr>
              <a:t> </a:t>
            </a:r>
            <a:r>
              <a:rPr kumimoji="0" lang="en-US" sz="9900" b="1" i="0" u="none" strike="noStrike" kern="1200" cap="none" spc="0" normalizeH="0" baseline="0" noProof="0" dirty="0">
                <a:ln>
                  <a:noFill/>
                </a:ln>
                <a:solidFill>
                  <a:srgbClr val="FFC000"/>
                </a:solidFill>
                <a:effectLst/>
                <a:uLnTx/>
                <a:uFillTx/>
                <a:latin typeface="Times New Roman" pitchFamily="18" charset="0"/>
                <a:ea typeface="+mj-ea"/>
                <a:cs typeface="Times New Roman" pitchFamily="18" charset="0"/>
              </a:rPr>
              <a:t>ĐỌC</a:t>
            </a:r>
          </a:p>
          <a:p>
            <a:pPr marL="0" marR="0" lvl="0" indent="-228612" algn="ctr" fontAlgn="auto">
              <a:lnSpc>
                <a:spcPct val="90000"/>
              </a:lnSpc>
              <a:spcBef>
                <a:spcPct val="0"/>
              </a:spcBef>
              <a:spcAft>
                <a:spcPts val="600"/>
              </a:spcAft>
              <a:buClrTx/>
              <a:buSzTx/>
              <a:tabLst/>
              <a:defRPr/>
            </a:pPr>
            <a:r>
              <a:rPr kumimoji="0" lang="en-US" sz="9900" b="1" i="0" u="none" strike="noStrike" kern="1200" cap="none" spc="0" normalizeH="0" baseline="0" noProof="0" dirty="0">
                <a:ln>
                  <a:noFill/>
                </a:ln>
                <a:solidFill>
                  <a:srgbClr val="FFC000"/>
                </a:solidFill>
                <a:effectLst/>
                <a:uLnTx/>
                <a:uFillTx/>
                <a:latin typeface="Times New Roman" pitchFamily="18" charset="0"/>
                <a:ea typeface="+mj-ea"/>
                <a:cs typeface="Times New Roman" pitchFamily="18" charset="0"/>
              </a:rPr>
              <a:t> MỞ RỘNG</a:t>
            </a:r>
          </a:p>
        </p:txBody>
      </p:sp>
      <p:sp>
        <p:nvSpPr>
          <p:cNvPr id="1039"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6613900"/>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ÁO BÀI TUẦN 3 THÁNG 2 NĂM 2019 - CHỒI - T.A.P 3">
            <a:extLst>
              <a:ext uri="{FF2B5EF4-FFF2-40B4-BE49-F238E27FC236}">
                <a16:creationId xmlns:a16="http://schemas.microsoft.com/office/drawing/2014/main" id="{2ECF2B02-65EE-3E0B-62B7-C357F53E42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1444" y="1335253"/>
            <a:ext cx="10821924" cy="7575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m hãy sáng tác một tác phẩm văn học nghệ thuật nhằm lan tỏa tình yêu đọc  sách - Thư Viện Hỏi Đáp">
            <a:extLst>
              <a:ext uri="{FF2B5EF4-FFF2-40B4-BE49-F238E27FC236}">
                <a16:creationId xmlns:a16="http://schemas.microsoft.com/office/drawing/2014/main" id="{A08495BB-AA70-A0DE-4A9C-2758B09487F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6478698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73113" y="6057900"/>
            <a:ext cx="4814888" cy="40005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585913" y="603822"/>
            <a:ext cx="15314522" cy="2213372"/>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4000" b="1" dirty="0">
                <a:solidFill>
                  <a:srgbClr val="0070C0"/>
                </a:solidFill>
                <a:latin typeface="OpenSans"/>
              </a:rPr>
              <a:t> </a:t>
            </a:r>
            <a:r>
              <a:rPr lang="vi-VN" sz="4000" b="1" dirty="0">
                <a:solidFill>
                  <a:srgbClr val="0070C0"/>
                </a:solidFill>
                <a:latin typeface="Times New Roman" pitchFamily="18" charset="0"/>
                <a:cs typeface="Times New Roman" pitchFamily="18" charset="0"/>
              </a:rPr>
              <a:t>Câu </a:t>
            </a:r>
            <a:r>
              <a:rPr lang="en-US" sz="4000" b="1" dirty="0" smtClean="0">
                <a:solidFill>
                  <a:srgbClr val="0070C0"/>
                </a:solidFill>
                <a:latin typeface="Times New Roman" pitchFamily="18" charset="0"/>
                <a:ea typeface="Open Sans" panose="020B0606030504020204" pitchFamily="34" charset="0"/>
                <a:cs typeface="Times New Roman" pitchFamily="18" charset="0"/>
              </a:rPr>
              <a:t>1</a:t>
            </a:r>
            <a:r>
              <a:rPr lang="vi-VN" sz="4000" b="1" dirty="0" smtClean="0">
                <a:latin typeface="Times New Roman" pitchFamily="18" charset="0"/>
                <a:cs typeface="Times New Roman" pitchFamily="18" charset="0"/>
              </a:rPr>
              <a:t>:   </a:t>
            </a:r>
            <a:r>
              <a:rPr lang="vi-VN" sz="4000" b="1" dirty="0">
                <a:latin typeface="Times New Roman" pitchFamily="18" charset="0"/>
                <a:cs typeface="Times New Roman" pitchFamily="18" charset="0"/>
              </a:rPr>
              <a:t>Tìm đọc câu chuyện, bài văn, bài thơ,… về những hoạt động yêu thích của trẻ em (xem phim, xem xiếc, tham quan, dã ngoại,…) và viết vào phiếu đọc sách theo mẫu.</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Open Sans" panose="020B0606030504020204" pitchFamily="34" charset="0"/>
              <a:cs typeface="Times New Roman" pitchFamily="18"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7496" y="163765"/>
            <a:ext cx="1504247" cy="1257302"/>
          </a:xfrm>
          <a:prstGeom prst="rect">
            <a:avLst/>
          </a:prstGeom>
        </p:spPr>
      </p:pic>
      <p:pic>
        <p:nvPicPr>
          <p:cNvPr id="4" name="Hình ảnh 3">
            <a:extLst>
              <a:ext uri="{FF2B5EF4-FFF2-40B4-BE49-F238E27FC236}">
                <a16:creationId xmlns:a16="http://schemas.microsoft.com/office/drawing/2014/main" id="{B25339AE-6D4D-1D4A-D151-F35E3EE75AD3}"/>
              </a:ext>
            </a:extLst>
          </p:cNvPr>
          <p:cNvPicPr>
            <a:picLocks noChangeAspect="1"/>
          </p:cNvPicPr>
          <p:nvPr/>
        </p:nvPicPr>
        <p:blipFill>
          <a:blip r:embed="rId5"/>
          <a:stretch>
            <a:fillRect/>
          </a:stretch>
        </p:blipFill>
        <p:spPr>
          <a:xfrm>
            <a:off x="1219200" y="2749090"/>
            <a:ext cx="13716000" cy="6934088"/>
          </a:xfrm>
          <a:prstGeom prst="rect">
            <a:avLst/>
          </a:prstGeom>
        </p:spPr>
      </p:pic>
    </p:spTree>
    <p:extLst>
      <p:ext uri="{BB962C8B-B14F-4D97-AF65-F5344CB8AC3E}">
        <p14:creationId xmlns:p14="http://schemas.microsoft.com/office/powerpoint/2010/main" val="1331974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096617-6746-7CFD-0770-1102FF2ABD91}"/>
              </a:ext>
            </a:extLst>
          </p:cNvPr>
          <p:cNvPicPr>
            <a:picLocks noChangeAspect="1"/>
          </p:cNvPicPr>
          <p:nvPr/>
        </p:nvPicPr>
        <p:blipFill rotWithShape="1">
          <a:blip r:embed="rId2"/>
          <a:srcRect t="5555"/>
          <a:stretch/>
        </p:blipFill>
        <p:spPr>
          <a:xfrm>
            <a:off x="0" y="0"/>
            <a:ext cx="18287999" cy="10287000"/>
          </a:xfrm>
          <a:prstGeom prst="rect">
            <a:avLst/>
          </a:prstGeom>
        </p:spPr>
      </p:pic>
      <p:pic>
        <p:nvPicPr>
          <p:cNvPr id="13" name="Graphic 12">
            <a:extLst>
              <a:ext uri="{FF2B5EF4-FFF2-40B4-BE49-F238E27FC236}">
                <a16:creationId xmlns:a16="http://schemas.microsoft.com/office/drawing/2014/main" id="{0CF5AAEE-BD80-46D5-8CAC-1F21D2EA29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52600" y="122699"/>
            <a:ext cx="15737286" cy="7239000"/>
          </a:xfrm>
          <a:prstGeom prst="rect">
            <a:avLst/>
          </a:prstGeom>
        </p:spPr>
      </p:pic>
      <p:sp>
        <p:nvSpPr>
          <p:cNvPr id="11" name="TextBox 11"/>
          <p:cNvSpPr txBox="1"/>
          <p:nvPr/>
        </p:nvSpPr>
        <p:spPr>
          <a:xfrm>
            <a:off x="6420612" y="6692419"/>
            <a:ext cx="3856834" cy="330080"/>
          </a:xfrm>
          <a:prstGeom prst="rect">
            <a:avLst/>
          </a:prstGeom>
        </p:spPr>
        <p:txBody>
          <a:bodyPr wrap="square" lIns="0" tIns="0" rIns="0" bIns="0" rtlCol="0" anchor="t">
            <a:spAutoFit/>
          </a:bodyPr>
          <a:lstStyle/>
          <a:p>
            <a:pPr algn="ctr">
              <a:lnSpc>
                <a:spcPts val="3814"/>
              </a:lnSpc>
            </a:pPr>
            <a:r>
              <a:rPr lang="en-US" sz="6000" dirty="0" err="1">
                <a:solidFill>
                  <a:srgbClr val="FFFFFF"/>
                </a:solidFill>
                <a:latin typeface="Great Vibes" pitchFamily="2" charset="0"/>
              </a:rPr>
              <a:t>Giáo</a:t>
            </a:r>
            <a:r>
              <a:rPr lang="en-US" sz="6000">
                <a:solidFill>
                  <a:srgbClr val="FFFFFF"/>
                </a:solidFill>
                <a:latin typeface="Great Vibes" pitchFamily="2" charset="0"/>
              </a:rPr>
              <a:t> viên: </a:t>
            </a:r>
          </a:p>
        </p:txBody>
      </p:sp>
      <p:sp>
        <p:nvSpPr>
          <p:cNvPr id="16" name="TextBox 15">
            <a:extLst>
              <a:ext uri="{FF2B5EF4-FFF2-40B4-BE49-F238E27FC236}">
                <a16:creationId xmlns:a16="http://schemas.microsoft.com/office/drawing/2014/main" id="{124D9F50-2AFF-4F43-89EF-36F5DAEA87B3}"/>
              </a:ext>
            </a:extLst>
          </p:cNvPr>
          <p:cNvSpPr txBox="1"/>
          <p:nvPr/>
        </p:nvSpPr>
        <p:spPr>
          <a:xfrm>
            <a:off x="5804456" y="2825731"/>
            <a:ext cx="6096000"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Tiếng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Việt</a:t>
            </a:r>
            <a:endParaRPr lang="en-US" sz="4800" b="1" dirty="0">
              <a:latin typeface="Times New Roman" pitchFamily="18" charset="0"/>
              <a:cs typeface="Times New Roman" pitchFamily="18" charset="0"/>
            </a:endParaRPr>
          </a:p>
        </p:txBody>
      </p:sp>
      <p:pic>
        <p:nvPicPr>
          <p:cNvPr id="1026" name="Picture 2" descr="Hình ảnh Đáy Biển Bơi Trẻ PNG , Clipart Trẻ Em, Trẻ Em Vector, Bơi Vector  PNG và Vector với nền trong suốt để tải xuống miễn phí">
            <a:extLst>
              <a:ext uri="{FF2B5EF4-FFF2-40B4-BE49-F238E27FC236}">
                <a16:creationId xmlns:a16="http://schemas.microsoft.com/office/drawing/2014/main" id="{E1C28FDC-F652-37DD-9816-A6F5D3FC5D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4" t="16100" r="7746" b="26123"/>
          <a:stretch/>
        </p:blipFill>
        <p:spPr bwMode="auto">
          <a:xfrm>
            <a:off x="898839" y="6044554"/>
            <a:ext cx="6240193" cy="44954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oy, doll, vector graphics&#10;&#10;Description automatically generated">
            <a:extLst>
              <a:ext uri="{FF2B5EF4-FFF2-40B4-BE49-F238E27FC236}">
                <a16:creationId xmlns:a16="http://schemas.microsoft.com/office/drawing/2014/main" id="{9B9C98D4-DA34-2550-B51D-A843C922E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3357" y="1104900"/>
            <a:ext cx="8824642" cy="8824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792200" y="6057900"/>
            <a:ext cx="4495800" cy="40005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43001" y="773430"/>
            <a:ext cx="15621000" cy="1600438"/>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4000" b="1" i="0" u="none" strike="noStrike" kern="1200" cap="none" spc="0" normalizeH="0" baseline="0" noProof="0" dirty="0">
                <a:ln>
                  <a:noFill/>
                </a:ln>
                <a:solidFill>
                  <a:srgbClr val="0070C0"/>
                </a:solidFill>
                <a:effectLst/>
                <a:uLnTx/>
                <a:uFillTx/>
                <a:latin typeface="OpenSans"/>
                <a:ea typeface="+mn-ea"/>
                <a:cs typeface="+mn-cs"/>
              </a:rPr>
              <a:t> </a:t>
            </a:r>
            <a:r>
              <a:rPr kumimoji="0" lang="vi-VN" sz="40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Câu </a:t>
            </a:r>
            <a:r>
              <a:rPr kumimoji="0" lang="en-US" sz="4000" b="1" i="0" u="none" strike="noStrike" kern="1200" cap="none" spc="0" normalizeH="0" baseline="0" noProof="0" dirty="0" smtClean="0">
                <a:ln>
                  <a:noFill/>
                </a:ln>
                <a:solidFill>
                  <a:srgbClr val="0070C0"/>
                </a:solidFill>
                <a:effectLst/>
                <a:uLnTx/>
                <a:uFillTx/>
                <a:latin typeface="Times New Roman" pitchFamily="18" charset="0"/>
                <a:ea typeface="Open Sans" panose="020B0606030504020204" pitchFamily="34" charset="0"/>
                <a:cs typeface="Times New Roman" pitchFamily="18" charset="0"/>
              </a:rPr>
              <a:t>2</a:t>
            </a:r>
            <a:r>
              <a:rPr kumimoji="0" lang="vi-VN" sz="4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lang="vi-VN" sz="4400" b="1" dirty="0">
                <a:latin typeface="Times New Roman" pitchFamily="18" charset="0"/>
                <a:cs typeface="Times New Roman" pitchFamily="18" charset="0"/>
              </a:rPr>
              <a:t>Chia </a:t>
            </a:r>
            <a:r>
              <a:rPr lang="vi-VN" sz="4400" b="1" dirty="0" err="1">
                <a:latin typeface="Times New Roman" pitchFamily="18" charset="0"/>
                <a:cs typeface="Times New Roman" pitchFamily="18" charset="0"/>
              </a:rPr>
              <a:t>sẻ</a:t>
            </a:r>
            <a:r>
              <a:rPr lang="vi-VN" sz="4400" b="1" dirty="0">
                <a:latin typeface="Times New Roman" pitchFamily="18" charset="0"/>
                <a:cs typeface="Times New Roman" pitchFamily="18" charset="0"/>
              </a:rPr>
              <a:t> </a:t>
            </a:r>
            <a:r>
              <a:rPr lang="vi-VN" sz="4400" b="1" dirty="0" err="1">
                <a:latin typeface="Times New Roman" pitchFamily="18" charset="0"/>
                <a:cs typeface="Times New Roman" pitchFamily="18" charset="0"/>
              </a:rPr>
              <a:t>với</a:t>
            </a:r>
            <a:r>
              <a:rPr lang="vi-VN" sz="4400" b="1" dirty="0">
                <a:latin typeface="Times New Roman" pitchFamily="18" charset="0"/>
                <a:cs typeface="Times New Roman" pitchFamily="18" charset="0"/>
              </a:rPr>
              <a:t> </a:t>
            </a:r>
            <a:r>
              <a:rPr lang="vi-VN" sz="4400" b="1" dirty="0" err="1">
                <a:latin typeface="Times New Roman" pitchFamily="18" charset="0"/>
                <a:cs typeface="Times New Roman" pitchFamily="18" charset="0"/>
              </a:rPr>
              <a:t>bạn</a:t>
            </a:r>
            <a:r>
              <a:rPr lang="vi-VN" sz="4400" b="1" dirty="0">
                <a:latin typeface="Times New Roman" pitchFamily="18" charset="0"/>
                <a:cs typeface="Times New Roman" pitchFamily="18" charset="0"/>
              </a:rPr>
              <a:t> </a:t>
            </a:r>
            <a:r>
              <a:rPr lang="vi-VN" sz="4400" b="1" dirty="0" err="1">
                <a:latin typeface="Times New Roman" pitchFamily="18" charset="0"/>
                <a:cs typeface="Times New Roman" pitchFamily="18" charset="0"/>
              </a:rPr>
              <a:t>về</a:t>
            </a:r>
            <a:r>
              <a:rPr lang="vi-VN" sz="4400" b="1" dirty="0">
                <a:latin typeface="Times New Roman" pitchFamily="18" charset="0"/>
                <a:cs typeface="Times New Roman" pitchFamily="18" charset="0"/>
              </a:rPr>
              <a:t> </a:t>
            </a:r>
            <a:r>
              <a:rPr lang="vi-VN" sz="4400" b="1" dirty="0" err="1">
                <a:latin typeface="Times New Roman" pitchFamily="18" charset="0"/>
                <a:cs typeface="Times New Roman" pitchFamily="18" charset="0"/>
              </a:rPr>
              <a:t>những</a:t>
            </a:r>
            <a:r>
              <a:rPr lang="vi-VN" sz="4400" b="1" dirty="0">
                <a:latin typeface="Times New Roman" pitchFamily="18" charset="0"/>
                <a:cs typeface="Times New Roman" pitchFamily="18" charset="0"/>
              </a:rPr>
              <a:t> chi </a:t>
            </a:r>
            <a:r>
              <a:rPr lang="vi-VN" sz="4400" b="1" dirty="0" err="1">
                <a:latin typeface="Times New Roman" pitchFamily="18" charset="0"/>
                <a:cs typeface="Times New Roman" pitchFamily="18" charset="0"/>
              </a:rPr>
              <a:t>tiết</a:t>
            </a:r>
            <a:r>
              <a:rPr lang="vi-VN" sz="4400" b="1" dirty="0">
                <a:latin typeface="Times New Roman" pitchFamily="18" charset="0"/>
                <a:cs typeface="Times New Roman" pitchFamily="18" charset="0"/>
              </a:rPr>
              <a:t> em </a:t>
            </a:r>
            <a:r>
              <a:rPr lang="vi-VN" sz="4400" b="1" dirty="0" err="1">
                <a:latin typeface="Times New Roman" pitchFamily="18" charset="0"/>
                <a:cs typeface="Times New Roman" pitchFamily="18" charset="0"/>
              </a:rPr>
              <a:t>thích</a:t>
            </a:r>
            <a:r>
              <a:rPr lang="vi-VN" sz="4400" b="1" dirty="0">
                <a:latin typeface="Times New Roman" pitchFamily="18" charset="0"/>
                <a:cs typeface="Times New Roman" pitchFamily="18" charset="0"/>
              </a:rPr>
              <a:t> </a:t>
            </a:r>
            <a:r>
              <a:rPr lang="vi-VN" sz="4400" b="1" dirty="0" err="1">
                <a:latin typeface="Times New Roman" pitchFamily="18" charset="0"/>
                <a:cs typeface="Times New Roman" pitchFamily="18" charset="0"/>
              </a:rPr>
              <a:t>nhất</a:t>
            </a:r>
            <a:r>
              <a:rPr lang="vi-VN" sz="4400" b="1" dirty="0">
                <a:latin typeface="Times New Roman" pitchFamily="18" charset="0"/>
                <a:cs typeface="Times New Roman" pitchFamily="18" charset="0"/>
              </a:rPr>
              <a:t> trong </a:t>
            </a:r>
            <a:r>
              <a:rPr lang="vi-VN" sz="4400" b="1" dirty="0" err="1">
                <a:latin typeface="Times New Roman" pitchFamily="18" charset="0"/>
                <a:cs typeface="Times New Roman" pitchFamily="18" charset="0"/>
              </a:rPr>
              <a:t>bài</a:t>
            </a:r>
            <a:r>
              <a:rPr lang="vi-VN" sz="4400" b="1" dirty="0">
                <a:latin typeface="Times New Roman" pitchFamily="18" charset="0"/>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Open Sans" panose="020B0606030504020204" pitchFamily="34" charset="0"/>
              <a:cs typeface="Times New Roman" pitchFamily="18"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7496" y="163765"/>
            <a:ext cx="1504247" cy="1257302"/>
          </a:xfrm>
          <a:prstGeom prst="rect">
            <a:avLst/>
          </a:prstGeom>
        </p:spPr>
      </p:pic>
      <p:pic>
        <p:nvPicPr>
          <p:cNvPr id="5" name="Hình ảnh 4">
            <a:extLst>
              <a:ext uri="{FF2B5EF4-FFF2-40B4-BE49-F238E27FC236}">
                <a16:creationId xmlns:a16="http://schemas.microsoft.com/office/drawing/2014/main" id="{4EEDE67C-DA24-4D89-A93F-7E6528A862DD}"/>
              </a:ext>
            </a:extLst>
          </p:cNvPr>
          <p:cNvPicPr>
            <a:picLocks noChangeAspect="1"/>
          </p:cNvPicPr>
          <p:nvPr/>
        </p:nvPicPr>
        <p:blipFill>
          <a:blip r:embed="rId5"/>
          <a:stretch>
            <a:fillRect/>
          </a:stretch>
        </p:blipFill>
        <p:spPr>
          <a:xfrm>
            <a:off x="2209800" y="1898246"/>
            <a:ext cx="13042458" cy="6490508"/>
          </a:xfrm>
          <a:prstGeom prst="rect">
            <a:avLst/>
          </a:prstGeom>
        </p:spPr>
      </p:pic>
    </p:spTree>
    <p:extLst>
      <p:ext uri="{BB962C8B-B14F-4D97-AF65-F5344CB8AC3E}">
        <p14:creationId xmlns:p14="http://schemas.microsoft.com/office/powerpoint/2010/main" val="1519641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8" y="482600"/>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defRPr/>
            </a:pPr>
            <a:endParaRPr lang="en-US" sz="1200">
              <a:solidFill>
                <a:prstClr val="white"/>
              </a:solidFill>
              <a:latin typeface="Calibri"/>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1"/>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dirty="0">
              <a:solidFill>
                <a:prstClr val="white"/>
              </a:solidFill>
              <a:latin typeface="Calibri"/>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094228" y="1991875"/>
            <a:ext cx="7469001" cy="7219055"/>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8686801" y="3429001"/>
            <a:ext cx="7717559" cy="2929421"/>
          </a:xfrm>
          <a:prstGeom prst="rect">
            <a:avLst/>
          </a:prstGeom>
          <a:noFill/>
        </p:spPr>
        <p:txBody>
          <a:bodyPr vert="horz" lIns="91440" tIns="45720" rIns="91440" bIns="45720" rtlCol="0" anchor="ctr">
            <a:normAutofit/>
          </a:bodyPr>
          <a:lstStyle/>
          <a:p>
            <a:pPr indent="-228612" algn="ctr" defTabSz="914309">
              <a:lnSpc>
                <a:spcPct val="90000"/>
              </a:lnSpc>
              <a:spcBef>
                <a:spcPct val="0"/>
              </a:spcBef>
              <a:spcAft>
                <a:spcPts val="600"/>
              </a:spcAft>
              <a:defRPr/>
            </a:pPr>
            <a:r>
              <a:rPr lang="en-US" sz="9600">
                <a:solidFill>
                  <a:srgbClr val="F9A72D"/>
                </a:solidFill>
                <a:latin typeface="Sigmar One" panose="00000500000000000000" pitchFamily="2" charset="0"/>
              </a:rPr>
              <a:t>Tiết 3 – 4</a:t>
            </a:r>
          </a:p>
          <a:p>
            <a:pPr indent="-228612" algn="ctr" defTabSz="914309">
              <a:lnSpc>
                <a:spcPct val="90000"/>
              </a:lnSpc>
              <a:spcBef>
                <a:spcPct val="0"/>
              </a:spcBef>
              <a:spcAft>
                <a:spcPts val="600"/>
              </a:spcAft>
              <a:defRPr/>
            </a:pPr>
            <a:endParaRPr lang="en-US" sz="9600">
              <a:solidFill>
                <a:srgbClr val="F9A72D"/>
              </a:solidFill>
              <a:latin typeface="Sigmar One" panose="00000500000000000000" pitchFamily="2" charset="0"/>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096617-6746-7CFD-0770-1102FF2ABD91}"/>
              </a:ext>
            </a:extLst>
          </p:cNvPr>
          <p:cNvPicPr>
            <a:picLocks noChangeAspect="1"/>
          </p:cNvPicPr>
          <p:nvPr/>
        </p:nvPicPr>
        <p:blipFill rotWithShape="1">
          <a:blip r:embed="rId2"/>
          <a:srcRect t="5555"/>
          <a:stretch/>
        </p:blipFill>
        <p:spPr>
          <a:xfrm>
            <a:off x="0" y="0"/>
            <a:ext cx="18287999" cy="10287000"/>
          </a:xfrm>
          <a:prstGeom prst="rect">
            <a:avLst/>
          </a:prstGeom>
        </p:spPr>
      </p:pic>
      <p:pic>
        <p:nvPicPr>
          <p:cNvPr id="13" name="Graphic 12">
            <a:extLst>
              <a:ext uri="{FF2B5EF4-FFF2-40B4-BE49-F238E27FC236}">
                <a16:creationId xmlns:a16="http://schemas.microsoft.com/office/drawing/2014/main" id="{0CF5AAEE-BD80-46D5-8CAC-1F21D2EA29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8839" y="266700"/>
            <a:ext cx="15737286" cy="7239000"/>
          </a:xfrm>
          <a:prstGeom prst="rect">
            <a:avLst/>
          </a:prstGeom>
        </p:spPr>
      </p:pic>
      <p:sp>
        <p:nvSpPr>
          <p:cNvPr id="11" name="TextBox 11"/>
          <p:cNvSpPr txBox="1"/>
          <p:nvPr/>
        </p:nvSpPr>
        <p:spPr>
          <a:xfrm>
            <a:off x="6420612" y="6692419"/>
            <a:ext cx="3856834" cy="330080"/>
          </a:xfrm>
          <a:prstGeom prst="rect">
            <a:avLst/>
          </a:prstGeom>
        </p:spPr>
        <p:txBody>
          <a:bodyPr wrap="square" lIns="0" tIns="0" rIns="0" bIns="0" rtlCol="0" anchor="t">
            <a:spAutoFit/>
          </a:bodyPr>
          <a:lstStyle/>
          <a:p>
            <a:pPr algn="ctr">
              <a:lnSpc>
                <a:spcPts val="3814"/>
              </a:lnSpc>
            </a:pPr>
            <a:r>
              <a:rPr lang="en-US" sz="6000" dirty="0" err="1">
                <a:solidFill>
                  <a:srgbClr val="FFFFFF"/>
                </a:solidFill>
                <a:latin typeface="Great Vibes" pitchFamily="2" charset="0"/>
              </a:rPr>
              <a:t>Giáo</a:t>
            </a:r>
            <a:r>
              <a:rPr lang="en-US" sz="6000">
                <a:solidFill>
                  <a:srgbClr val="FFFFFF"/>
                </a:solidFill>
                <a:latin typeface="Great Vibes" pitchFamily="2" charset="0"/>
              </a:rPr>
              <a:t> viên: </a:t>
            </a:r>
          </a:p>
        </p:txBody>
      </p:sp>
      <p:sp>
        <p:nvSpPr>
          <p:cNvPr id="16" name="TextBox 15">
            <a:extLst>
              <a:ext uri="{FF2B5EF4-FFF2-40B4-BE49-F238E27FC236}">
                <a16:creationId xmlns:a16="http://schemas.microsoft.com/office/drawing/2014/main" id="{124D9F50-2AFF-4F43-89EF-36F5DAEA87B3}"/>
              </a:ext>
            </a:extLst>
          </p:cNvPr>
          <p:cNvSpPr txBox="1"/>
          <p:nvPr/>
        </p:nvSpPr>
        <p:spPr>
          <a:xfrm>
            <a:off x="5804456" y="2825731"/>
            <a:ext cx="6096000"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Tiếng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Việt</a:t>
            </a:r>
            <a:endParaRPr lang="en-US" sz="48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5B5F101C-B4A3-A88A-9EC1-A4D97D7318D2}"/>
              </a:ext>
            </a:extLst>
          </p:cNvPr>
          <p:cNvSpPr txBox="1"/>
          <p:nvPr/>
        </p:nvSpPr>
        <p:spPr>
          <a:xfrm>
            <a:off x="2620505" y="1871765"/>
            <a:ext cx="12293951" cy="830997"/>
          </a:xfrm>
          <a:prstGeom prst="rect">
            <a:avLst/>
          </a:prstGeom>
          <a:noFill/>
        </p:spPr>
        <p:txBody>
          <a:bodyPr wrap="square" rtlCol="0">
            <a:spAutoFit/>
          </a:bodyPr>
          <a:lstStyle/>
          <a:p>
            <a:pPr algn="ctr"/>
            <a:r>
              <a:rPr lang="en-US" sz="4800" b="1" dirty="0" err="1">
                <a:solidFill>
                  <a:srgbClr val="002060"/>
                </a:solidFill>
                <a:latin typeface="Times New Roman" pitchFamily="18" charset="0"/>
                <a:ea typeface="Tahoma" panose="020B0604030504040204" pitchFamily="34" charset="0"/>
                <a:cs typeface="Times New Roman" pitchFamily="18" charset="0"/>
              </a:rPr>
              <a:t>Thứ</a:t>
            </a:r>
            <a:r>
              <a:rPr lang="en-US" sz="4800" b="1" dirty="0">
                <a:solidFill>
                  <a:srgbClr val="002060"/>
                </a:solidFill>
                <a:latin typeface="Times New Roman" pitchFamily="18" charset="0"/>
                <a:ea typeface="Tahoma" panose="020B0604030504040204" pitchFamily="34" charset="0"/>
                <a:cs typeface="Times New Roman" pitchFamily="18" charset="0"/>
              </a:rPr>
              <a:t> </a:t>
            </a:r>
            <a:r>
              <a:rPr lang="en-US" sz="4800" b="1" dirty="0" err="1" smtClean="0">
                <a:solidFill>
                  <a:srgbClr val="002060"/>
                </a:solidFill>
                <a:latin typeface="Times New Roman" pitchFamily="18" charset="0"/>
                <a:ea typeface="Tahoma" panose="020B0604030504040204" pitchFamily="34" charset="0"/>
                <a:cs typeface="Times New Roman" pitchFamily="18" charset="0"/>
              </a:rPr>
              <a:t>Năm</a:t>
            </a:r>
            <a:r>
              <a:rPr lang="en-US" sz="4800" b="1" dirty="0" smtClean="0">
                <a:solidFill>
                  <a:srgbClr val="002060"/>
                </a:solidFill>
                <a:latin typeface="Times New Roman" pitchFamily="18" charset="0"/>
                <a:ea typeface="Tahoma" panose="020B0604030504040204" pitchFamily="34" charset="0"/>
                <a:cs typeface="Times New Roman" pitchFamily="18" charset="0"/>
              </a:rPr>
              <a:t> </a:t>
            </a:r>
            <a:r>
              <a:rPr lang="en-US" sz="4800" b="1" dirty="0" err="1" smtClean="0">
                <a:solidFill>
                  <a:srgbClr val="002060"/>
                </a:solidFill>
                <a:latin typeface="Times New Roman" pitchFamily="18" charset="0"/>
                <a:ea typeface="Tahoma" panose="020B0604030504040204" pitchFamily="34" charset="0"/>
                <a:cs typeface="Times New Roman" pitchFamily="18" charset="0"/>
              </a:rPr>
              <a:t>ngày</a:t>
            </a:r>
            <a:r>
              <a:rPr lang="en-US" sz="4800" b="1" dirty="0" smtClean="0">
                <a:solidFill>
                  <a:srgbClr val="002060"/>
                </a:solidFill>
                <a:latin typeface="Times New Roman" pitchFamily="18" charset="0"/>
                <a:ea typeface="Tahoma" panose="020B0604030504040204" pitchFamily="34" charset="0"/>
                <a:cs typeface="Times New Roman" pitchFamily="18" charset="0"/>
              </a:rPr>
              <a:t> 26 </a:t>
            </a:r>
            <a:r>
              <a:rPr lang="en-US" sz="4800" b="1" dirty="0" err="1" smtClean="0">
                <a:solidFill>
                  <a:srgbClr val="002060"/>
                </a:solidFill>
                <a:latin typeface="Times New Roman" pitchFamily="18" charset="0"/>
                <a:ea typeface="Tahoma" panose="020B0604030504040204" pitchFamily="34" charset="0"/>
                <a:cs typeface="Times New Roman" pitchFamily="18" charset="0"/>
              </a:rPr>
              <a:t>tháng</a:t>
            </a:r>
            <a:r>
              <a:rPr lang="en-US" sz="4800" b="1" dirty="0" smtClean="0">
                <a:solidFill>
                  <a:srgbClr val="002060"/>
                </a:solidFill>
                <a:latin typeface="Times New Roman" pitchFamily="18" charset="0"/>
                <a:ea typeface="Tahoma" panose="020B0604030504040204" pitchFamily="34" charset="0"/>
                <a:cs typeface="Times New Roman" pitchFamily="18" charset="0"/>
              </a:rPr>
              <a:t> </a:t>
            </a:r>
            <a:r>
              <a:rPr lang="en-US" sz="4800" b="1" dirty="0">
                <a:solidFill>
                  <a:srgbClr val="002060"/>
                </a:solidFill>
                <a:latin typeface="Times New Roman" pitchFamily="18" charset="0"/>
                <a:ea typeface="Tahoma" panose="020B0604030504040204" pitchFamily="34" charset="0"/>
                <a:cs typeface="Times New Roman" pitchFamily="18" charset="0"/>
              </a:rPr>
              <a:t>9 </a:t>
            </a:r>
            <a:r>
              <a:rPr lang="en-US" sz="4800" b="1" dirty="0" err="1">
                <a:solidFill>
                  <a:srgbClr val="002060"/>
                </a:solidFill>
                <a:latin typeface="Times New Roman" pitchFamily="18" charset="0"/>
                <a:ea typeface="Tahoma" panose="020B0604030504040204" pitchFamily="34" charset="0"/>
                <a:cs typeface="Times New Roman" pitchFamily="18" charset="0"/>
              </a:rPr>
              <a:t>năm</a:t>
            </a:r>
            <a:r>
              <a:rPr lang="en-US" sz="4800" b="1" dirty="0">
                <a:solidFill>
                  <a:srgbClr val="002060"/>
                </a:solidFill>
                <a:latin typeface="Times New Roman" pitchFamily="18" charset="0"/>
                <a:ea typeface="Tahoma" panose="020B0604030504040204" pitchFamily="34" charset="0"/>
                <a:cs typeface="Times New Roman" pitchFamily="18" charset="0"/>
              </a:rPr>
              <a:t> </a:t>
            </a:r>
            <a:r>
              <a:rPr lang="en-US" sz="4800" b="1" dirty="0" smtClean="0">
                <a:solidFill>
                  <a:srgbClr val="002060"/>
                </a:solidFill>
                <a:latin typeface="Times New Roman" pitchFamily="18" charset="0"/>
                <a:ea typeface="Tahoma" panose="020B0604030504040204" pitchFamily="34" charset="0"/>
                <a:cs typeface="Times New Roman" pitchFamily="18" charset="0"/>
              </a:rPr>
              <a:t>2024</a:t>
            </a:r>
            <a:endParaRPr lang="en-US" sz="4800" b="1" dirty="0">
              <a:solidFill>
                <a:srgbClr val="002060"/>
              </a:solidFill>
              <a:latin typeface="Times New Roman" pitchFamily="18" charset="0"/>
              <a:ea typeface="Tahoma" panose="020B0604030504040204" pitchFamily="34" charset="0"/>
              <a:cs typeface="Times New Roman" pitchFamily="18" charset="0"/>
            </a:endParaRPr>
          </a:p>
        </p:txBody>
      </p:sp>
      <p:pic>
        <p:nvPicPr>
          <p:cNvPr id="1026" name="Picture 2" descr="Hình ảnh Đáy Biển Bơi Trẻ PNG , Clipart Trẻ Em, Trẻ Em Vector, Bơi Vector  PNG và Vector với nền trong suốt để tải xuống miễn phí">
            <a:extLst>
              <a:ext uri="{FF2B5EF4-FFF2-40B4-BE49-F238E27FC236}">
                <a16:creationId xmlns:a16="http://schemas.microsoft.com/office/drawing/2014/main" id="{E1C28FDC-F652-37DD-9816-A6F5D3FC5D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4" t="16100" r="7746" b="26123"/>
          <a:stretch/>
        </p:blipFill>
        <p:spPr bwMode="auto">
          <a:xfrm>
            <a:off x="898839" y="6044554"/>
            <a:ext cx="6240193" cy="44954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oy, doll, vector graphics&#10;&#10;Description automatically generated">
            <a:extLst>
              <a:ext uri="{FF2B5EF4-FFF2-40B4-BE49-F238E27FC236}">
                <a16:creationId xmlns:a16="http://schemas.microsoft.com/office/drawing/2014/main" id="{9B9C98D4-DA34-2550-B51D-A843C922E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0" y="1655469"/>
            <a:ext cx="8824642" cy="8824642"/>
          </a:xfrm>
          <a:prstGeom prst="rect">
            <a:avLst/>
          </a:prstGeom>
        </p:spPr>
      </p:pic>
    </p:spTree>
    <p:extLst>
      <p:ext uri="{BB962C8B-B14F-4D97-AF65-F5344CB8AC3E}">
        <p14:creationId xmlns:p14="http://schemas.microsoft.com/office/powerpoint/2010/main" val="3146520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100986" y="-59830"/>
            <a:ext cx="18294365" cy="10286990"/>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08026" y="1974648"/>
            <a:ext cx="6337704" cy="6337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601">
              <a:solidFill>
                <a:prstClr val="white"/>
              </a:solidFill>
              <a:latin typeface="Calibri"/>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45881" y="1130066"/>
            <a:ext cx="8030753" cy="8030753"/>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defRPr/>
            </a:pPr>
            <a:endParaRPr lang="en-US" sz="1200">
              <a:solidFill>
                <a:prstClr val="black"/>
              </a:solidFill>
              <a:latin typeface="Calibri"/>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1463604" y="2655077"/>
            <a:ext cx="6372477" cy="2929421"/>
          </a:xfrm>
          <a:prstGeom prst="rect">
            <a:avLst/>
          </a:prstGeom>
          <a:noFill/>
        </p:spPr>
        <p:txBody>
          <a:bodyPr vert="horz" lIns="91440" tIns="45720" rIns="91440" bIns="45720" rtlCol="0" anchor="ctr">
            <a:normAutofit/>
          </a:bodyPr>
          <a:lstStyle/>
          <a:p>
            <a:pPr algn="ctr" defTabSz="914309">
              <a:lnSpc>
                <a:spcPct val="90000"/>
              </a:lnSpc>
              <a:spcBef>
                <a:spcPct val="0"/>
              </a:spcBef>
              <a:spcAft>
                <a:spcPts val="600"/>
              </a:spcAft>
              <a:defRPr/>
            </a:pPr>
            <a:r>
              <a:rPr lang="en-US" sz="8801">
                <a:solidFill>
                  <a:srgbClr val="40AFB9"/>
                </a:solidFill>
                <a:latin typeface="Sigmar One" panose="00000500000000000000" pitchFamily="2" charset="0"/>
              </a:rPr>
              <a:t>Luyện từ và câu</a:t>
            </a:r>
          </a:p>
          <a:p>
            <a:pPr indent="-228612" algn="ctr" defTabSz="914309">
              <a:lnSpc>
                <a:spcPct val="90000"/>
              </a:lnSpc>
              <a:spcBef>
                <a:spcPct val="0"/>
              </a:spcBef>
              <a:spcAft>
                <a:spcPts val="600"/>
              </a:spcAft>
              <a:defRPr/>
            </a:pPr>
            <a:endParaRPr lang="en-US" sz="5400">
              <a:solidFill>
                <a:srgbClr val="40AFB9"/>
              </a:solidFill>
              <a:latin typeface="Calibri"/>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927375" y="-931791"/>
            <a:ext cx="3743891" cy="2651505"/>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204868" y="629866"/>
            <a:ext cx="1696442" cy="1696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44007" y="8413605"/>
            <a:ext cx="1170080" cy="112092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dirty="0">
                <a:solidFill>
                  <a:prstClr val="white"/>
                </a:solidFill>
                <a:latin typeface="Calibri"/>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43896" y="8235840"/>
            <a:ext cx="1205091" cy="1282902"/>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128802" y="9070720"/>
            <a:ext cx="2455239" cy="1227620"/>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200401" y="5143501"/>
            <a:ext cx="3223724" cy="3523196"/>
          </a:xfrm>
          <a:prstGeom prst="rect">
            <a:avLst/>
          </a:prstGeom>
        </p:spPr>
      </p:pic>
    </p:spTree>
    <p:extLst>
      <p:ext uri="{BB962C8B-B14F-4D97-AF65-F5344CB8AC3E}">
        <p14:creationId xmlns:p14="http://schemas.microsoft.com/office/powerpoint/2010/main" val="414441530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5D4E7149-BD53-5BA2-1913-C2FA5718AED6}"/>
              </a:ext>
            </a:extLst>
          </p:cNvPr>
          <p:cNvPicPr>
            <a:picLocks noChangeAspect="1"/>
          </p:cNvPicPr>
          <p:nvPr/>
        </p:nvPicPr>
        <p:blipFill>
          <a:blip r:embed="rId2"/>
          <a:stretch>
            <a:fillRect/>
          </a:stretch>
        </p:blipFill>
        <p:spPr>
          <a:xfrm>
            <a:off x="10134600" y="3194014"/>
            <a:ext cx="7543800" cy="3898971"/>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485900" y="243471"/>
            <a:ext cx="15782869" cy="104272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4000" i="1" dirty="0" err="1">
                <a:solidFill>
                  <a:prstClr val="white"/>
                </a:solidFill>
                <a:latin typeface="Nunito Black" panose="00000A00000000000000" pitchFamily="2" charset="0"/>
              </a:rPr>
              <a:t>Câu</a:t>
            </a:r>
            <a:r>
              <a:rPr lang="en-US" sz="4000" i="1" dirty="0">
                <a:solidFill>
                  <a:prstClr val="white"/>
                </a:solidFill>
                <a:latin typeface="Nunito Black" panose="00000A00000000000000" pitchFamily="2" charset="0"/>
              </a:rPr>
              <a:t> 1. </a:t>
            </a:r>
            <a:r>
              <a:rPr lang="vi-VN" sz="4000" b="1" i="1" dirty="0" err="1">
                <a:solidFill>
                  <a:schemeClr val="bg1"/>
                </a:solidFill>
                <a:effectLst/>
                <a:latin typeface="OpenSans"/>
              </a:rPr>
              <a:t>Xếp</a:t>
            </a:r>
            <a:r>
              <a:rPr lang="vi-VN" sz="4000" b="1" i="1" dirty="0">
                <a:solidFill>
                  <a:schemeClr val="bg1"/>
                </a:solidFill>
                <a:effectLst/>
                <a:latin typeface="OpenSans"/>
              </a:rPr>
              <a:t> </a:t>
            </a:r>
            <a:r>
              <a:rPr lang="vi-VN" sz="4000" b="1" i="1" dirty="0" err="1">
                <a:solidFill>
                  <a:schemeClr val="bg1"/>
                </a:solidFill>
                <a:effectLst/>
                <a:latin typeface="OpenSans"/>
              </a:rPr>
              <a:t>các</a:t>
            </a:r>
            <a:r>
              <a:rPr lang="vi-VN" sz="4000" b="1" i="1" dirty="0">
                <a:solidFill>
                  <a:schemeClr val="bg1"/>
                </a:solidFill>
                <a:effectLst/>
                <a:latin typeface="OpenSans"/>
              </a:rPr>
              <a:t> </a:t>
            </a:r>
            <a:r>
              <a:rPr lang="vi-VN" sz="4000" b="1" i="1" dirty="0" err="1">
                <a:solidFill>
                  <a:schemeClr val="bg1"/>
                </a:solidFill>
                <a:effectLst/>
                <a:latin typeface="OpenSans"/>
              </a:rPr>
              <a:t>từ</a:t>
            </a:r>
            <a:r>
              <a:rPr lang="vi-VN" sz="4000" b="1" i="1" dirty="0">
                <a:solidFill>
                  <a:schemeClr val="bg1"/>
                </a:solidFill>
                <a:effectLst/>
                <a:latin typeface="OpenSans"/>
              </a:rPr>
              <a:t> in </a:t>
            </a:r>
            <a:r>
              <a:rPr lang="vi-VN" sz="4000" b="1" i="1" dirty="0" err="1">
                <a:solidFill>
                  <a:schemeClr val="bg1"/>
                </a:solidFill>
                <a:effectLst/>
                <a:latin typeface="OpenSans"/>
              </a:rPr>
              <a:t>đậm</a:t>
            </a:r>
            <a:r>
              <a:rPr lang="vi-VN" sz="4000" b="1" i="1" dirty="0">
                <a:solidFill>
                  <a:schemeClr val="bg1"/>
                </a:solidFill>
                <a:effectLst/>
                <a:latin typeface="OpenSans"/>
              </a:rPr>
              <a:t> </a:t>
            </a:r>
            <a:r>
              <a:rPr lang="vi-VN" sz="4000" b="1" i="1" dirty="0" err="1">
                <a:solidFill>
                  <a:schemeClr val="bg1"/>
                </a:solidFill>
                <a:effectLst/>
                <a:latin typeface="OpenSans"/>
              </a:rPr>
              <a:t>dưới</a:t>
            </a:r>
            <a:r>
              <a:rPr lang="vi-VN" sz="4000" b="1" i="1" dirty="0">
                <a:solidFill>
                  <a:schemeClr val="bg1"/>
                </a:solidFill>
                <a:effectLst/>
                <a:latin typeface="OpenSans"/>
              </a:rPr>
              <a:t> đây </a:t>
            </a:r>
            <a:r>
              <a:rPr lang="vi-VN" sz="4000" b="1" i="1" dirty="0" err="1">
                <a:solidFill>
                  <a:schemeClr val="bg1"/>
                </a:solidFill>
                <a:effectLst/>
                <a:latin typeface="OpenSans"/>
              </a:rPr>
              <a:t>vào</a:t>
            </a:r>
            <a:r>
              <a:rPr lang="vi-VN" sz="4000" b="1" i="1" dirty="0">
                <a:solidFill>
                  <a:schemeClr val="bg1"/>
                </a:solidFill>
                <a:effectLst/>
                <a:latin typeface="OpenSans"/>
              </a:rPr>
              <a:t> </a:t>
            </a:r>
            <a:r>
              <a:rPr lang="vi-VN" sz="4000" b="1" i="1" dirty="0" err="1">
                <a:solidFill>
                  <a:schemeClr val="bg1"/>
                </a:solidFill>
                <a:effectLst/>
                <a:latin typeface="OpenSans"/>
              </a:rPr>
              <a:t>nhóm</a:t>
            </a:r>
            <a:r>
              <a:rPr lang="vi-VN" sz="4000" b="1" i="1" dirty="0">
                <a:solidFill>
                  <a:schemeClr val="bg1"/>
                </a:solidFill>
                <a:effectLst/>
                <a:latin typeface="OpenSans"/>
              </a:rPr>
              <a:t> </a:t>
            </a:r>
            <a:r>
              <a:rPr lang="vi-VN" sz="4000" b="1" i="1" dirty="0" err="1">
                <a:solidFill>
                  <a:schemeClr val="bg1"/>
                </a:solidFill>
                <a:effectLst/>
                <a:latin typeface="OpenSans"/>
              </a:rPr>
              <a:t>thích</a:t>
            </a:r>
            <a:r>
              <a:rPr lang="vi-VN" sz="4000" b="1" i="1" dirty="0">
                <a:solidFill>
                  <a:schemeClr val="bg1"/>
                </a:solidFill>
                <a:effectLst/>
                <a:latin typeface="OpenSans"/>
              </a:rPr>
              <a:t> </a:t>
            </a:r>
            <a:r>
              <a:rPr lang="vi-VN" sz="4000" b="1" i="1" dirty="0" err="1">
                <a:solidFill>
                  <a:schemeClr val="bg1"/>
                </a:solidFill>
                <a:effectLst/>
                <a:latin typeface="OpenSans"/>
              </a:rPr>
              <a:t>hợp</a:t>
            </a:r>
            <a:r>
              <a:rPr lang="vi-VN" sz="4000" b="1" i="1" dirty="0">
                <a:solidFill>
                  <a:schemeClr val="bg1"/>
                </a:solidFill>
                <a:effectLst/>
                <a:latin typeface="OpenSans"/>
              </a:rPr>
              <a:t>.</a:t>
            </a:r>
            <a:endParaRPr lang="en-US" sz="4000" b="1" i="1" dirty="0">
              <a:solidFill>
                <a:schemeClr val="bg1"/>
              </a:solidFill>
              <a:latin typeface="Nunito Black" panose="00000A00000000000000" pitchFamily="2" charset="0"/>
            </a:endParaRP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228600" y="-37933"/>
            <a:ext cx="1943100" cy="1682685"/>
          </a:xfrm>
          <a:prstGeom prst="rect">
            <a:avLst/>
          </a:prstGeom>
          <a:ln>
            <a:noFill/>
          </a:ln>
          <a:effectLst>
            <a:softEdge rad="112500"/>
          </a:effectLst>
        </p:spPr>
      </p:pic>
      <p:sp>
        <p:nvSpPr>
          <p:cNvPr id="8" name="TextBox 7">
            <a:extLst>
              <a:ext uri="{FF2B5EF4-FFF2-40B4-BE49-F238E27FC236}">
                <a16:creationId xmlns:a16="http://schemas.microsoft.com/office/drawing/2014/main" id="{DD8E811D-3B39-138E-7981-3C7520126F0A}"/>
              </a:ext>
            </a:extLst>
          </p:cNvPr>
          <p:cNvSpPr txBox="1"/>
          <p:nvPr/>
        </p:nvSpPr>
        <p:spPr>
          <a:xfrm>
            <a:off x="1143000" y="1806583"/>
            <a:ext cx="15621000" cy="2123658"/>
          </a:xfrm>
          <a:prstGeom prst="rect">
            <a:avLst/>
          </a:prstGeom>
          <a:noFill/>
        </p:spPr>
        <p:txBody>
          <a:bodyPr wrap="square">
            <a:spAutoFit/>
          </a:bodyPr>
          <a:lstStyle/>
          <a:p>
            <a:pPr defTabSz="914309">
              <a:defRPr/>
            </a:pPr>
            <a:r>
              <a:rPr lang="vi-VN" sz="4400" i="0" dirty="0">
                <a:solidFill>
                  <a:srgbClr val="000000"/>
                </a:solidFill>
                <a:effectLst/>
                <a:latin typeface="OpenSans"/>
              </a:rPr>
              <a:t>a. Ở </a:t>
            </a:r>
            <a:r>
              <a:rPr lang="vi-VN" sz="4400" i="0" dirty="0" err="1">
                <a:solidFill>
                  <a:srgbClr val="000000"/>
                </a:solidFill>
                <a:effectLst/>
                <a:latin typeface="OpenSans"/>
              </a:rPr>
              <a:t>bờ</a:t>
            </a:r>
            <a:r>
              <a:rPr lang="vi-VN" sz="4400" i="0" dirty="0">
                <a:solidFill>
                  <a:srgbClr val="000000"/>
                </a:solidFill>
                <a:effectLst/>
                <a:latin typeface="OpenSans"/>
              </a:rPr>
              <a:t> ao </a:t>
            </a:r>
            <a:r>
              <a:rPr lang="vi-VN" sz="4400" i="0" dirty="0" err="1">
                <a:solidFill>
                  <a:srgbClr val="000000"/>
                </a:solidFill>
                <a:effectLst/>
                <a:latin typeface="OpenSans"/>
              </a:rPr>
              <a:t>nhà</a:t>
            </a:r>
            <a:r>
              <a:rPr lang="vi-VN" sz="4400" i="0" dirty="0">
                <a:solidFill>
                  <a:srgbClr val="000000"/>
                </a:solidFill>
                <a:effectLst/>
                <a:latin typeface="OpenSans"/>
              </a:rPr>
              <a:t> tôi </a:t>
            </a:r>
            <a:r>
              <a:rPr lang="vi-VN" sz="4400" i="0" dirty="0" err="1">
                <a:solidFill>
                  <a:srgbClr val="000000"/>
                </a:solidFill>
                <a:effectLst/>
                <a:latin typeface="OpenSans"/>
              </a:rPr>
              <a:t>có</a:t>
            </a:r>
            <a:r>
              <a:rPr lang="vi-VN" sz="4400" i="0" dirty="0">
                <a:solidFill>
                  <a:srgbClr val="000000"/>
                </a:solidFill>
                <a:effectLst/>
                <a:latin typeface="OpenSans"/>
              </a:rPr>
              <a:t> </a:t>
            </a:r>
            <a:r>
              <a:rPr lang="vi-VN" sz="4400" i="0" dirty="0" err="1">
                <a:solidFill>
                  <a:srgbClr val="000000"/>
                </a:solidFill>
                <a:effectLst/>
                <a:latin typeface="OpenSans"/>
              </a:rPr>
              <a:t>một</a:t>
            </a:r>
            <a:r>
              <a:rPr lang="vi-VN" sz="4400" i="0" dirty="0">
                <a:solidFill>
                  <a:srgbClr val="000000"/>
                </a:solidFill>
                <a:effectLst/>
                <a:latin typeface="OpenSans"/>
              </a:rPr>
              <a:t> </a:t>
            </a:r>
            <a:r>
              <a:rPr lang="vi-VN" sz="4400" i="0" dirty="0" err="1">
                <a:solidFill>
                  <a:srgbClr val="000000"/>
                </a:solidFill>
                <a:effectLst/>
                <a:latin typeface="OpenSans"/>
              </a:rPr>
              <a:t>bụi</a:t>
            </a:r>
            <a:r>
              <a:rPr lang="vi-VN" sz="4400" i="0" dirty="0">
                <a:solidFill>
                  <a:srgbClr val="000000"/>
                </a:solidFill>
                <a:effectLst/>
                <a:latin typeface="OpenSans"/>
              </a:rPr>
              <a:t> kim ngân. </a:t>
            </a:r>
            <a:r>
              <a:rPr lang="vi-VN" sz="4400" i="0" dirty="0" err="1">
                <a:solidFill>
                  <a:srgbClr val="000000"/>
                </a:solidFill>
                <a:effectLst/>
                <a:latin typeface="OpenSans"/>
              </a:rPr>
              <a:t>Cứ</a:t>
            </a:r>
            <a:r>
              <a:rPr lang="vi-VN" sz="4400" i="0" dirty="0">
                <a:solidFill>
                  <a:srgbClr val="000000"/>
                </a:solidFill>
                <a:effectLst/>
                <a:latin typeface="OpenSans"/>
              </a:rPr>
              <a:t> </a:t>
            </a:r>
            <a:r>
              <a:rPr lang="vi-VN" sz="4400" i="0" dirty="0" err="1">
                <a:solidFill>
                  <a:srgbClr val="000000"/>
                </a:solidFill>
                <a:effectLst/>
                <a:latin typeface="OpenSans"/>
              </a:rPr>
              <a:t>vào</a:t>
            </a:r>
            <a:r>
              <a:rPr lang="vi-VN" sz="4400" i="0" dirty="0">
                <a:solidFill>
                  <a:srgbClr val="000000"/>
                </a:solidFill>
                <a:effectLst/>
                <a:latin typeface="OpenSans"/>
              </a:rPr>
              <a:t> </a:t>
            </a:r>
            <a:r>
              <a:rPr lang="vi-VN" sz="4400" i="0" dirty="0" err="1">
                <a:solidFill>
                  <a:srgbClr val="000000"/>
                </a:solidFill>
                <a:effectLst/>
                <a:latin typeface="OpenSans"/>
              </a:rPr>
              <a:t>dịp</a:t>
            </a:r>
            <a:r>
              <a:rPr lang="vi-VN" sz="4400" i="0" dirty="0">
                <a:solidFill>
                  <a:srgbClr val="000000"/>
                </a:solidFill>
                <a:effectLst/>
                <a:latin typeface="OpenSans"/>
              </a:rPr>
              <a:t> </a:t>
            </a:r>
            <a:r>
              <a:rPr lang="vi-VN" sz="4400" i="0" dirty="0" err="1">
                <a:solidFill>
                  <a:srgbClr val="000000"/>
                </a:solidFill>
                <a:effectLst/>
                <a:latin typeface="OpenSans"/>
              </a:rPr>
              <a:t>tháng</a:t>
            </a:r>
            <a:r>
              <a:rPr lang="vi-VN" sz="4400" i="0" dirty="0">
                <a:solidFill>
                  <a:srgbClr val="000000"/>
                </a:solidFill>
                <a:effectLst/>
                <a:latin typeface="OpenSans"/>
              </a:rPr>
              <a:t> Năm, </a:t>
            </a:r>
            <a:r>
              <a:rPr lang="vi-VN" sz="4400" i="0" dirty="0" err="1">
                <a:solidFill>
                  <a:srgbClr val="000000"/>
                </a:solidFill>
                <a:effectLst/>
                <a:latin typeface="OpenSans"/>
              </a:rPr>
              <a:t>từ</a:t>
            </a:r>
            <a:r>
              <a:rPr lang="vi-VN" sz="4400" i="0" dirty="0">
                <a:solidFill>
                  <a:srgbClr val="000000"/>
                </a:solidFill>
                <a:effectLst/>
                <a:latin typeface="OpenSans"/>
              </a:rPr>
              <a:t> </a:t>
            </a:r>
            <a:r>
              <a:rPr lang="vi-VN" sz="4400" i="0" dirty="0" err="1">
                <a:solidFill>
                  <a:srgbClr val="000000"/>
                </a:solidFill>
                <a:effectLst/>
                <a:latin typeface="OpenSans"/>
              </a:rPr>
              <a:t>các</a:t>
            </a:r>
            <a:r>
              <a:rPr lang="vi-VN" sz="4400" i="0" dirty="0">
                <a:solidFill>
                  <a:srgbClr val="000000"/>
                </a:solidFill>
                <a:effectLst/>
                <a:latin typeface="OpenSans"/>
              </a:rPr>
              <a:t> </a:t>
            </a:r>
            <a:r>
              <a:rPr lang="vi-VN" sz="4400" i="0" dirty="0" err="1">
                <a:solidFill>
                  <a:srgbClr val="000000"/>
                </a:solidFill>
                <a:effectLst/>
                <a:latin typeface="OpenSans"/>
              </a:rPr>
              <a:t>kẽ</a:t>
            </a:r>
            <a:r>
              <a:rPr lang="vi-VN" sz="4400" i="0" dirty="0">
                <a:solidFill>
                  <a:srgbClr val="000000"/>
                </a:solidFill>
                <a:effectLst/>
                <a:latin typeface="OpenSans"/>
              </a:rPr>
              <a:t> </a:t>
            </a:r>
            <a:r>
              <a:rPr lang="vi-VN" sz="4400" i="0" dirty="0" err="1">
                <a:solidFill>
                  <a:srgbClr val="000000"/>
                </a:solidFill>
                <a:effectLst/>
                <a:latin typeface="OpenSans"/>
              </a:rPr>
              <a:t>lá</a:t>
            </a:r>
            <a:r>
              <a:rPr lang="vi-VN" sz="4400" i="0" dirty="0">
                <a:solidFill>
                  <a:srgbClr val="000000"/>
                </a:solidFill>
                <a:effectLst/>
                <a:latin typeface="OpenSans"/>
              </a:rPr>
              <a:t> </a:t>
            </a:r>
            <a:r>
              <a:rPr lang="vi-VN" sz="4400" i="0" dirty="0" err="1">
                <a:solidFill>
                  <a:srgbClr val="000000"/>
                </a:solidFill>
                <a:effectLst/>
                <a:latin typeface="OpenSans"/>
              </a:rPr>
              <a:t>nảy</a:t>
            </a:r>
            <a:r>
              <a:rPr lang="vi-VN" sz="4400" i="0" dirty="0">
                <a:solidFill>
                  <a:srgbClr val="000000"/>
                </a:solidFill>
                <a:effectLst/>
                <a:latin typeface="OpenSans"/>
              </a:rPr>
              <a:t> ra </a:t>
            </a:r>
            <a:r>
              <a:rPr lang="vi-VN" sz="4400" i="0" dirty="0" err="1">
                <a:solidFill>
                  <a:srgbClr val="000000"/>
                </a:solidFill>
                <a:effectLst/>
                <a:latin typeface="OpenSans"/>
              </a:rPr>
              <a:t>từng</a:t>
            </a:r>
            <a:r>
              <a:rPr lang="vi-VN" sz="4400" i="0" dirty="0">
                <a:solidFill>
                  <a:srgbClr val="000000"/>
                </a:solidFill>
                <a:effectLst/>
                <a:latin typeface="OpenSans"/>
              </a:rPr>
              <a:t> </a:t>
            </a:r>
            <a:r>
              <a:rPr lang="vi-VN" sz="4400" i="0" dirty="0" err="1">
                <a:solidFill>
                  <a:srgbClr val="000000"/>
                </a:solidFill>
                <a:effectLst/>
                <a:latin typeface="OpenSans"/>
              </a:rPr>
              <a:t>chùm</a:t>
            </a:r>
            <a:r>
              <a:rPr lang="vi-VN" sz="4400" i="0" dirty="0">
                <a:solidFill>
                  <a:srgbClr val="000000"/>
                </a:solidFill>
                <a:effectLst/>
                <a:latin typeface="OpenSans"/>
              </a:rPr>
              <a:t> hoa hai bông, </a:t>
            </a:r>
            <a:r>
              <a:rPr lang="vi-VN" sz="4400" i="0" dirty="0" err="1">
                <a:solidFill>
                  <a:srgbClr val="000000"/>
                </a:solidFill>
                <a:effectLst/>
                <a:latin typeface="OpenSans"/>
              </a:rPr>
              <a:t>một</a:t>
            </a:r>
            <a:r>
              <a:rPr lang="vi-VN" sz="4400" i="0" dirty="0">
                <a:solidFill>
                  <a:srgbClr val="000000"/>
                </a:solidFill>
                <a:effectLst/>
                <a:latin typeface="OpenSans"/>
              </a:rPr>
              <a:t> bông </a:t>
            </a:r>
            <a:r>
              <a:rPr lang="vi-VN" sz="4400" i="0" dirty="0" err="1">
                <a:solidFill>
                  <a:srgbClr val="000000"/>
                </a:solidFill>
                <a:effectLst/>
                <a:latin typeface="OpenSans"/>
              </a:rPr>
              <a:t>màu</a:t>
            </a:r>
            <a:r>
              <a:rPr lang="vi-VN" sz="4400" i="0" dirty="0">
                <a:solidFill>
                  <a:srgbClr val="000000"/>
                </a:solidFill>
                <a:effectLst/>
                <a:latin typeface="OpenSans"/>
              </a:rPr>
              <a:t> </a:t>
            </a:r>
            <a:r>
              <a:rPr lang="vi-VN" sz="4400" b="1" i="0" dirty="0" err="1">
                <a:solidFill>
                  <a:srgbClr val="002060"/>
                </a:solidFill>
                <a:effectLst/>
                <a:latin typeface="OpenSans"/>
              </a:rPr>
              <a:t>vàng</a:t>
            </a:r>
            <a:r>
              <a:rPr lang="vi-VN" sz="4400" i="0" dirty="0">
                <a:solidFill>
                  <a:schemeClr val="tx1">
                    <a:lumMod val="95000"/>
                    <a:lumOff val="5000"/>
                  </a:schemeClr>
                </a:solidFill>
                <a:effectLst/>
                <a:latin typeface="OpenSans"/>
              </a:rPr>
              <a:t>,</a:t>
            </a:r>
            <a:r>
              <a:rPr lang="vi-VN" sz="4400" b="1" i="0" dirty="0">
                <a:solidFill>
                  <a:srgbClr val="002060"/>
                </a:solidFill>
                <a:effectLst/>
                <a:latin typeface="OpenSans"/>
              </a:rPr>
              <a:t> </a:t>
            </a:r>
            <a:r>
              <a:rPr lang="vi-VN" sz="4400" i="0" dirty="0" err="1">
                <a:solidFill>
                  <a:srgbClr val="000000"/>
                </a:solidFill>
                <a:effectLst/>
                <a:latin typeface="OpenSans"/>
              </a:rPr>
              <a:t>một</a:t>
            </a:r>
            <a:r>
              <a:rPr lang="vi-VN" sz="4400" i="0" dirty="0">
                <a:solidFill>
                  <a:srgbClr val="000000"/>
                </a:solidFill>
                <a:effectLst/>
                <a:latin typeface="OpenSans"/>
              </a:rPr>
              <a:t> bông </a:t>
            </a:r>
            <a:r>
              <a:rPr lang="vi-VN" sz="4400" i="0" dirty="0" err="1">
                <a:solidFill>
                  <a:srgbClr val="000000"/>
                </a:solidFill>
                <a:effectLst/>
                <a:latin typeface="OpenSans"/>
              </a:rPr>
              <a:t>màu</a:t>
            </a:r>
            <a:r>
              <a:rPr lang="vi-VN" sz="4400" i="0" dirty="0">
                <a:solidFill>
                  <a:srgbClr val="000000"/>
                </a:solidFill>
                <a:effectLst/>
                <a:latin typeface="OpenSans"/>
              </a:rPr>
              <a:t> </a:t>
            </a:r>
            <a:r>
              <a:rPr lang="vi-VN" sz="4400" b="1" i="0" dirty="0" err="1">
                <a:solidFill>
                  <a:srgbClr val="002060"/>
                </a:solidFill>
                <a:effectLst/>
                <a:latin typeface="OpenSans"/>
              </a:rPr>
              <a:t>trắng</a:t>
            </a:r>
            <a:r>
              <a:rPr lang="vi-VN" sz="4400" i="0" dirty="0">
                <a:solidFill>
                  <a:schemeClr val="tx1">
                    <a:lumMod val="95000"/>
                    <a:lumOff val="5000"/>
                  </a:schemeClr>
                </a:solidFill>
                <a:effectLst/>
                <a:latin typeface="OpenSans"/>
              </a:rPr>
              <a:t>, </a:t>
            </a:r>
            <a:r>
              <a:rPr lang="vi-VN" sz="4400" b="1" i="0" dirty="0" err="1">
                <a:solidFill>
                  <a:srgbClr val="002060"/>
                </a:solidFill>
                <a:effectLst/>
                <a:latin typeface="OpenSans"/>
              </a:rPr>
              <a:t>nhỏ</a:t>
            </a:r>
            <a:r>
              <a:rPr lang="vi-VN" sz="4400" b="1" i="0" dirty="0">
                <a:solidFill>
                  <a:srgbClr val="002060"/>
                </a:solidFill>
                <a:effectLst/>
                <a:latin typeface="OpenSans"/>
              </a:rPr>
              <a:t> </a:t>
            </a:r>
            <a:r>
              <a:rPr lang="vi-VN" sz="4400" b="1" i="0" dirty="0" err="1">
                <a:solidFill>
                  <a:srgbClr val="002060"/>
                </a:solidFill>
                <a:effectLst/>
                <a:latin typeface="OpenSans"/>
              </a:rPr>
              <a:t>xíu</a:t>
            </a:r>
            <a:r>
              <a:rPr lang="vi-VN" sz="4400" i="0" dirty="0">
                <a:solidFill>
                  <a:schemeClr val="tx1">
                    <a:lumMod val="95000"/>
                    <a:lumOff val="5000"/>
                  </a:schemeClr>
                </a:solidFill>
                <a:effectLst/>
                <a:latin typeface="OpenSans"/>
              </a:rPr>
              <a:t>, </a:t>
            </a:r>
            <a:r>
              <a:rPr lang="vi-VN" sz="4400" b="1" i="0" dirty="0">
                <a:solidFill>
                  <a:srgbClr val="002060"/>
                </a:solidFill>
                <a:effectLst/>
                <a:latin typeface="OpenSans"/>
              </a:rPr>
              <a:t>thơm </a:t>
            </a:r>
            <a:r>
              <a:rPr lang="vi-VN" sz="4400" b="1" i="0" dirty="0" err="1">
                <a:solidFill>
                  <a:srgbClr val="002060"/>
                </a:solidFill>
                <a:effectLst/>
                <a:latin typeface="OpenSans"/>
              </a:rPr>
              <a:t>ngá</a:t>
            </a:r>
            <a:r>
              <a:rPr lang="en-US" sz="4400" b="1" i="0" dirty="0">
                <a:solidFill>
                  <a:srgbClr val="002060"/>
                </a:solidFill>
                <a:effectLst/>
                <a:latin typeface="OpenSans"/>
              </a:rPr>
              <a:t>t </a:t>
            </a:r>
            <a:r>
              <a:rPr lang="en-US" sz="4400" i="0" dirty="0">
                <a:solidFill>
                  <a:schemeClr val="tx1">
                    <a:lumMod val="95000"/>
                    <a:lumOff val="5000"/>
                  </a:schemeClr>
                </a:solidFill>
                <a:effectLst/>
                <a:latin typeface="OpenSans"/>
              </a:rPr>
              <a:t>.</a:t>
            </a:r>
            <a:endParaRPr lang="en-US" sz="4400" dirty="0">
              <a:solidFill>
                <a:schemeClr val="tx1">
                  <a:lumMod val="95000"/>
                  <a:lumOff val="5000"/>
                </a:schemeClr>
              </a:solidFill>
              <a:latin typeface="Nunito Black" panose="00000A00000000000000" pitchFamily="2" charset="0"/>
            </a:endParaRPr>
          </a:p>
        </p:txBody>
      </p:sp>
      <p:pic>
        <p:nvPicPr>
          <p:cNvPr id="10" name="Hình ảnh 9">
            <a:extLst>
              <a:ext uri="{FF2B5EF4-FFF2-40B4-BE49-F238E27FC236}">
                <a16:creationId xmlns:a16="http://schemas.microsoft.com/office/drawing/2014/main" id="{7C8A2456-4C88-A39B-C88B-3F3F063D9580}"/>
              </a:ext>
            </a:extLst>
          </p:cNvPr>
          <p:cNvPicPr>
            <a:picLocks noChangeAspect="1"/>
          </p:cNvPicPr>
          <p:nvPr/>
        </p:nvPicPr>
        <p:blipFill>
          <a:blip r:embed="rId4"/>
          <a:stretch>
            <a:fillRect/>
          </a:stretch>
        </p:blipFill>
        <p:spPr>
          <a:xfrm>
            <a:off x="400290" y="4122602"/>
            <a:ext cx="6076709" cy="6050098"/>
          </a:xfrm>
          <a:prstGeom prst="rect">
            <a:avLst/>
          </a:prstGeom>
        </p:spPr>
      </p:pic>
      <p:sp>
        <p:nvSpPr>
          <p:cNvPr id="4" name="Hộp Văn bản 3">
            <a:extLst>
              <a:ext uri="{FF2B5EF4-FFF2-40B4-BE49-F238E27FC236}">
                <a16:creationId xmlns:a16="http://schemas.microsoft.com/office/drawing/2014/main" id="{0ED24BB8-6E3F-ED29-E9B4-AFCF5FA21137}"/>
              </a:ext>
            </a:extLst>
          </p:cNvPr>
          <p:cNvSpPr txBox="1"/>
          <p:nvPr/>
        </p:nvSpPr>
        <p:spPr>
          <a:xfrm>
            <a:off x="5105400" y="7418588"/>
            <a:ext cx="12163369" cy="2123658"/>
          </a:xfrm>
          <a:prstGeom prst="rect">
            <a:avLst/>
          </a:prstGeom>
          <a:noFill/>
        </p:spPr>
        <p:txBody>
          <a:bodyPr wrap="square" rtlCol="0">
            <a:spAutoFit/>
          </a:bodyPr>
          <a:lstStyle/>
          <a:p>
            <a:pPr algn="just"/>
            <a:r>
              <a:rPr lang="vi-VN" sz="4400" b="0" i="0" dirty="0">
                <a:solidFill>
                  <a:srgbClr val="000000"/>
                </a:solidFill>
                <a:effectLst/>
                <a:latin typeface="OpenSans"/>
              </a:rPr>
              <a:t>b. Nai con </a:t>
            </a:r>
            <a:r>
              <a:rPr lang="vi-VN" sz="4400" b="0" i="0" dirty="0" err="1">
                <a:solidFill>
                  <a:srgbClr val="000000"/>
                </a:solidFill>
                <a:effectLst/>
                <a:latin typeface="OpenSans"/>
              </a:rPr>
              <a:t>có</a:t>
            </a:r>
            <a:r>
              <a:rPr lang="vi-VN" sz="4400" b="0" i="0" dirty="0">
                <a:solidFill>
                  <a:srgbClr val="000000"/>
                </a:solidFill>
                <a:effectLst/>
                <a:latin typeface="OpenSans"/>
              </a:rPr>
              <a:t> </a:t>
            </a:r>
            <a:r>
              <a:rPr lang="vi-VN" sz="4400" b="0" i="0" dirty="0" err="1">
                <a:solidFill>
                  <a:srgbClr val="000000"/>
                </a:solidFill>
                <a:effectLst/>
                <a:latin typeface="OpenSans"/>
              </a:rPr>
              <a:t>bộ</a:t>
            </a:r>
            <a:r>
              <a:rPr lang="vi-VN" sz="4400" b="0" i="0" dirty="0">
                <a:solidFill>
                  <a:srgbClr val="000000"/>
                </a:solidFill>
                <a:effectLst/>
                <a:latin typeface="OpenSans"/>
              </a:rPr>
              <a:t> lông </a:t>
            </a:r>
            <a:r>
              <a:rPr lang="vi-VN" sz="4400" b="0" i="0" dirty="0" err="1">
                <a:solidFill>
                  <a:srgbClr val="000000"/>
                </a:solidFill>
                <a:effectLst/>
                <a:latin typeface="OpenSans"/>
              </a:rPr>
              <a:t>màu</a:t>
            </a:r>
            <a:r>
              <a:rPr lang="vi-VN" sz="4400" b="1" i="0" dirty="0">
                <a:solidFill>
                  <a:srgbClr val="000000"/>
                </a:solidFill>
                <a:effectLst/>
                <a:latin typeface="OpenSans"/>
              </a:rPr>
              <a:t> </a:t>
            </a:r>
            <a:r>
              <a:rPr lang="vi-VN" sz="4400" b="1" i="0" dirty="0">
                <a:solidFill>
                  <a:srgbClr val="002060"/>
                </a:solidFill>
                <a:effectLst/>
                <a:latin typeface="OpenSans"/>
              </a:rPr>
              <a:t>nâu </a:t>
            </a:r>
            <a:r>
              <a:rPr lang="vi-VN" sz="4400" b="1" i="0" dirty="0" err="1">
                <a:solidFill>
                  <a:srgbClr val="002060"/>
                </a:solidFill>
                <a:effectLst/>
                <a:latin typeface="OpenSans"/>
              </a:rPr>
              <a:t>nhạt</a:t>
            </a:r>
            <a:r>
              <a:rPr lang="vi-VN" sz="4400" i="0" dirty="0">
                <a:solidFill>
                  <a:schemeClr val="tx1">
                    <a:lumMod val="95000"/>
                    <a:lumOff val="5000"/>
                  </a:schemeClr>
                </a:solidFill>
                <a:effectLst/>
                <a:latin typeface="OpenSans"/>
              </a:rPr>
              <a:t>,</a:t>
            </a:r>
            <a:r>
              <a:rPr lang="vi-VN" sz="4400" b="1" i="0" dirty="0">
                <a:solidFill>
                  <a:srgbClr val="002060"/>
                </a:solidFill>
                <a:effectLst/>
                <a:latin typeface="OpenSans"/>
              </a:rPr>
              <a:t> </a:t>
            </a:r>
            <a:r>
              <a:rPr lang="vi-VN" sz="4400" b="0" i="0" dirty="0" err="1">
                <a:solidFill>
                  <a:srgbClr val="000000"/>
                </a:solidFill>
                <a:effectLst/>
                <a:latin typeface="OpenSans"/>
              </a:rPr>
              <a:t>mịn</a:t>
            </a:r>
            <a:r>
              <a:rPr lang="vi-VN" sz="4400" b="0" i="0" dirty="0">
                <a:solidFill>
                  <a:srgbClr val="000000"/>
                </a:solidFill>
                <a:effectLst/>
                <a:latin typeface="OpenSans"/>
              </a:rPr>
              <a:t> </a:t>
            </a:r>
            <a:r>
              <a:rPr lang="vi-VN" sz="4400" b="0" i="0" dirty="0" err="1">
                <a:solidFill>
                  <a:srgbClr val="000000"/>
                </a:solidFill>
                <a:effectLst/>
                <a:latin typeface="OpenSans"/>
              </a:rPr>
              <a:t>màng</a:t>
            </a:r>
            <a:r>
              <a:rPr lang="vi-VN" sz="4400" b="0" i="0" dirty="0">
                <a:solidFill>
                  <a:srgbClr val="000000"/>
                </a:solidFill>
                <a:effectLst/>
                <a:latin typeface="OpenSans"/>
              </a:rPr>
              <a:t>, </a:t>
            </a:r>
            <a:r>
              <a:rPr lang="vi-VN" sz="4400" b="0" i="0" dirty="0" err="1">
                <a:solidFill>
                  <a:srgbClr val="000000"/>
                </a:solidFill>
                <a:effectLst/>
                <a:latin typeface="OpenSans"/>
              </a:rPr>
              <a:t>bốn</a:t>
            </a:r>
            <a:r>
              <a:rPr lang="vi-VN" sz="4400" b="0" i="0" dirty="0">
                <a:solidFill>
                  <a:srgbClr val="000000"/>
                </a:solidFill>
                <a:effectLst/>
                <a:latin typeface="OpenSans"/>
              </a:rPr>
              <a:t> </a:t>
            </a:r>
            <a:r>
              <a:rPr lang="vi-VN" sz="4400" b="0" i="0" dirty="0" err="1">
                <a:solidFill>
                  <a:srgbClr val="000000"/>
                </a:solidFill>
                <a:effectLst/>
                <a:latin typeface="OpenSans"/>
              </a:rPr>
              <a:t>cẳng</a:t>
            </a:r>
            <a:r>
              <a:rPr lang="vi-VN" sz="4400" b="0" i="0" dirty="0">
                <a:solidFill>
                  <a:srgbClr val="000000"/>
                </a:solidFill>
                <a:effectLst/>
                <a:latin typeface="OpenSans"/>
              </a:rPr>
              <a:t> </a:t>
            </a:r>
            <a:r>
              <a:rPr lang="vi-VN" sz="4400" b="1" i="0" dirty="0">
                <a:solidFill>
                  <a:srgbClr val="002060"/>
                </a:solidFill>
                <a:effectLst/>
                <a:latin typeface="OpenSans"/>
              </a:rPr>
              <a:t>cao </a:t>
            </a:r>
            <a:r>
              <a:rPr lang="vi-VN" sz="4400" b="1" i="0" dirty="0" err="1">
                <a:solidFill>
                  <a:srgbClr val="002060"/>
                </a:solidFill>
                <a:effectLst/>
                <a:latin typeface="OpenSans"/>
              </a:rPr>
              <a:t>nghều</a:t>
            </a:r>
            <a:r>
              <a:rPr lang="vi-VN" sz="4400" b="1" i="0" dirty="0">
                <a:solidFill>
                  <a:srgbClr val="002060"/>
                </a:solidFill>
                <a:effectLst/>
                <a:latin typeface="OpenSans"/>
              </a:rPr>
              <a:t> </a:t>
            </a:r>
            <a:r>
              <a:rPr lang="vi-VN" sz="4400" b="0" i="0" dirty="0">
                <a:solidFill>
                  <a:srgbClr val="000000"/>
                </a:solidFill>
                <a:effectLst/>
                <a:latin typeface="OpenSans"/>
              </a:rPr>
              <a:t>như </a:t>
            </a:r>
            <a:r>
              <a:rPr lang="vi-VN" sz="4400" b="0" i="0" dirty="0" err="1">
                <a:solidFill>
                  <a:srgbClr val="000000"/>
                </a:solidFill>
                <a:effectLst/>
                <a:latin typeface="OpenSans"/>
              </a:rPr>
              <a:t>là</a:t>
            </a:r>
            <a:r>
              <a:rPr lang="vi-VN" sz="4400" b="0" i="0" dirty="0">
                <a:solidFill>
                  <a:srgbClr val="000000"/>
                </a:solidFill>
                <a:effectLst/>
                <a:latin typeface="OpenSans"/>
              </a:rPr>
              <a:t> đi trên </a:t>
            </a:r>
            <a:r>
              <a:rPr lang="vi-VN" sz="4400" b="0" i="0" dirty="0" err="1">
                <a:solidFill>
                  <a:srgbClr val="000000"/>
                </a:solidFill>
                <a:effectLst/>
                <a:latin typeface="OpenSans"/>
              </a:rPr>
              <a:t>những</a:t>
            </a:r>
            <a:r>
              <a:rPr lang="vi-VN" sz="4400" b="0" i="0" dirty="0">
                <a:solidFill>
                  <a:srgbClr val="000000"/>
                </a:solidFill>
                <a:effectLst/>
                <a:latin typeface="OpenSans"/>
              </a:rPr>
              <a:t> đôi </a:t>
            </a:r>
            <a:r>
              <a:rPr lang="vi-VN" sz="4400" b="0" i="0" dirty="0" err="1">
                <a:solidFill>
                  <a:srgbClr val="000000"/>
                </a:solidFill>
                <a:effectLst/>
                <a:latin typeface="OpenSans"/>
              </a:rPr>
              <a:t>cà</a:t>
            </a:r>
            <a:r>
              <a:rPr lang="vi-VN" sz="4400" b="0" i="0" dirty="0">
                <a:solidFill>
                  <a:srgbClr val="000000"/>
                </a:solidFill>
                <a:effectLst/>
                <a:latin typeface="OpenSans"/>
              </a:rPr>
              <a:t> kheo. </a:t>
            </a:r>
            <a:r>
              <a:rPr lang="vi-VN" sz="4400" b="0" i="0" dirty="0" err="1">
                <a:solidFill>
                  <a:srgbClr val="000000"/>
                </a:solidFill>
                <a:effectLst/>
                <a:latin typeface="OpenSans"/>
              </a:rPr>
              <a:t>Cái</a:t>
            </a:r>
            <a:r>
              <a:rPr lang="vi-VN" sz="4400" b="0" i="0" dirty="0">
                <a:solidFill>
                  <a:srgbClr val="000000"/>
                </a:solidFill>
                <a:effectLst/>
                <a:latin typeface="OpenSans"/>
              </a:rPr>
              <a:t> </a:t>
            </a:r>
            <a:r>
              <a:rPr lang="vi-VN" sz="4400" b="0" i="0" dirty="0" err="1">
                <a:solidFill>
                  <a:srgbClr val="000000"/>
                </a:solidFill>
                <a:effectLst/>
                <a:latin typeface="OpenSans"/>
              </a:rPr>
              <a:t>đầu</a:t>
            </a:r>
            <a:r>
              <a:rPr lang="vi-VN" sz="4400" b="0" i="0" dirty="0">
                <a:solidFill>
                  <a:srgbClr val="000000"/>
                </a:solidFill>
                <a:effectLst/>
                <a:latin typeface="OpenSans"/>
              </a:rPr>
              <a:t> </a:t>
            </a:r>
            <a:r>
              <a:rPr lang="vi-VN" sz="4400" b="1" i="0" dirty="0" err="1">
                <a:solidFill>
                  <a:srgbClr val="002060"/>
                </a:solidFill>
                <a:effectLst/>
                <a:latin typeface="OpenSans"/>
              </a:rPr>
              <a:t>dài</a:t>
            </a:r>
            <a:r>
              <a:rPr lang="vi-VN" sz="4400" b="1" i="0" dirty="0">
                <a:solidFill>
                  <a:srgbClr val="000000"/>
                </a:solidFill>
                <a:effectLst/>
                <a:latin typeface="OpenSans"/>
              </a:rPr>
              <a:t> </a:t>
            </a:r>
            <a:r>
              <a:rPr lang="vi-VN" sz="4400" i="0" dirty="0" err="1">
                <a:solidFill>
                  <a:srgbClr val="000000"/>
                </a:solidFill>
                <a:effectLst/>
                <a:latin typeface="OpenSans"/>
              </a:rPr>
              <a:t>và</a:t>
            </a:r>
            <a:r>
              <a:rPr lang="vi-VN" sz="4400" b="1" i="0" dirty="0">
                <a:solidFill>
                  <a:srgbClr val="000000"/>
                </a:solidFill>
                <a:effectLst/>
                <a:latin typeface="OpenSans"/>
              </a:rPr>
              <a:t> </a:t>
            </a:r>
            <a:r>
              <a:rPr lang="vi-VN" sz="4400" b="1" i="0" dirty="0" err="1">
                <a:solidFill>
                  <a:srgbClr val="002060"/>
                </a:solidFill>
                <a:effectLst/>
                <a:latin typeface="OpenSans"/>
              </a:rPr>
              <a:t>nhỏ</a:t>
            </a:r>
            <a:r>
              <a:rPr lang="vi-VN" sz="4400" i="0" dirty="0">
                <a:solidFill>
                  <a:schemeClr val="tx1">
                    <a:lumMod val="95000"/>
                    <a:lumOff val="5000"/>
                  </a:schemeClr>
                </a:solidFill>
                <a:effectLst/>
                <a:latin typeface="OpenSans"/>
              </a:rPr>
              <a:t>,</a:t>
            </a:r>
            <a:r>
              <a:rPr lang="vi-VN" sz="4400" b="1" i="0" dirty="0">
                <a:solidFill>
                  <a:srgbClr val="002060"/>
                </a:solidFill>
                <a:effectLst/>
                <a:latin typeface="OpenSans"/>
              </a:rPr>
              <a:t> </a:t>
            </a:r>
            <a:r>
              <a:rPr lang="vi-VN" sz="4400" b="0" i="0" dirty="0">
                <a:solidFill>
                  <a:srgbClr val="000000"/>
                </a:solidFill>
                <a:effectLst/>
                <a:latin typeface="OpenSans"/>
              </a:rPr>
              <a:t>hai tai </a:t>
            </a:r>
            <a:r>
              <a:rPr lang="vi-VN" sz="4400" b="0" i="0" dirty="0" err="1">
                <a:solidFill>
                  <a:srgbClr val="000000"/>
                </a:solidFill>
                <a:effectLst/>
                <a:latin typeface="OpenSans"/>
              </a:rPr>
              <a:t>vểnh</a:t>
            </a:r>
            <a:r>
              <a:rPr lang="vi-VN" sz="4400" b="0" i="0" dirty="0">
                <a:solidFill>
                  <a:srgbClr val="000000"/>
                </a:solidFill>
                <a:effectLst/>
                <a:latin typeface="OpenSans"/>
              </a:rPr>
              <a:t> lên.</a:t>
            </a:r>
          </a:p>
        </p:txBody>
      </p:sp>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8288000" cy="10287000"/>
          </a:xfrm>
          <a:prstGeom prst="rect">
            <a:avLst/>
          </a:prstGeom>
        </p:spPr>
      </p:pic>
      <p:graphicFrame>
        <p:nvGraphicFramePr>
          <p:cNvPr id="5" name="Table 4">
            <a:extLst>
              <a:ext uri="{FF2B5EF4-FFF2-40B4-BE49-F238E27FC236}">
                <a16:creationId xmlns:a16="http://schemas.microsoft.com/office/drawing/2014/main" id="{5276E5A9-0929-02C1-1A2D-CB4C65F42F81}"/>
              </a:ext>
            </a:extLst>
          </p:cNvPr>
          <p:cNvGraphicFramePr>
            <a:graphicFrameLocks noGrp="1"/>
          </p:cNvGraphicFramePr>
          <p:nvPr>
            <p:extLst>
              <p:ext uri="{D42A27DB-BD31-4B8C-83A1-F6EECF244321}">
                <p14:modId xmlns:p14="http://schemas.microsoft.com/office/powerpoint/2010/main" val="1461008986"/>
              </p:ext>
            </p:extLst>
          </p:nvPr>
        </p:nvGraphicFramePr>
        <p:xfrm>
          <a:off x="1752600" y="2858919"/>
          <a:ext cx="14901862" cy="5760720"/>
        </p:xfrm>
        <a:graphic>
          <a:graphicData uri="http://schemas.openxmlformats.org/drawingml/2006/table">
            <a:tbl>
              <a:tblPr>
                <a:tableStyleId>{327F97BB-C833-4FB7-BDE5-3F7075034690}</a:tableStyleId>
              </a:tblPr>
              <a:tblGrid>
                <a:gridCol w="5300662">
                  <a:extLst>
                    <a:ext uri="{9D8B030D-6E8A-4147-A177-3AD203B41FA5}">
                      <a16:colId xmlns:a16="http://schemas.microsoft.com/office/drawing/2014/main" val="3204968695"/>
                    </a:ext>
                  </a:extLst>
                </a:gridCol>
                <a:gridCol w="4800600">
                  <a:extLst>
                    <a:ext uri="{9D8B030D-6E8A-4147-A177-3AD203B41FA5}">
                      <a16:colId xmlns:a16="http://schemas.microsoft.com/office/drawing/2014/main" val="311132185"/>
                    </a:ext>
                  </a:extLst>
                </a:gridCol>
                <a:gridCol w="4800600">
                  <a:extLst>
                    <a:ext uri="{9D8B030D-6E8A-4147-A177-3AD203B41FA5}">
                      <a16:colId xmlns:a16="http://schemas.microsoft.com/office/drawing/2014/main" val="1463862953"/>
                    </a:ext>
                  </a:extLst>
                </a:gridCol>
              </a:tblGrid>
              <a:tr h="1440180">
                <a:tc>
                  <a:txBody>
                    <a:bodyPr/>
                    <a:lstStyle/>
                    <a:p>
                      <a:pPr algn="ctr" fontAlgn="t"/>
                      <a:r>
                        <a:rPr lang="en-US" sz="4200" b="1" dirty="0" err="1">
                          <a:solidFill>
                            <a:schemeClr val="tx1">
                              <a:lumMod val="95000"/>
                              <a:lumOff val="5000"/>
                            </a:schemeClr>
                          </a:solidFill>
                          <a:effectLst/>
                          <a:latin typeface="Baloo 2 SemiBold" panose="020B0604020202020204" charset="0"/>
                          <a:cs typeface="Baloo 2 SemiBold" panose="020B0604020202020204" charset="0"/>
                        </a:rPr>
                        <a:t>Từ</a:t>
                      </a:r>
                      <a:r>
                        <a:rPr lang="en-US" sz="4200" b="1" dirty="0">
                          <a:solidFill>
                            <a:schemeClr val="tx1">
                              <a:lumMod val="95000"/>
                              <a:lumOff val="5000"/>
                            </a:schemeClr>
                          </a:solidFill>
                          <a:effectLst/>
                          <a:latin typeface="Baloo 2 SemiBold" panose="020B0604020202020204" charset="0"/>
                          <a:cs typeface="Baloo 2 SemiBold" panose="020B0604020202020204" charset="0"/>
                        </a:rPr>
                        <a:t> </a:t>
                      </a:r>
                      <a:r>
                        <a:rPr lang="en-US" sz="4200" b="1" dirty="0" err="1">
                          <a:solidFill>
                            <a:schemeClr val="tx1">
                              <a:lumMod val="95000"/>
                              <a:lumOff val="5000"/>
                            </a:schemeClr>
                          </a:solidFill>
                          <a:effectLst/>
                          <a:latin typeface="Baloo 2 SemiBold" panose="020B0604020202020204" charset="0"/>
                          <a:cs typeface="Baloo 2 SemiBold" panose="020B0604020202020204" charset="0"/>
                        </a:rPr>
                        <a:t>ngữ</a:t>
                      </a:r>
                      <a:r>
                        <a:rPr lang="en-US" sz="4200" b="1" dirty="0">
                          <a:solidFill>
                            <a:schemeClr val="tx1">
                              <a:lumMod val="95000"/>
                              <a:lumOff val="5000"/>
                            </a:schemeClr>
                          </a:solidFill>
                          <a:effectLst/>
                          <a:latin typeface="Baloo 2 SemiBold" panose="020B0604020202020204" charset="0"/>
                          <a:cs typeface="Baloo 2 SemiBold" panose="020B0604020202020204" charset="0"/>
                        </a:rPr>
                        <a:t> </a:t>
                      </a:r>
                      <a:r>
                        <a:rPr lang="en-US" sz="4200" b="1" dirty="0" err="1">
                          <a:solidFill>
                            <a:schemeClr val="tx1">
                              <a:lumMod val="95000"/>
                              <a:lumOff val="5000"/>
                            </a:schemeClr>
                          </a:solidFill>
                          <a:effectLst/>
                          <a:latin typeface="Baloo 2 SemiBold" panose="020B0604020202020204" charset="0"/>
                          <a:cs typeface="Baloo 2 SemiBold" panose="020B0604020202020204" charset="0"/>
                        </a:rPr>
                        <a:t>chỉ</a:t>
                      </a:r>
                      <a:r>
                        <a:rPr lang="en-US" sz="4200" b="1" dirty="0">
                          <a:solidFill>
                            <a:schemeClr val="tx1">
                              <a:lumMod val="95000"/>
                              <a:lumOff val="5000"/>
                            </a:schemeClr>
                          </a:solidFill>
                          <a:effectLst/>
                          <a:latin typeface="Baloo 2 SemiBold" panose="020B0604020202020204" charset="0"/>
                          <a:cs typeface="Baloo 2 SemiBold" panose="020B0604020202020204" charset="0"/>
                        </a:rPr>
                        <a:t> </a:t>
                      </a:r>
                      <a:r>
                        <a:rPr lang="en-US" sz="4200" b="1" dirty="0" err="1">
                          <a:solidFill>
                            <a:schemeClr val="tx1">
                              <a:lumMod val="95000"/>
                              <a:lumOff val="5000"/>
                            </a:schemeClr>
                          </a:solidFill>
                          <a:effectLst/>
                          <a:latin typeface="Baloo 2 SemiBold" panose="020B0604020202020204" charset="0"/>
                          <a:cs typeface="Baloo 2 SemiBold" panose="020B0604020202020204" charset="0"/>
                        </a:rPr>
                        <a:t>màu</a:t>
                      </a:r>
                      <a:r>
                        <a:rPr lang="en-US" sz="4200" b="1" dirty="0">
                          <a:solidFill>
                            <a:schemeClr val="tx1">
                              <a:lumMod val="95000"/>
                              <a:lumOff val="5000"/>
                            </a:schemeClr>
                          </a:solidFill>
                          <a:effectLst/>
                          <a:latin typeface="Baloo 2 SemiBold" panose="020B0604020202020204" charset="0"/>
                          <a:cs typeface="Baloo 2 SemiBold" panose="020B0604020202020204" charset="0"/>
                        </a:rPr>
                        <a:t> </a:t>
                      </a:r>
                      <a:r>
                        <a:rPr lang="en-US" sz="4200" b="1" dirty="0" err="1">
                          <a:solidFill>
                            <a:schemeClr val="tx1">
                              <a:lumMod val="95000"/>
                              <a:lumOff val="5000"/>
                            </a:schemeClr>
                          </a:solidFill>
                          <a:effectLst/>
                          <a:latin typeface="Baloo 2 SemiBold" panose="020B0604020202020204" charset="0"/>
                          <a:cs typeface="Baloo 2 SemiBold" panose="020B0604020202020204" charset="0"/>
                        </a:rPr>
                        <a:t>sắc</a:t>
                      </a:r>
                      <a:endPar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Từ</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ngữ</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chỉ</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hình</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dáng</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kích</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thước</a:t>
                      </a:r>
                      <a:endPar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Từ</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ngữ</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chỉ</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hương</a:t>
                      </a:r>
                      <a:r>
                        <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 </a:t>
                      </a:r>
                      <a:r>
                        <a:rPr lang="en-US" sz="4200" b="0" dirty="0" err="1">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rPr>
                        <a:t>vị</a:t>
                      </a:r>
                      <a:endParaRPr lang="en-US" sz="4200" b="0" dirty="0">
                        <a:solidFill>
                          <a:schemeClr val="tx1">
                            <a:lumMod val="95000"/>
                            <a:lumOff val="5000"/>
                          </a:schemeClr>
                        </a:solidFill>
                        <a:effectLst/>
                        <a:latin typeface="Baloo 2 SemiBold" panose="020B0604020202020204" charset="0"/>
                        <a:ea typeface="Open Sans" panose="020B0606030504020204" pitchFamily="34" charset="0"/>
                        <a:cs typeface="Baloo 2 SemiBold" panose="020B060402020202020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4606347"/>
                  </a:ext>
                </a:extLst>
              </a:tr>
              <a:tr h="4320540">
                <a:tc>
                  <a:txBody>
                    <a:bodyPr/>
                    <a:lstStyle/>
                    <a:p>
                      <a:pPr algn="ctr" fontAlgn="t"/>
                      <a:endParaRPr lang="en-US" sz="4200" b="0" dirty="0">
                        <a:effectLst/>
                        <a:latin typeface="Open Sans" panose="020B0606030504020204" pitchFamily="34" charset="0"/>
                        <a:ea typeface="Open Sans" panose="020B0606030504020204" pitchFamily="34" charset="0"/>
                        <a:cs typeface="Open Sans" panose="020B0606030504020204" pitchFamily="3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endParaRPr lang="en-US" sz="4200" b="0" dirty="0">
                        <a:effectLst/>
                        <a:latin typeface="Open Sans" panose="020B0606030504020204" pitchFamily="34" charset="0"/>
                        <a:ea typeface="Open Sans" panose="020B0606030504020204" pitchFamily="34" charset="0"/>
                        <a:cs typeface="Open Sans" panose="020B0606030504020204" pitchFamily="3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endParaRPr lang="en-US" sz="4200" b="0" dirty="0">
                        <a:effectLst/>
                        <a:latin typeface="Open Sans" panose="020B0606030504020204" pitchFamily="34" charset="0"/>
                        <a:ea typeface="Open Sans" panose="020B0606030504020204" pitchFamily="34" charset="0"/>
                        <a:cs typeface="Open Sans" panose="020B0606030504020204" pitchFamily="34" charset="0"/>
                      </a:endParaRPr>
                    </a:p>
                  </a:txBody>
                  <a:tcPr marL="28575" marR="28575" marT="28575" marB="28575"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96248915"/>
                  </a:ext>
                </a:extLst>
              </a:tr>
            </a:tbl>
          </a:graphicData>
        </a:graphic>
      </p:graphicFrame>
      <p:sp>
        <p:nvSpPr>
          <p:cNvPr id="12" name="TextBox 11">
            <a:extLst>
              <a:ext uri="{FF2B5EF4-FFF2-40B4-BE49-F238E27FC236}">
                <a16:creationId xmlns:a16="http://schemas.microsoft.com/office/drawing/2014/main" id="{690B1381-39C9-C382-64A3-9B268D7E2891}"/>
              </a:ext>
            </a:extLst>
          </p:cNvPr>
          <p:cNvSpPr txBox="1"/>
          <p:nvPr/>
        </p:nvSpPr>
        <p:spPr>
          <a:xfrm>
            <a:off x="10108972" y="1530468"/>
            <a:ext cx="1676400" cy="830997"/>
          </a:xfrm>
          <a:prstGeom prst="rect">
            <a:avLst/>
          </a:prstGeom>
          <a:noFill/>
        </p:spPr>
        <p:txBody>
          <a:bodyPr wrap="square">
            <a:spAutoFit/>
          </a:bodyPr>
          <a:lstStyle/>
          <a:p>
            <a:pPr algn="ctr" defTabSz="914309">
              <a:defRPr/>
            </a:pPr>
            <a:r>
              <a:rPr lang="en-US" sz="4800" dirty="0" err="1">
                <a:solidFill>
                  <a:srgbClr val="002060"/>
                </a:solidFill>
                <a:latin typeface="Nunito Black" panose="00000A00000000000000" pitchFamily="2" charset="0"/>
              </a:rPr>
              <a:t>dài</a:t>
            </a:r>
            <a:r>
              <a:rPr lang="en-US" sz="4800" dirty="0">
                <a:solidFill>
                  <a:srgbClr val="002060"/>
                </a:solidFill>
                <a:latin typeface="Nunito Black" panose="00000A00000000000000" pitchFamily="2" charset="0"/>
              </a:rPr>
              <a:t> ,</a:t>
            </a:r>
            <a:endParaRPr lang="en-US" sz="3600" dirty="0">
              <a:solidFill>
                <a:srgbClr val="002060"/>
              </a:solidFill>
              <a:latin typeface="Nunito Black" panose="00000A00000000000000" pitchFamily="2" charset="0"/>
            </a:endParaRPr>
          </a:p>
        </p:txBody>
      </p:sp>
      <p:sp>
        <p:nvSpPr>
          <p:cNvPr id="4" name="Hộp Văn bản 3">
            <a:extLst>
              <a:ext uri="{FF2B5EF4-FFF2-40B4-BE49-F238E27FC236}">
                <a16:creationId xmlns:a16="http://schemas.microsoft.com/office/drawing/2014/main" id="{4EC50156-84A6-0683-273C-13E85A3BF177}"/>
              </a:ext>
            </a:extLst>
          </p:cNvPr>
          <p:cNvSpPr txBox="1"/>
          <p:nvPr/>
        </p:nvSpPr>
        <p:spPr>
          <a:xfrm>
            <a:off x="3952831" y="435452"/>
            <a:ext cx="1915909"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rPr>
              <a:t>Vàng,</a:t>
            </a:r>
            <a:endParaRPr lang="en-US" dirty="0">
              <a:solidFill>
                <a:srgbClr val="002060"/>
              </a:solidFill>
            </a:endParaRPr>
          </a:p>
        </p:txBody>
      </p:sp>
      <p:sp>
        <p:nvSpPr>
          <p:cNvPr id="8" name="Hộp Văn bản 7">
            <a:extLst>
              <a:ext uri="{FF2B5EF4-FFF2-40B4-BE49-F238E27FC236}">
                <a16:creationId xmlns:a16="http://schemas.microsoft.com/office/drawing/2014/main" id="{52C4EFA4-82DD-7568-599C-5AF9F5A41A96}"/>
              </a:ext>
            </a:extLst>
          </p:cNvPr>
          <p:cNvSpPr txBox="1"/>
          <p:nvPr/>
        </p:nvSpPr>
        <p:spPr>
          <a:xfrm>
            <a:off x="5787170" y="475280"/>
            <a:ext cx="1989647" cy="830997"/>
          </a:xfrm>
          <a:prstGeom prst="rect">
            <a:avLst/>
          </a:prstGeom>
          <a:noFill/>
        </p:spPr>
        <p:txBody>
          <a:bodyPr wrap="none" rtlCol="0">
            <a:spAutoFit/>
          </a:bodyPr>
          <a:lstStyle/>
          <a:p>
            <a:r>
              <a:rPr lang="en-US" sz="4800" dirty="0" err="1">
                <a:solidFill>
                  <a:srgbClr val="002060"/>
                </a:solidFill>
                <a:latin typeface="Nunito Black" panose="00000A00000000000000" pitchFamily="2" charset="0"/>
              </a:rPr>
              <a:t>trắng</a:t>
            </a:r>
            <a:r>
              <a:rPr lang="en-US" sz="4800" dirty="0">
                <a:solidFill>
                  <a:srgbClr val="002060"/>
                </a:solidFill>
                <a:latin typeface="Nunito Black" panose="00000A00000000000000" pitchFamily="2" charset="0"/>
              </a:rPr>
              <a:t>,</a:t>
            </a:r>
            <a:endParaRPr lang="en-US" dirty="0">
              <a:solidFill>
                <a:srgbClr val="002060"/>
              </a:solidFill>
            </a:endParaRPr>
          </a:p>
        </p:txBody>
      </p:sp>
      <p:sp>
        <p:nvSpPr>
          <p:cNvPr id="9" name="Hộp Văn bản 8">
            <a:extLst>
              <a:ext uri="{FF2B5EF4-FFF2-40B4-BE49-F238E27FC236}">
                <a16:creationId xmlns:a16="http://schemas.microsoft.com/office/drawing/2014/main" id="{6A0BC484-EDC2-EB89-4FE0-7EB1E6A0CBF4}"/>
              </a:ext>
            </a:extLst>
          </p:cNvPr>
          <p:cNvSpPr txBox="1"/>
          <p:nvPr/>
        </p:nvSpPr>
        <p:spPr>
          <a:xfrm>
            <a:off x="7703079" y="480785"/>
            <a:ext cx="2634054" cy="830997"/>
          </a:xfrm>
          <a:prstGeom prst="rect">
            <a:avLst/>
          </a:prstGeom>
          <a:noFill/>
        </p:spPr>
        <p:txBody>
          <a:bodyPr wrap="none" rtlCol="0">
            <a:spAutoFit/>
          </a:bodyPr>
          <a:lstStyle/>
          <a:p>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nhỏ</a:t>
            </a:r>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xíu</a:t>
            </a:r>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rPr>
              <a:t>,</a:t>
            </a:r>
            <a:endParaRPr lang="en-US" dirty="0">
              <a:solidFill>
                <a:srgbClr val="002060"/>
              </a:solidFill>
            </a:endParaRPr>
          </a:p>
        </p:txBody>
      </p:sp>
      <p:sp>
        <p:nvSpPr>
          <p:cNvPr id="10" name="Hộp Văn bản 9">
            <a:extLst>
              <a:ext uri="{FF2B5EF4-FFF2-40B4-BE49-F238E27FC236}">
                <a16:creationId xmlns:a16="http://schemas.microsoft.com/office/drawing/2014/main" id="{CCAEC77F-C365-9DF5-1622-AA66D8868CD3}"/>
              </a:ext>
            </a:extLst>
          </p:cNvPr>
          <p:cNvSpPr txBox="1"/>
          <p:nvPr/>
        </p:nvSpPr>
        <p:spPr>
          <a:xfrm>
            <a:off x="10105806" y="499525"/>
            <a:ext cx="3292889" cy="830997"/>
          </a:xfrm>
          <a:prstGeom prst="rect">
            <a:avLst/>
          </a:prstGeom>
          <a:noFill/>
        </p:spPr>
        <p:txBody>
          <a:bodyPr wrap="none" rtlCol="0">
            <a:spAutoFit/>
          </a:bodyPr>
          <a:lstStyle/>
          <a:p>
            <a:r>
              <a:rPr lang="en-US" sz="4800" dirty="0">
                <a:solidFill>
                  <a:srgbClr val="002060"/>
                </a:solidFill>
                <a:latin typeface="Nunito Black" panose="00000A00000000000000" pitchFamily="2" charset="0"/>
              </a:rPr>
              <a:t>t</a:t>
            </a:r>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hơm</a:t>
            </a:r>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rPr>
              <a:t>ngát</a:t>
            </a:r>
            <a:endParaRPr lang="en-US" dirty="0">
              <a:solidFill>
                <a:srgbClr val="002060"/>
              </a:solidFill>
            </a:endParaRPr>
          </a:p>
        </p:txBody>
      </p:sp>
      <p:sp>
        <p:nvSpPr>
          <p:cNvPr id="11" name="Hộp Văn bản 10">
            <a:extLst>
              <a:ext uri="{FF2B5EF4-FFF2-40B4-BE49-F238E27FC236}">
                <a16:creationId xmlns:a16="http://schemas.microsoft.com/office/drawing/2014/main" id="{3BCFCCCF-6ACF-BD7A-477F-75627EBE1865}"/>
              </a:ext>
            </a:extLst>
          </p:cNvPr>
          <p:cNvSpPr txBox="1"/>
          <p:nvPr/>
        </p:nvSpPr>
        <p:spPr>
          <a:xfrm>
            <a:off x="3898233" y="1607056"/>
            <a:ext cx="2980303" cy="830997"/>
          </a:xfrm>
          <a:prstGeom prst="rect">
            <a:avLst/>
          </a:prstGeom>
          <a:noFill/>
        </p:spPr>
        <p:txBody>
          <a:bodyPr wrap="none" rtlCol="0">
            <a:spAutoFit/>
          </a:bodyPr>
          <a:lstStyle/>
          <a:p>
            <a:r>
              <a:rPr lang="en-US" sz="4800" dirty="0">
                <a:solidFill>
                  <a:srgbClr val="002060"/>
                </a:solidFill>
                <a:latin typeface="Nunito Black" panose="00000A00000000000000" pitchFamily="2" charset="0"/>
              </a:rPr>
              <a:t>n</a:t>
            </a:r>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âu</a:t>
            </a:r>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nhạt</a:t>
            </a:r>
            <a:r>
              <a:rPr lang="en-US" sz="4800" dirty="0">
                <a:solidFill>
                  <a:srgbClr val="002060"/>
                </a:solidFill>
                <a:latin typeface="Nunito Black" panose="00000A00000000000000" pitchFamily="2" charset="0"/>
              </a:rPr>
              <a:t>,</a:t>
            </a:r>
            <a:endParaRPr lang="en-US" dirty="0">
              <a:solidFill>
                <a:srgbClr val="002060"/>
              </a:solidFill>
            </a:endParaRPr>
          </a:p>
        </p:txBody>
      </p:sp>
      <p:sp>
        <p:nvSpPr>
          <p:cNvPr id="13" name="Hộp Văn bản 12">
            <a:extLst>
              <a:ext uri="{FF2B5EF4-FFF2-40B4-BE49-F238E27FC236}">
                <a16:creationId xmlns:a16="http://schemas.microsoft.com/office/drawing/2014/main" id="{5CD00737-3DD9-8E12-02BF-B8884383D298}"/>
              </a:ext>
            </a:extLst>
          </p:cNvPr>
          <p:cNvSpPr txBox="1"/>
          <p:nvPr/>
        </p:nvSpPr>
        <p:spPr>
          <a:xfrm>
            <a:off x="6875057" y="1584679"/>
            <a:ext cx="3389069" cy="830997"/>
          </a:xfrm>
          <a:prstGeom prst="rect">
            <a:avLst/>
          </a:prstGeom>
          <a:noFill/>
        </p:spPr>
        <p:txBody>
          <a:bodyPr wrap="none" rtlCol="0">
            <a:spAutoFit/>
          </a:bodyPr>
          <a:lstStyle/>
          <a:p>
            <a:r>
              <a:rPr kumimoji="0" lang="en-US" sz="48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cao</a:t>
            </a:r>
            <a:r>
              <a:rPr kumimoji="0" lang="en-US" sz="4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lang="en-US" sz="4800" dirty="0" err="1">
                <a:solidFill>
                  <a:srgbClr val="002060"/>
                </a:solidFill>
                <a:latin typeface="Nunito Black" panose="00000A00000000000000" pitchFamily="2" charset="0"/>
              </a:rPr>
              <a:t>nghều</a:t>
            </a:r>
            <a:r>
              <a:rPr lang="en-US" sz="4800" dirty="0">
                <a:solidFill>
                  <a:srgbClr val="002060"/>
                </a:solidFill>
                <a:latin typeface="Nunito Black" panose="00000A00000000000000" pitchFamily="2" charset="0"/>
              </a:rPr>
              <a:t>,</a:t>
            </a:r>
            <a:endParaRPr lang="en-US" dirty="0">
              <a:solidFill>
                <a:srgbClr val="002060"/>
              </a:solidFill>
            </a:endParaRPr>
          </a:p>
        </p:txBody>
      </p:sp>
      <p:sp>
        <p:nvSpPr>
          <p:cNvPr id="15" name="TextBox 11">
            <a:extLst>
              <a:ext uri="{FF2B5EF4-FFF2-40B4-BE49-F238E27FC236}">
                <a16:creationId xmlns:a16="http://schemas.microsoft.com/office/drawing/2014/main" id="{1DD46FB7-CC7D-470E-F0F1-82C8D04E6DBE}"/>
              </a:ext>
            </a:extLst>
          </p:cNvPr>
          <p:cNvSpPr txBox="1"/>
          <p:nvPr/>
        </p:nvSpPr>
        <p:spPr>
          <a:xfrm>
            <a:off x="11571477" y="1514357"/>
            <a:ext cx="1676400" cy="830997"/>
          </a:xfrm>
          <a:prstGeom prst="rect">
            <a:avLst/>
          </a:prstGeom>
          <a:noFill/>
        </p:spPr>
        <p:txBody>
          <a:bodyPr wrap="square">
            <a:spAutoFit/>
          </a:bodyPr>
          <a:lstStyle/>
          <a:p>
            <a:pPr algn="ctr" defTabSz="914309">
              <a:defRPr/>
            </a:pPr>
            <a:r>
              <a:rPr lang="en-US" sz="4800" dirty="0" err="1">
                <a:solidFill>
                  <a:srgbClr val="002060"/>
                </a:solidFill>
                <a:latin typeface="Nunito Black" panose="00000A00000000000000" pitchFamily="2" charset="0"/>
              </a:rPr>
              <a:t>nhỏ</a:t>
            </a:r>
            <a:endParaRPr lang="en-US" sz="3600" dirty="0">
              <a:solidFill>
                <a:srgbClr val="002060"/>
              </a:solidFill>
              <a:latin typeface="Nunito Black" panose="00000A00000000000000" pitchFamily="2" charset="0"/>
            </a:endParaRPr>
          </a:p>
        </p:txBody>
      </p:sp>
      <p:pic>
        <p:nvPicPr>
          <p:cNvPr id="18" name="Picture 4">
            <a:extLst>
              <a:ext uri="{FF2B5EF4-FFF2-40B4-BE49-F238E27FC236}">
                <a16:creationId xmlns:a16="http://schemas.microsoft.com/office/drawing/2014/main" id="{D71D3174-1455-91A4-0994-59762E9714DB}"/>
              </a:ext>
            </a:extLst>
          </p:cNvPr>
          <p:cNvPicPr>
            <a:picLocks noChangeAspect="1"/>
          </p:cNvPicPr>
          <p:nvPr/>
        </p:nvPicPr>
        <p:blipFill>
          <a:blip r:embed="rId3"/>
          <a:stretch>
            <a:fillRect/>
          </a:stretch>
        </p:blipFill>
        <p:spPr>
          <a:xfrm>
            <a:off x="597694" y="-98006"/>
            <a:ext cx="1943100" cy="1682685"/>
          </a:xfrm>
          <a:prstGeom prst="rect">
            <a:avLst/>
          </a:prstGeom>
          <a:ln>
            <a:noFill/>
          </a:ln>
          <a:effectLst>
            <a:softEdge rad="112500"/>
          </a:effectLst>
        </p:spPr>
      </p:pic>
    </p:spTree>
    <p:extLst>
      <p:ext uri="{BB962C8B-B14F-4D97-AF65-F5344CB8AC3E}">
        <p14:creationId xmlns:p14="http://schemas.microsoft.com/office/powerpoint/2010/main" val="12006233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2.5E-6 3.82716E-6 L -2.5E-6 0.00015 C -0.00182 0.01497 -0.00434 0.02993 -0.00547 0.04521 C -0.00781 0.0753 -0.01701 0.2429 -0.02465 0.30864 C -0.02613 0.32176 -0.0289 0.33441 -0.03099 0.34737 C -0.03376 0.36512 -0.03533 0.38364 -0.03923 0.40077 C -0.04114 0.40926 -0.04097 0.40586 -0.04097 0.41049 L -0.03923 0.41049 " pathEditMode="relative" rAng="0" ptsTypes="AAAAAAAA">
                                      <p:cBhvr>
                                        <p:cTn id="11" dur="2000" fill="hold"/>
                                        <p:tgtEl>
                                          <p:spTgt spid="4"/>
                                        </p:tgtEl>
                                        <p:attrNameLst>
                                          <p:attrName>ppt_x</p:attrName>
                                          <p:attrName>ppt_y</p:attrName>
                                        </p:attrNameLst>
                                      </p:cBhvr>
                                      <p:rCtr x="-2057" y="20525"/>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1371 0.02084 L -0.01371 0.02099 C -0.01701 0.04692 -0.01892 0.07362 -0.02335 0.09939 C -0.06415 0.3426 -0.04461 0.23334 -0.07517 0.35741 C -0.08732 0.40664 -0.08567 0.40895 -0.10034 0.45402 C -0.10399 0.46497 -0.10868 0.47562 -0.11241 0.48642 C -0.11441 0.49244 -0.11571 0.49846 -0.11762 0.50448 C -0.11953 0.5105 -0.12795 0.52408 -0.1289 0.52531 L -0.13585 0.53133 C -0.13836 0.52871 -0.14149 0.52747 -0.14357 0.52377 C -0.14514 0.52099 -0.14514 0.51667 -0.14618 0.51328 C -0.14652 0.51189 -0.14739 0.51142 -0.14783 0.5105 L -0.1401 0.52377 " pathEditMode="relative" rAng="0" ptsTypes="AAAAAAAAAAAAA">
                                      <p:cBhvr>
                                        <p:cTn id="15" dur="2000" fill="hold"/>
                                        <p:tgtEl>
                                          <p:spTgt spid="8"/>
                                        </p:tgtEl>
                                        <p:attrNameLst>
                                          <p:attrName>ppt_x</p:attrName>
                                          <p:attrName>ppt_y</p:attrName>
                                        </p:attrNameLst>
                                      </p:cBhvr>
                                      <p:rCtr x="-6710" y="2552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00964 0.04058 L -0.00964 0.04058 C -0.02587 0.14691 -0.01823 0.07855 -0.01875 0.26203 C -0.01884 0.31265 -0.01875 0.36327 -0.01875 0.41389 L -0.01875 0.4091 " pathEditMode="relative" ptsTypes="AAAAA">
                                      <p:cBhvr>
                                        <p:cTn id="19" dur="2000" fill="hold"/>
                                        <p:tgtEl>
                                          <p:spTgt spid="9"/>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02387 0.07191 L 0.02387 0.07207 C 0.03507 0.12886 0.04419 0.1875 0.05747 0.24305 C 0.07969 0.33642 0.07014 0.29969 0.08472 0.35463 C 0.08533 0.35941 0.08603 0.3642 0.08655 0.36913 C 0.08724 0.37562 0.08715 0.38241 0.08837 0.38858 C 0.08993 0.39645 0.09184 0.40447 0.09471 0.41111 C 0.09566 0.41327 0.09705 0.41497 0.09748 0.41759 C 0.09801 0.4213 0.09748 0.42515 0.09748 0.42901 L 0.09748 0.42917 " pathEditMode="relative" rAng="0" ptsTypes="AAAAAAAAAA">
                                      <p:cBhvr>
                                        <p:cTn id="23" dur="2000" fill="hold"/>
                                        <p:tgtEl>
                                          <p:spTgt spid="10"/>
                                        </p:tgtEl>
                                        <p:attrNameLst>
                                          <p:attrName>ppt_x</p:attrName>
                                          <p:attrName>ppt_y</p:attrName>
                                        </p:attrNameLst>
                                      </p:cBhvr>
                                      <p:rCtr x="3689" y="17855"/>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0.0092 0.03781 L -0.0092 0.03781 C -0.01016 0.06621 -0.01111 0.09476 -0.01198 0.12331 C -0.01233 0.13581 -0.0125 0.14815 -0.01285 0.1605 C -0.01406 0.19831 -0.01511 0.23596 -0.01649 0.27362 C -0.01693 0.28334 -0.01702 0.29321 -0.01832 0.30278 C -0.02231 0.33164 -0.02752 0.34538 -0.03377 0.37223 C -0.03941 0.3963 -0.04375 0.42146 -0.05018 0.44491 C -0.05469 0.46158 -0.05964 0.47794 -0.0638 0.49507 C -0.06641 0.50602 -0.06649 0.50525 -0.06832 0.51605 C -0.06893 0.51976 -0.0691 0.52392 -0.07014 0.52732 C -0.07127 0.53102 -0.07327 0.53365 -0.07465 0.53704 C -0.0757 0.53951 -0.07648 0.54244 -0.07743 0.54507 C -0.07769 0.54723 -0.07778 0.54954 -0.0783 0.55155 C -0.08134 0.56374 -0.08099 0.55541 -0.08099 0.56297 L -0.08012 0.56297 " pathEditMode="relative" ptsTypes="AAAAAAAAAAAAAAAA">
                                      <p:cBhvr>
                                        <p:cTn id="27" dur="2000" fill="hold"/>
                                        <p:tgtEl>
                                          <p:spTgt spid="11"/>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151 0.41899 L 0.01692 0.42547 L 0.01059 0.40926 L 0.01232 0.42053 " pathEditMode="relative" rAng="0" ptsTypes="AAAA">
                                      <p:cBhvr>
                                        <p:cTn id="31" dur="2000" fill="hold"/>
                                        <p:tgtEl>
                                          <p:spTgt spid="13"/>
                                        </p:tgtEl>
                                        <p:attrNameLst>
                                          <p:attrName>ppt_x</p:attrName>
                                          <p:attrName>ppt_y</p:attrName>
                                        </p:attrNameLst>
                                      </p:cBhvr>
                                      <p:rCtr x="-139" y="-170"/>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0" nodeType="clickEffect">
                                  <p:stCondLst>
                                    <p:cond delay="0"/>
                                  </p:stCondLst>
                                  <p:childTnLst>
                                    <p:animMotion origin="layout" path="M 0.02222 0.02963 L 0.02222 0.02978 C 0.01285 0.06589 0.00321 0.102 -0.00555 0.13873 C -0.01241 0.16682 -0.01797 0.19521 -0.02456 0.22345 C -0.03003 0.24753 -0.0362 0.27145 -0.04193 0.29552 C -0.04592 0.3125 -0.05121 0.32932 -0.05356 0.34676 C -0.06415 0.42423 -0.05564 0.37423 -0.06814 0.42963 C -0.07118 0.44321 -0.07309 0.45694 -0.07691 0.47006 C -0.08029 0.48194 -0.08316 0.4946 -0.08845 0.5054 C -0.08984 0.50802 -0.09123 0.51049 -0.09288 0.51234 C -0.10156 0.52299 -0.1066 0.52592 -0.11771 0.53349 C -0.12048 0.53565 -0.12448 0.53811 -0.12786 0.53889 C -0.13429 0.54058 -0.14331 0.54182 -0.14974 0.54259 C -0.15156 0.55123 -0.15104 0.54707 -0.15104 0.55478 L -0.15104 0.55524 " pathEditMode="relative" rAng="0" ptsTypes="AAAAAAAAAAAAAAA">
                                      <p:cBhvr>
                                        <p:cTn id="35" dur="2000" fill="hold"/>
                                        <p:tgtEl>
                                          <p:spTgt spid="12"/>
                                        </p:tgtEl>
                                        <p:attrNameLst>
                                          <p:attrName>ppt_x</p:attrName>
                                          <p:attrName>ppt_y</p:attrName>
                                        </p:attrNameLst>
                                      </p:cBhvr>
                                      <p:rCtr x="-8672" y="26281"/>
                                    </p:animMotion>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0" nodeType="clickEffect">
                                  <p:stCondLst>
                                    <p:cond delay="0"/>
                                  </p:stCondLst>
                                  <p:childTnLst>
                                    <p:animMotion origin="layout" path="M 0.01493 0.06065 L 0.01493 0.0608 C 0.00963 0.07917 0.00538 0.09892 -0.00087 0.11651 C -0.01979 0.17037 -0.07326 0.31019 -0.10087 0.38318 C -0.12014 0.43441 -0.125 0.44213 -0.13785 0.49676 C -0.14063 0.50849 -0.14193 0.52114 -0.14436 0.53302 C -0.14783 0.55015 -0.15182 0.56698 -0.15547 0.5841 C -0.15616 0.58735 -0.15929 0.59398 -0.15729 0.59398 C -0.15443 0.59398 -0.15295 0.5875 -0.15087 0.5841 C -0.14427 0.57315 -0.1441 0.57299 -0.13976 0.55941 C -0.13655 0.54938 -0.13698 0.55247 -0.13698 0.5446 L -0.13698 0.54475 " pathEditMode="relative" rAng="0" ptsTypes="AAAAAAAAAAAA">
                                      <p:cBhvr>
                                        <p:cTn id="39" dur="2000" fill="hold"/>
                                        <p:tgtEl>
                                          <p:spTgt spid="15"/>
                                        </p:tgtEl>
                                        <p:attrNameLst>
                                          <p:attrName>ppt_x</p:attrName>
                                          <p:attrName>ppt_y</p:attrName>
                                        </p:attrNameLst>
                                      </p:cBhvr>
                                      <p:rCtr x="-8646" y="2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8" grpId="0"/>
      <p:bldP spid="9" grpId="0"/>
      <p:bldP spid="10" grpId="0"/>
      <p:bldP spid="11"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31898" y="0"/>
            <a:ext cx="18288000" cy="10287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618461" y="1943100"/>
            <a:ext cx="1943100" cy="1682685"/>
          </a:xfrm>
          <a:prstGeom prst="rect">
            <a:avLst/>
          </a:prstGeom>
          <a:ln>
            <a:noFill/>
          </a:ln>
          <a:effectLst>
            <a:softEdge rad="112500"/>
          </a:effectLst>
        </p:spPr>
      </p:pic>
      <p:sp>
        <p:nvSpPr>
          <p:cNvPr id="7" name="TextBox 6">
            <a:extLst>
              <a:ext uri="{FF2B5EF4-FFF2-40B4-BE49-F238E27FC236}">
                <a16:creationId xmlns:a16="http://schemas.microsoft.com/office/drawing/2014/main" id="{273B7106-0A18-8CE7-3F20-A8411482BE7F}"/>
              </a:ext>
            </a:extLst>
          </p:cNvPr>
          <p:cNvSpPr txBox="1"/>
          <p:nvPr/>
        </p:nvSpPr>
        <p:spPr>
          <a:xfrm>
            <a:off x="3148124" y="2147927"/>
            <a:ext cx="10872675" cy="830997"/>
          </a:xfrm>
          <a:prstGeom prst="rect">
            <a:avLst/>
          </a:prstGeom>
          <a:noFill/>
        </p:spPr>
        <p:txBody>
          <a:bodyPr wrap="square">
            <a:spAutoFit/>
          </a:bodyPr>
          <a:lstStyle/>
          <a:p>
            <a:pPr algn="just" defTabSz="914309">
              <a:defRPr/>
            </a:pPr>
            <a:r>
              <a:rPr lang="vi-VN" sz="4800" b="0" i="0" dirty="0">
                <a:effectLst/>
                <a:latin typeface="Nunito Black" pitchFamily="2" charset="0"/>
              </a:rPr>
              <a:t>M</a:t>
            </a:r>
            <a:r>
              <a:rPr lang="en-US" sz="4800" dirty="0" err="1">
                <a:latin typeface="Nunito Black" pitchFamily="2" charset="0"/>
              </a:rPr>
              <a:t>ẫu</a:t>
            </a:r>
            <a:r>
              <a:rPr lang="en-US" sz="4800" dirty="0">
                <a:latin typeface="Nunito Black" pitchFamily="2" charset="0"/>
              </a:rPr>
              <a:t> </a:t>
            </a:r>
            <a:r>
              <a:rPr lang="vi-VN" sz="4800" b="0" i="0" dirty="0">
                <a:effectLst/>
                <a:latin typeface="Nunito Black" pitchFamily="2" charset="0"/>
              </a:rPr>
              <a:t>: </a:t>
            </a:r>
            <a:r>
              <a:rPr lang="vi-VN" sz="4800" b="0" i="0" dirty="0">
                <a:solidFill>
                  <a:srgbClr val="002060"/>
                </a:solidFill>
                <a:effectLst/>
                <a:latin typeface="Nunito Black" pitchFamily="2" charset="0"/>
              </a:rPr>
              <a:t>Hoa </a:t>
            </a:r>
            <a:r>
              <a:rPr lang="vi-VN" sz="4800" b="0" i="0" dirty="0" err="1">
                <a:solidFill>
                  <a:srgbClr val="002060"/>
                </a:solidFill>
                <a:effectLst/>
                <a:latin typeface="Nunito Black" pitchFamily="2" charset="0"/>
              </a:rPr>
              <a:t>mướp</a:t>
            </a:r>
            <a:r>
              <a:rPr lang="vi-VN" sz="4800" b="0" i="0" dirty="0">
                <a:solidFill>
                  <a:srgbClr val="002060"/>
                </a:solidFill>
                <a:effectLst/>
                <a:latin typeface="Nunito Black" pitchFamily="2" charset="0"/>
              </a:rPr>
              <a:t> </a:t>
            </a:r>
            <a:r>
              <a:rPr lang="vi-VN" sz="4800" b="0" i="0" dirty="0" err="1">
                <a:solidFill>
                  <a:srgbClr val="002060"/>
                </a:solidFill>
                <a:effectLst/>
                <a:latin typeface="Nunito Black" pitchFamily="2" charset="0"/>
              </a:rPr>
              <a:t>màu</a:t>
            </a:r>
            <a:r>
              <a:rPr lang="vi-VN" sz="4800" b="0" i="0" dirty="0">
                <a:solidFill>
                  <a:srgbClr val="002060"/>
                </a:solidFill>
                <a:effectLst/>
                <a:latin typeface="Nunito Black" pitchFamily="2" charset="0"/>
              </a:rPr>
              <a:t> </a:t>
            </a:r>
            <a:r>
              <a:rPr lang="vi-VN" sz="4800" b="0" i="1" u="sng" dirty="0">
                <a:solidFill>
                  <a:srgbClr val="F3296C"/>
                </a:solidFill>
                <a:effectLst/>
                <a:latin typeface="Nunito Black" pitchFamily="2" charset="0"/>
              </a:rPr>
              <a:t>vàng </a:t>
            </a:r>
            <a:r>
              <a:rPr lang="vi-VN" sz="4800" b="0" i="1" u="sng" dirty="0" err="1">
                <a:solidFill>
                  <a:srgbClr val="F3296C"/>
                </a:solidFill>
                <a:effectLst/>
                <a:latin typeface="Nunito Black" pitchFamily="2" charset="0"/>
              </a:rPr>
              <a:t>rực</a:t>
            </a:r>
            <a:r>
              <a:rPr lang="vi-VN" sz="4800" b="0" i="1" u="sng" dirty="0">
                <a:solidFill>
                  <a:srgbClr val="F3296C"/>
                </a:solidFill>
                <a:effectLst/>
                <a:latin typeface="Nunito Black" pitchFamily="2" charset="0"/>
              </a:rPr>
              <a:t> </a:t>
            </a:r>
            <a:r>
              <a:rPr lang="vi-VN" sz="4800" b="0" i="1" u="sng" dirty="0" err="1">
                <a:solidFill>
                  <a:srgbClr val="F3296C"/>
                </a:solidFill>
                <a:effectLst/>
                <a:latin typeface="Nunito Black" pitchFamily="2" charset="0"/>
              </a:rPr>
              <a:t>rỡ</a:t>
            </a:r>
            <a:r>
              <a:rPr lang="vi-VN" sz="4800" b="0" i="1" u="sng" dirty="0">
                <a:solidFill>
                  <a:srgbClr val="F3296C"/>
                </a:solidFill>
                <a:effectLst/>
                <a:latin typeface="Nunito Black" pitchFamily="2" charset="0"/>
              </a:rPr>
              <a:t>.</a:t>
            </a:r>
            <a:endParaRPr lang="vi-VN" sz="4800" i="1" u="sng" dirty="0">
              <a:solidFill>
                <a:srgbClr val="F3296C"/>
              </a:solidFill>
              <a:latin typeface="Nunito Black" pitchFamily="2" charset="0"/>
            </a:endParaRPr>
          </a:p>
        </p:txBody>
      </p:sp>
      <p:sp>
        <p:nvSpPr>
          <p:cNvPr id="11" name="Rectangle: Rounded Corners 10">
            <a:extLst>
              <a:ext uri="{FF2B5EF4-FFF2-40B4-BE49-F238E27FC236}">
                <a16:creationId xmlns:a16="http://schemas.microsoft.com/office/drawing/2014/main" id="{8DF9AFA0-84FE-1D74-3146-87555832D87E}"/>
              </a:ext>
            </a:extLst>
          </p:cNvPr>
          <p:cNvSpPr/>
          <p:nvPr/>
        </p:nvSpPr>
        <p:spPr>
          <a:xfrm>
            <a:off x="2209800" y="440371"/>
            <a:ext cx="14239653" cy="168268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4200" i="1" dirty="0" err="1">
                <a:solidFill>
                  <a:prstClr val="white"/>
                </a:solidFill>
                <a:latin typeface="Nunito Black" pitchFamily="2" charset="0"/>
              </a:rPr>
              <a:t>Câu</a:t>
            </a:r>
            <a:r>
              <a:rPr lang="en-US" sz="4200" i="1" dirty="0">
                <a:solidFill>
                  <a:prstClr val="white"/>
                </a:solidFill>
                <a:latin typeface="Nunito Black" pitchFamily="2" charset="0"/>
              </a:rPr>
              <a:t> 2. </a:t>
            </a:r>
            <a:r>
              <a:rPr lang="vi-VN" sz="4400" b="0" i="0" dirty="0" err="1">
                <a:solidFill>
                  <a:schemeClr val="bg1"/>
                </a:solidFill>
                <a:effectLst/>
                <a:latin typeface="Nunito Black" pitchFamily="2" charset="0"/>
              </a:rPr>
              <a:t>Tìm</a:t>
            </a:r>
            <a:r>
              <a:rPr lang="vi-VN" sz="4400" b="0" i="0" dirty="0">
                <a:solidFill>
                  <a:schemeClr val="bg1"/>
                </a:solidFill>
                <a:effectLst/>
                <a:latin typeface="Nunito Black" pitchFamily="2" charset="0"/>
              </a:rPr>
              <a:t> thêm </a:t>
            </a:r>
            <a:r>
              <a:rPr lang="vi-VN" sz="4400" b="0" i="0" dirty="0" err="1">
                <a:solidFill>
                  <a:schemeClr val="bg1"/>
                </a:solidFill>
                <a:effectLst/>
                <a:latin typeface="Nunito Black" pitchFamily="2" charset="0"/>
              </a:rPr>
              <a:t>từ</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ngữ</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chỉ</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đặc</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điểm</a:t>
            </a:r>
            <a:r>
              <a:rPr lang="vi-VN" sz="4400" b="0" i="0" dirty="0">
                <a:solidFill>
                  <a:schemeClr val="bg1"/>
                </a:solidFill>
                <a:effectLst/>
                <a:latin typeface="Nunito Black" pitchFamily="2" charset="0"/>
              </a:rPr>
              <a:t> theo ba </a:t>
            </a:r>
            <a:r>
              <a:rPr lang="vi-VN" sz="4400" b="0" i="0" dirty="0" err="1">
                <a:solidFill>
                  <a:schemeClr val="bg1"/>
                </a:solidFill>
                <a:effectLst/>
                <a:latin typeface="Nunito Black" pitchFamily="2" charset="0"/>
              </a:rPr>
              <a:t>nhóm</a:t>
            </a:r>
            <a:r>
              <a:rPr lang="vi-VN" sz="4400" b="0" i="0" dirty="0">
                <a:solidFill>
                  <a:schemeClr val="bg1"/>
                </a:solidFill>
                <a:effectLst/>
                <a:latin typeface="Nunito Black" pitchFamily="2" charset="0"/>
              </a:rPr>
              <a:t> nêu trên </a:t>
            </a:r>
            <a:r>
              <a:rPr lang="vi-VN" sz="4400" b="0" i="0" dirty="0" err="1">
                <a:solidFill>
                  <a:schemeClr val="bg1"/>
                </a:solidFill>
                <a:effectLst/>
                <a:latin typeface="Nunito Black" pitchFamily="2" charset="0"/>
              </a:rPr>
              <a:t>và</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đặt</a:t>
            </a:r>
            <a:r>
              <a:rPr lang="vi-VN" sz="4400" b="0" i="0" dirty="0">
                <a:solidFill>
                  <a:schemeClr val="bg1"/>
                </a:solidFill>
                <a:effectLst/>
                <a:latin typeface="Nunito Black" pitchFamily="2" charset="0"/>
              </a:rPr>
              <a:t> câu </a:t>
            </a:r>
            <a:r>
              <a:rPr lang="vi-VN" sz="4400" b="0" i="0" dirty="0" err="1">
                <a:solidFill>
                  <a:schemeClr val="bg1"/>
                </a:solidFill>
                <a:effectLst/>
                <a:latin typeface="Nunito Black" pitchFamily="2" charset="0"/>
              </a:rPr>
              <a:t>với</a:t>
            </a:r>
            <a:r>
              <a:rPr lang="vi-VN" sz="4400" b="0" i="0" dirty="0">
                <a:solidFill>
                  <a:schemeClr val="bg1"/>
                </a:solidFill>
                <a:effectLst/>
                <a:latin typeface="Nunito Black" pitchFamily="2" charset="0"/>
              </a:rPr>
              <a:t> 2 – 3 </a:t>
            </a:r>
            <a:r>
              <a:rPr lang="vi-VN" sz="4400" b="0" i="0" dirty="0" err="1">
                <a:solidFill>
                  <a:schemeClr val="bg1"/>
                </a:solidFill>
                <a:effectLst/>
                <a:latin typeface="Nunito Black" pitchFamily="2" charset="0"/>
              </a:rPr>
              <a:t>từ</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ngữ</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tìm</a:t>
            </a:r>
            <a:r>
              <a:rPr lang="vi-VN" sz="4400" b="0" i="0" dirty="0">
                <a:solidFill>
                  <a:schemeClr val="bg1"/>
                </a:solidFill>
                <a:effectLst/>
                <a:latin typeface="Nunito Black" pitchFamily="2" charset="0"/>
              </a:rPr>
              <a:t> </a:t>
            </a:r>
            <a:r>
              <a:rPr lang="vi-VN" sz="4400" b="0" i="0" dirty="0" err="1">
                <a:solidFill>
                  <a:schemeClr val="bg1"/>
                </a:solidFill>
                <a:effectLst/>
                <a:latin typeface="Nunito Black" pitchFamily="2" charset="0"/>
              </a:rPr>
              <a:t>được</a:t>
            </a:r>
            <a:r>
              <a:rPr lang="vi-VN" sz="4400" b="0" i="0" dirty="0">
                <a:solidFill>
                  <a:schemeClr val="bg1"/>
                </a:solidFill>
                <a:effectLst/>
                <a:latin typeface="Nunito Black" pitchFamily="2" charset="0"/>
              </a:rPr>
              <a:t>.</a:t>
            </a:r>
            <a:endParaRPr lang="en-US" sz="4200" i="1" dirty="0">
              <a:solidFill>
                <a:schemeClr val="bg1"/>
              </a:solidFill>
              <a:latin typeface="Nunito Black" pitchFamily="2" charset="0"/>
            </a:endParaRPr>
          </a:p>
        </p:txBody>
      </p:sp>
      <p:sp>
        <p:nvSpPr>
          <p:cNvPr id="13" name="Rectangle: Rounded Corners 12">
            <a:extLst>
              <a:ext uri="{FF2B5EF4-FFF2-40B4-BE49-F238E27FC236}">
                <a16:creationId xmlns:a16="http://schemas.microsoft.com/office/drawing/2014/main" id="{2D0AD680-7CDB-2CCA-246F-F424EFBE49EF}"/>
              </a:ext>
            </a:extLst>
          </p:cNvPr>
          <p:cNvSpPr/>
          <p:nvPr/>
        </p:nvSpPr>
        <p:spPr>
          <a:xfrm>
            <a:off x="1143000" y="2973411"/>
            <a:ext cx="14775208" cy="6694002"/>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571500" indent="-571500">
              <a:lnSpc>
                <a:spcPct val="150000"/>
              </a:lnSpc>
              <a:buFontTx/>
              <a:buChar char="-"/>
            </a:pPr>
            <a:r>
              <a:rPr lang="vi-VN" sz="3600" dirty="0" err="1">
                <a:latin typeface="Nunito Black" pitchFamily="2" charset="0"/>
              </a:rPr>
              <a:t>Từ</a:t>
            </a:r>
            <a:r>
              <a:rPr lang="vi-VN" sz="3600" dirty="0">
                <a:latin typeface="Nunito Black" pitchFamily="2" charset="0"/>
              </a:rPr>
              <a:t> </a:t>
            </a:r>
            <a:r>
              <a:rPr lang="vi-VN" sz="3600" dirty="0" err="1">
                <a:latin typeface="Nunito Black" pitchFamily="2" charset="0"/>
              </a:rPr>
              <a:t>ngữ</a:t>
            </a:r>
            <a:r>
              <a:rPr lang="vi-VN" sz="3600" dirty="0">
                <a:latin typeface="Nunito Black" pitchFamily="2" charset="0"/>
              </a:rPr>
              <a:t> </a:t>
            </a:r>
            <a:r>
              <a:rPr lang="vi-VN" sz="3600" dirty="0" err="1">
                <a:latin typeface="Nunito Black" pitchFamily="2" charset="0"/>
              </a:rPr>
              <a:t>chỉ</a:t>
            </a:r>
            <a:r>
              <a:rPr lang="vi-VN" sz="3600" dirty="0">
                <a:latin typeface="Nunito Black" pitchFamily="2" charset="0"/>
              </a:rPr>
              <a:t> </a:t>
            </a:r>
            <a:r>
              <a:rPr lang="vi-VN" sz="3600" dirty="0" err="1">
                <a:latin typeface="Nunito Black" pitchFamily="2" charset="0"/>
              </a:rPr>
              <a:t>màu</a:t>
            </a:r>
            <a:r>
              <a:rPr lang="vi-VN" sz="3600" dirty="0">
                <a:latin typeface="Nunito Black" pitchFamily="2" charset="0"/>
              </a:rPr>
              <a:t> </a:t>
            </a:r>
            <a:r>
              <a:rPr lang="vi-VN" sz="3600" dirty="0" err="1">
                <a:latin typeface="Nunito Black" pitchFamily="2" charset="0"/>
              </a:rPr>
              <a:t>sắc</a:t>
            </a:r>
            <a:r>
              <a:rPr lang="vi-VN" sz="3600" dirty="0">
                <a:latin typeface="Nunito Black" pitchFamily="2" charset="0"/>
              </a:rPr>
              <a:t>: </a:t>
            </a:r>
            <a:endParaRPr lang="en-US" sz="3600" dirty="0">
              <a:latin typeface="Nunito Black" pitchFamily="2" charset="0"/>
            </a:endParaRPr>
          </a:p>
          <a:p>
            <a:pPr>
              <a:lnSpc>
                <a:spcPct val="150000"/>
              </a:lnSpc>
            </a:pPr>
            <a:endParaRPr lang="vi-VN" sz="3600" dirty="0">
              <a:latin typeface="Nunito Black" pitchFamily="2" charset="0"/>
            </a:endParaRPr>
          </a:p>
          <a:p>
            <a:pPr marL="571500" indent="-571500">
              <a:lnSpc>
                <a:spcPct val="150000"/>
              </a:lnSpc>
              <a:buFontTx/>
              <a:buChar char="-"/>
            </a:pPr>
            <a:r>
              <a:rPr lang="vi-VN" sz="3600" dirty="0" err="1">
                <a:latin typeface="Nunito Black" pitchFamily="2" charset="0"/>
              </a:rPr>
              <a:t>Từ</a:t>
            </a:r>
            <a:r>
              <a:rPr lang="vi-VN" sz="3600" dirty="0">
                <a:latin typeface="Nunito Black" pitchFamily="2" charset="0"/>
              </a:rPr>
              <a:t> </a:t>
            </a:r>
            <a:r>
              <a:rPr lang="vi-VN" sz="3600" dirty="0" err="1">
                <a:latin typeface="Nunito Black" pitchFamily="2" charset="0"/>
              </a:rPr>
              <a:t>ngữ</a:t>
            </a:r>
            <a:r>
              <a:rPr lang="vi-VN" sz="3600" dirty="0">
                <a:latin typeface="Nunito Black" pitchFamily="2" charset="0"/>
              </a:rPr>
              <a:t> </a:t>
            </a:r>
            <a:r>
              <a:rPr lang="vi-VN" sz="3600" dirty="0" err="1">
                <a:latin typeface="Nunito Black" pitchFamily="2" charset="0"/>
              </a:rPr>
              <a:t>chỉ</a:t>
            </a:r>
            <a:r>
              <a:rPr lang="vi-VN" sz="3600" dirty="0">
                <a:latin typeface="Nunito Black" pitchFamily="2" charset="0"/>
              </a:rPr>
              <a:t> </a:t>
            </a:r>
            <a:r>
              <a:rPr lang="vi-VN" sz="3600" dirty="0" err="1">
                <a:latin typeface="Nunito Black" pitchFamily="2" charset="0"/>
              </a:rPr>
              <a:t>hình</a:t>
            </a:r>
            <a:r>
              <a:rPr lang="vi-VN" sz="3600" dirty="0">
                <a:latin typeface="Nunito Black" pitchFamily="2" charset="0"/>
              </a:rPr>
              <a:t> </a:t>
            </a:r>
            <a:r>
              <a:rPr lang="vi-VN" sz="3600" dirty="0" err="1">
                <a:latin typeface="Nunito Black" pitchFamily="2" charset="0"/>
              </a:rPr>
              <a:t>dáng</a:t>
            </a:r>
            <a:r>
              <a:rPr lang="vi-VN" sz="3600" dirty="0">
                <a:latin typeface="Nunito Black" pitchFamily="2" charset="0"/>
              </a:rPr>
              <a:t>, </a:t>
            </a:r>
            <a:r>
              <a:rPr lang="vi-VN" sz="3600" dirty="0" err="1">
                <a:latin typeface="Nunito Black" pitchFamily="2" charset="0"/>
              </a:rPr>
              <a:t>kích</a:t>
            </a:r>
            <a:r>
              <a:rPr lang="vi-VN" sz="3600" dirty="0">
                <a:latin typeface="Nunito Black" pitchFamily="2" charset="0"/>
              </a:rPr>
              <a:t> </a:t>
            </a:r>
            <a:r>
              <a:rPr lang="vi-VN" sz="3600" dirty="0" err="1">
                <a:latin typeface="Nunito Black" pitchFamily="2" charset="0"/>
              </a:rPr>
              <a:t>thước</a:t>
            </a:r>
            <a:r>
              <a:rPr lang="vi-VN" sz="3600" dirty="0">
                <a:latin typeface="Nunito Black" pitchFamily="2" charset="0"/>
              </a:rPr>
              <a:t>: </a:t>
            </a:r>
            <a:endParaRPr lang="en-US" sz="3600" dirty="0">
              <a:latin typeface="Nunito Black" pitchFamily="2" charset="0"/>
            </a:endParaRPr>
          </a:p>
          <a:p>
            <a:pPr>
              <a:lnSpc>
                <a:spcPct val="150000"/>
              </a:lnSpc>
            </a:pPr>
            <a:endParaRPr lang="vi-VN" sz="3600" dirty="0">
              <a:latin typeface="Nunito Black" pitchFamily="2" charset="0"/>
            </a:endParaRPr>
          </a:p>
          <a:p>
            <a:pPr>
              <a:lnSpc>
                <a:spcPct val="150000"/>
              </a:lnSpc>
            </a:pPr>
            <a:r>
              <a:rPr lang="vi-VN" sz="3600" dirty="0">
                <a:latin typeface="Nunito Black" pitchFamily="2" charset="0"/>
              </a:rPr>
              <a:t>- </a:t>
            </a:r>
            <a:r>
              <a:rPr lang="vi-VN" sz="3600" dirty="0" err="1">
                <a:latin typeface="Nunito Black" pitchFamily="2" charset="0"/>
              </a:rPr>
              <a:t>Từ</a:t>
            </a:r>
            <a:r>
              <a:rPr lang="vi-VN" sz="3600" dirty="0">
                <a:latin typeface="Nunito Black" pitchFamily="2" charset="0"/>
              </a:rPr>
              <a:t> </a:t>
            </a:r>
            <a:r>
              <a:rPr lang="vi-VN" sz="3600" dirty="0" err="1">
                <a:latin typeface="Nunito Black" pitchFamily="2" charset="0"/>
              </a:rPr>
              <a:t>ngữ</a:t>
            </a:r>
            <a:r>
              <a:rPr lang="vi-VN" sz="3600" dirty="0">
                <a:latin typeface="Nunito Black" pitchFamily="2" charset="0"/>
              </a:rPr>
              <a:t> </a:t>
            </a:r>
            <a:r>
              <a:rPr lang="vi-VN" sz="3600" dirty="0" err="1">
                <a:latin typeface="Nunito Black" pitchFamily="2" charset="0"/>
              </a:rPr>
              <a:t>chỉ</a:t>
            </a:r>
            <a:r>
              <a:rPr lang="vi-VN" sz="3600" dirty="0">
                <a:latin typeface="Nunito Black" pitchFamily="2" charset="0"/>
              </a:rPr>
              <a:t> hương </a:t>
            </a:r>
            <a:r>
              <a:rPr lang="vi-VN" sz="3600" dirty="0" err="1">
                <a:latin typeface="Nunito Black" pitchFamily="2" charset="0"/>
              </a:rPr>
              <a:t>vị</a:t>
            </a:r>
            <a:r>
              <a:rPr lang="vi-VN" sz="3600" dirty="0">
                <a:latin typeface="Nunito Black" pitchFamily="2" charset="0"/>
              </a:rPr>
              <a:t>: </a:t>
            </a:r>
          </a:p>
        </p:txBody>
      </p:sp>
      <p:sp>
        <p:nvSpPr>
          <p:cNvPr id="2" name="Hộp Văn bản 1">
            <a:extLst>
              <a:ext uri="{FF2B5EF4-FFF2-40B4-BE49-F238E27FC236}">
                <a16:creationId xmlns:a16="http://schemas.microsoft.com/office/drawing/2014/main" id="{21F8AE5F-37A7-0EE5-5643-94216EEA8B90}"/>
              </a:ext>
            </a:extLst>
          </p:cNvPr>
          <p:cNvSpPr txBox="1"/>
          <p:nvPr/>
        </p:nvSpPr>
        <p:spPr>
          <a:xfrm>
            <a:off x="6826370" y="4217244"/>
            <a:ext cx="8374408" cy="168507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xanh,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ửng</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hồng</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đỏ</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thắm</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trắng</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tinh,</a:t>
            </a:r>
            <a:endParaRPr kumimoji="0" lang="en-US" sz="3600" b="1" i="1" u="none" strike="noStrike" kern="1200" cap="none" spc="0" normalizeH="0" baseline="0" noProof="0" dirty="0">
              <a:ln>
                <a:noFill/>
              </a:ln>
              <a:solidFill>
                <a:srgbClr val="C00000"/>
              </a:solidFill>
              <a:effectLst/>
              <a:uLnTx/>
              <a:uFillTx/>
              <a:latin typeface="Nunito Black"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đen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sì</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a:t>
            </a:r>
            <a:endParaRPr kumimoji="0" lang="vi-VN" sz="3600" b="0" i="1" u="none" strike="noStrike" kern="1200" cap="none" spc="0" normalizeH="0" baseline="0" noProof="0" dirty="0">
              <a:ln>
                <a:noFill/>
              </a:ln>
              <a:solidFill>
                <a:srgbClr val="C00000"/>
              </a:solidFill>
              <a:effectLst/>
              <a:uLnTx/>
              <a:uFillTx/>
              <a:latin typeface="Nunito Black" pitchFamily="2" charset="0"/>
              <a:ea typeface="+mn-ea"/>
              <a:cs typeface="+mn-cs"/>
            </a:endParaRPr>
          </a:p>
        </p:txBody>
      </p:sp>
      <p:sp>
        <p:nvSpPr>
          <p:cNvPr id="4" name="Hộp Văn bản 3">
            <a:extLst>
              <a:ext uri="{FF2B5EF4-FFF2-40B4-BE49-F238E27FC236}">
                <a16:creationId xmlns:a16="http://schemas.microsoft.com/office/drawing/2014/main" id="{6A85518A-F77C-3BC9-3EB3-D0E8482CD3D5}"/>
              </a:ext>
            </a:extLst>
          </p:cNvPr>
          <p:cNvSpPr txBox="1"/>
          <p:nvPr/>
        </p:nvSpPr>
        <p:spPr>
          <a:xfrm>
            <a:off x="10058400" y="6100422"/>
            <a:ext cx="5859808" cy="1200329"/>
          </a:xfrm>
          <a:prstGeom prst="rect">
            <a:avLst/>
          </a:prstGeom>
          <a:noFill/>
        </p:spPr>
        <p:txBody>
          <a:bodyPr wrap="square" rtlCol="0">
            <a:spAutoFit/>
          </a:bodyPr>
          <a:lstStyle/>
          <a:p>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nhỏ</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nhắn</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cao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lớn</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endParaRPr lang="en-US" sz="3600" b="1" i="1" dirty="0">
              <a:solidFill>
                <a:srgbClr val="C00000"/>
              </a:solidFill>
              <a:latin typeface="Nunito Black" pitchFamily="2" charset="0"/>
            </a:endParaRPr>
          </a:p>
          <a:p>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tròn</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trịa</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thấp</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bé</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a:t>
            </a:r>
            <a:endParaRPr lang="vi-VN" i="1" dirty="0">
              <a:solidFill>
                <a:srgbClr val="C00000"/>
              </a:solidFill>
            </a:endParaRPr>
          </a:p>
        </p:txBody>
      </p:sp>
      <p:sp>
        <p:nvSpPr>
          <p:cNvPr id="6" name="Hộp Văn bản 5">
            <a:extLst>
              <a:ext uri="{FF2B5EF4-FFF2-40B4-BE49-F238E27FC236}">
                <a16:creationId xmlns:a16="http://schemas.microsoft.com/office/drawing/2014/main" id="{061481AF-6149-50D9-00B0-43E118CB3278}"/>
              </a:ext>
            </a:extLst>
          </p:cNvPr>
          <p:cNvSpPr txBox="1"/>
          <p:nvPr/>
        </p:nvSpPr>
        <p:spPr>
          <a:xfrm>
            <a:off x="6858000" y="7696952"/>
            <a:ext cx="7821372" cy="646331"/>
          </a:xfrm>
          <a:prstGeom prst="rect">
            <a:avLst/>
          </a:prstGeom>
          <a:noFill/>
        </p:spPr>
        <p:txBody>
          <a:bodyPr wrap="none" rtlCol="0">
            <a:spAutoFit/>
          </a:bodyPr>
          <a:lstStyle/>
          <a:p>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ngọt</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ngào</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đắng</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vi-VN" sz="3600" b="1" i="1" u="none" strike="noStrike" kern="1200" cap="none" spc="0" normalizeH="0" baseline="0" noProof="0" dirty="0" err="1">
                <a:ln>
                  <a:noFill/>
                </a:ln>
                <a:solidFill>
                  <a:srgbClr val="C00000"/>
                </a:solidFill>
                <a:effectLst/>
                <a:uLnTx/>
                <a:uFillTx/>
                <a:latin typeface="Nunito Black" pitchFamily="2" charset="0"/>
                <a:ea typeface="+mn-ea"/>
                <a:cs typeface="+mn-cs"/>
              </a:rPr>
              <a:t>ngắt</a:t>
            </a:r>
            <a:r>
              <a:rPr kumimoji="0" lang="vi-VN" sz="3600" b="1" i="1" u="none" strike="noStrike" kern="1200" cap="none" spc="0" normalizeH="0" baseline="0" noProof="0" dirty="0">
                <a:ln>
                  <a:noFill/>
                </a:ln>
                <a:solidFill>
                  <a:srgbClr val="C00000"/>
                </a:solidFill>
                <a:effectLst/>
                <a:uLnTx/>
                <a:uFillTx/>
                <a:latin typeface="Nunito Black" pitchFamily="2" charset="0"/>
                <a:ea typeface="+mn-ea"/>
                <a:cs typeface="+mn-cs"/>
              </a:rPr>
              <a:t>, thơm tho,…</a:t>
            </a:r>
            <a:endParaRPr lang="vi-VN" i="1" dirty="0">
              <a:solidFill>
                <a:srgbClr val="C00000"/>
              </a:solidFill>
            </a:endParaRPr>
          </a:p>
        </p:txBody>
      </p:sp>
      <p:sp>
        <p:nvSpPr>
          <p:cNvPr id="10" name="Cloud 27">
            <a:extLst>
              <a:ext uri="{FF2B5EF4-FFF2-40B4-BE49-F238E27FC236}">
                <a16:creationId xmlns:a16="http://schemas.microsoft.com/office/drawing/2014/main" id="{2E2532AF-C8FF-8864-8DB9-F47B109FD73B}"/>
              </a:ext>
            </a:extLst>
          </p:cNvPr>
          <p:cNvSpPr/>
          <p:nvPr/>
        </p:nvSpPr>
        <p:spPr>
          <a:xfrm>
            <a:off x="13579869" y="2147927"/>
            <a:ext cx="4661369" cy="2410844"/>
          </a:xfrm>
          <a:prstGeom prst="cloud">
            <a:avLst/>
          </a:prstGeom>
          <a:solidFill>
            <a:srgbClr val="FFFF00"/>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chemeClr val="tx1">
                    <a:lumMod val="95000"/>
                    <a:lumOff val="5000"/>
                  </a:schemeClr>
                </a:solidFill>
                <a:latin typeface="Nunito Black" pitchFamily="2" charset="0"/>
              </a:rPr>
              <a:t>Làm</a:t>
            </a:r>
            <a:r>
              <a:rPr lang="en-US" sz="3600" dirty="0">
                <a:solidFill>
                  <a:schemeClr val="tx1">
                    <a:lumMod val="95000"/>
                    <a:lumOff val="5000"/>
                  </a:schemeClr>
                </a:solidFill>
                <a:latin typeface="Nunito Black" pitchFamily="2" charset="0"/>
              </a:rPr>
              <a:t> </a:t>
            </a:r>
            <a:r>
              <a:rPr lang="en-US" sz="3600" dirty="0" err="1">
                <a:solidFill>
                  <a:schemeClr val="tx1">
                    <a:lumMod val="95000"/>
                    <a:lumOff val="5000"/>
                  </a:schemeClr>
                </a:solidFill>
                <a:latin typeface="Nunito Black" pitchFamily="2" charset="0"/>
              </a:rPr>
              <a:t>việc</a:t>
            </a:r>
            <a:r>
              <a:rPr lang="en-US" sz="3600" dirty="0">
                <a:solidFill>
                  <a:schemeClr val="tx1">
                    <a:lumMod val="95000"/>
                    <a:lumOff val="5000"/>
                  </a:schemeClr>
                </a:solidFill>
                <a:latin typeface="Nunito Black" pitchFamily="2" charset="0"/>
              </a:rPr>
              <a:t> </a:t>
            </a:r>
            <a:r>
              <a:rPr lang="en-US" sz="3600" dirty="0" err="1">
                <a:solidFill>
                  <a:schemeClr val="tx1">
                    <a:lumMod val="95000"/>
                    <a:lumOff val="5000"/>
                  </a:schemeClr>
                </a:solidFill>
                <a:latin typeface="Nunito Black" pitchFamily="2" charset="0"/>
              </a:rPr>
              <a:t>theo</a:t>
            </a:r>
            <a:r>
              <a:rPr lang="en-US" sz="3600" dirty="0">
                <a:solidFill>
                  <a:schemeClr val="tx1">
                    <a:lumMod val="95000"/>
                    <a:lumOff val="5000"/>
                  </a:schemeClr>
                </a:solidFill>
                <a:latin typeface="Nunito Black" pitchFamily="2" charset="0"/>
              </a:rPr>
              <a:t> </a:t>
            </a:r>
            <a:r>
              <a:rPr lang="en-US" sz="3600" dirty="0" err="1">
                <a:solidFill>
                  <a:schemeClr val="tx1">
                    <a:lumMod val="95000"/>
                    <a:lumOff val="5000"/>
                  </a:schemeClr>
                </a:solidFill>
                <a:latin typeface="Nunito Black" pitchFamily="2" charset="0"/>
              </a:rPr>
              <a:t>nhóm</a:t>
            </a:r>
            <a:endParaRPr lang="en-US" sz="3600" dirty="0">
              <a:solidFill>
                <a:schemeClr val="tx1">
                  <a:lumMod val="95000"/>
                  <a:lumOff val="5000"/>
                </a:schemeClr>
              </a:solidFill>
              <a:latin typeface="Nunito Black" pitchFamily="2" charset="0"/>
            </a:endParaRP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2" grpId="0"/>
      <p:bldP spid="4" grpId="0"/>
      <p:bldP spid="6"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9DD7F-11D0-A20C-D7EB-DF5AA7B45635}"/>
              </a:ext>
            </a:extLst>
          </p:cNvPr>
          <p:cNvPicPr>
            <a:picLocks noChangeAspect="1"/>
          </p:cNvPicPr>
          <p:nvPr/>
        </p:nvPicPr>
        <p:blipFill rotWithShape="1">
          <a:blip r:embed="rId2">
            <a:duotone>
              <a:prstClr val="black"/>
              <a:schemeClr val="tx2">
                <a:tint val="45000"/>
                <a:satMod val="400000"/>
              </a:schemeClr>
            </a:duotone>
            <a:alphaModFix amt="35000"/>
          </a:blip>
          <a:srcRect t="30"/>
          <a:stretch/>
        </p:blipFill>
        <p:spPr>
          <a:xfrm>
            <a:off x="-28" y="10"/>
            <a:ext cx="18287999" cy="10283927"/>
          </a:xfrm>
          <a:prstGeom prst="rect">
            <a:avLst/>
          </a:prstGeom>
          <a:solidFill>
            <a:schemeClr val="accent2">
              <a:lumMod val="20000"/>
              <a:lumOff val="80000"/>
            </a:schemeClr>
          </a:solidFill>
        </p:spPr>
      </p:pic>
      <p:sp>
        <p:nvSpPr>
          <p:cNvPr id="3" name="TextBox 2">
            <a:extLst>
              <a:ext uri="{FF2B5EF4-FFF2-40B4-BE49-F238E27FC236}">
                <a16:creationId xmlns:a16="http://schemas.microsoft.com/office/drawing/2014/main" id="{503F6D34-CE53-0F4D-EB5C-C25CDEB9F1F3}"/>
              </a:ext>
            </a:extLst>
          </p:cNvPr>
          <p:cNvSpPr txBox="1"/>
          <p:nvPr/>
        </p:nvSpPr>
        <p:spPr>
          <a:xfrm>
            <a:off x="1828800" y="12118"/>
            <a:ext cx="15341100" cy="1988345"/>
          </a:xfrm>
          <a:prstGeom prst="rect">
            <a:avLst/>
          </a:prstGeom>
          <a:solidFill>
            <a:schemeClr val="accent6">
              <a:lumMod val="60000"/>
              <a:lumOff val="40000"/>
            </a:schemeClr>
          </a:solidFill>
        </p:spPr>
        <p:txBody>
          <a:bodyPr vert="horz" lIns="91440" tIns="45720" rIns="91440" bIns="45720" rtlCol="0" anchor="ctr">
            <a:normAutofit/>
          </a:bodyPr>
          <a:lstStyle/>
          <a:p>
            <a:pPr>
              <a:lnSpc>
                <a:spcPct val="90000"/>
              </a:lnSpc>
              <a:spcBef>
                <a:spcPct val="0"/>
              </a:spcBef>
              <a:spcAft>
                <a:spcPts val="600"/>
              </a:spcAft>
              <a:defRPr/>
            </a:pPr>
            <a:r>
              <a:rPr lang="en-US" sz="4400" kern="1200" dirty="0" err="1">
                <a:solidFill>
                  <a:srgbClr val="002060"/>
                </a:solidFill>
                <a:latin typeface="Nunito Black" pitchFamily="2" charset="0"/>
                <a:ea typeface="+mj-ea"/>
                <a:cs typeface="+mj-cs"/>
              </a:rPr>
              <a:t>Câu</a:t>
            </a:r>
            <a:r>
              <a:rPr lang="en-US" sz="4400" kern="1200" dirty="0">
                <a:solidFill>
                  <a:srgbClr val="002060"/>
                </a:solidFill>
                <a:latin typeface="Nunito Black" pitchFamily="2" charset="0"/>
                <a:ea typeface="+mj-ea"/>
                <a:cs typeface="+mj-cs"/>
              </a:rPr>
              <a:t> 3: </a:t>
            </a:r>
            <a:r>
              <a:rPr lang="en-US" sz="4400" b="0" i="0" kern="1200" dirty="0" err="1">
                <a:solidFill>
                  <a:srgbClr val="002060"/>
                </a:solidFill>
                <a:effectLst/>
                <a:latin typeface="Nunito Black" pitchFamily="2" charset="0"/>
                <a:ea typeface="+mj-ea"/>
                <a:cs typeface="+mj-cs"/>
              </a:rPr>
              <a:t>Dựa</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vào</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tranh</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chọn</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từ</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thích</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hợp</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thay</a:t>
            </a:r>
            <a:r>
              <a:rPr lang="en-US" sz="4400" b="0" i="0" kern="1200" dirty="0">
                <a:solidFill>
                  <a:srgbClr val="002060"/>
                </a:solidFill>
                <a:effectLst/>
                <a:latin typeface="Nunito Black" pitchFamily="2" charset="0"/>
                <a:ea typeface="+mj-ea"/>
                <a:cs typeface="+mj-cs"/>
              </a:rPr>
              <a:t> </a:t>
            </a:r>
            <a:r>
              <a:rPr lang="en-US" sz="4400" b="0" i="0" kern="1200" dirty="0" err="1">
                <a:solidFill>
                  <a:srgbClr val="002060"/>
                </a:solidFill>
                <a:effectLst/>
                <a:latin typeface="Nunito Black" pitchFamily="2" charset="0"/>
                <a:ea typeface="+mj-ea"/>
                <a:cs typeface="+mj-cs"/>
              </a:rPr>
              <a:t>cho</a:t>
            </a:r>
            <a:r>
              <a:rPr lang="en-US" sz="4400" b="0" i="0" kern="1200" dirty="0">
                <a:solidFill>
                  <a:srgbClr val="002060"/>
                </a:solidFill>
                <a:effectLst/>
                <a:latin typeface="Nunito Black" pitchFamily="2" charset="0"/>
                <a:ea typeface="+mj-ea"/>
                <a:cs typeface="+mj-cs"/>
              </a:rPr>
              <a:t> ô </a:t>
            </a:r>
            <a:r>
              <a:rPr lang="en-US" sz="4400" b="0" i="0" kern="1200" dirty="0" err="1">
                <a:solidFill>
                  <a:srgbClr val="002060"/>
                </a:solidFill>
                <a:effectLst/>
                <a:latin typeface="Nunito Black" pitchFamily="2" charset="0"/>
                <a:ea typeface="+mj-ea"/>
                <a:cs typeface="+mj-cs"/>
              </a:rPr>
              <a:t>vuông</a:t>
            </a:r>
            <a:r>
              <a:rPr lang="en-US" sz="4400" kern="1200" dirty="0">
                <a:solidFill>
                  <a:srgbClr val="002060"/>
                </a:solidFill>
                <a:latin typeface="Nunito Black" pitchFamily="2" charset="0"/>
                <a:ea typeface="+mj-ea"/>
                <a:cs typeface="+mj-cs"/>
              </a:rPr>
              <a:t>.</a:t>
            </a:r>
          </a:p>
        </p:txBody>
      </p:sp>
      <p:sp>
        <p:nvSpPr>
          <p:cNvPr id="9" name="Hộp Văn bản 8">
            <a:extLst>
              <a:ext uri="{FF2B5EF4-FFF2-40B4-BE49-F238E27FC236}">
                <a16:creationId xmlns:a16="http://schemas.microsoft.com/office/drawing/2014/main" id="{32AA0CEC-17EE-F770-3B7A-60FC78F7E0F8}"/>
              </a:ext>
            </a:extLst>
          </p:cNvPr>
          <p:cNvSpPr txBox="1"/>
          <p:nvPr/>
        </p:nvSpPr>
        <p:spPr>
          <a:xfrm>
            <a:off x="16933" y="1935337"/>
            <a:ext cx="10053896" cy="4772526"/>
          </a:xfrm>
          <a:prstGeom prst="rect">
            <a:avLst/>
          </a:prstGeom>
        </p:spPr>
        <p:txBody>
          <a:bodyPr vert="horz" lIns="91440" tIns="45720" rIns="91440" bIns="45720" rtlCol="0" anchor="t">
            <a:noAutofit/>
          </a:bodyPr>
          <a:lstStyle/>
          <a:p>
            <a:pPr algn="ctr">
              <a:lnSpc>
                <a:spcPct val="90000"/>
              </a:lnSpc>
              <a:spcAft>
                <a:spcPts val="600"/>
              </a:spcAft>
            </a:pPr>
            <a:r>
              <a:rPr lang="en-US" sz="4000" b="1" i="0" dirty="0" err="1">
                <a:solidFill>
                  <a:srgbClr val="FF0000"/>
                </a:solidFill>
                <a:effectLst/>
                <a:latin typeface="Nunito Black" pitchFamily="2" charset="0"/>
              </a:rPr>
              <a:t>Cô</a:t>
            </a:r>
            <a:r>
              <a:rPr lang="en-US" sz="4000" b="1" i="0" dirty="0">
                <a:solidFill>
                  <a:srgbClr val="FF0000"/>
                </a:solidFill>
                <a:effectLst/>
                <a:latin typeface="Nunito Black" pitchFamily="2" charset="0"/>
              </a:rPr>
              <a:t> </a:t>
            </a:r>
            <a:r>
              <a:rPr lang="en-US" sz="4000" b="1" i="0" dirty="0" err="1">
                <a:solidFill>
                  <a:srgbClr val="FF0000"/>
                </a:solidFill>
                <a:effectLst/>
                <a:latin typeface="Nunito Black" pitchFamily="2" charset="0"/>
              </a:rPr>
              <a:t>chổi</a:t>
            </a:r>
            <a:r>
              <a:rPr lang="en-US" sz="4000" b="1" i="0" dirty="0">
                <a:solidFill>
                  <a:srgbClr val="FF0000"/>
                </a:solidFill>
                <a:effectLst/>
                <a:latin typeface="Nunito Black" pitchFamily="2" charset="0"/>
              </a:rPr>
              <a:t> </a:t>
            </a:r>
            <a:r>
              <a:rPr lang="en-US" sz="4000" b="1" i="0" dirty="0" err="1">
                <a:solidFill>
                  <a:srgbClr val="FF0000"/>
                </a:solidFill>
                <a:effectLst/>
                <a:latin typeface="Nunito Black" pitchFamily="2" charset="0"/>
              </a:rPr>
              <a:t>rơm</a:t>
            </a:r>
            <a:endParaRPr lang="en-US" sz="4000" b="0" i="0" dirty="0">
              <a:solidFill>
                <a:srgbClr val="FF0000"/>
              </a:solidFill>
              <a:effectLst/>
              <a:latin typeface="Nunito Black" pitchFamily="2" charset="0"/>
            </a:endParaRPr>
          </a:p>
          <a:p>
            <a:pPr algn="ctr">
              <a:spcAft>
                <a:spcPts val="600"/>
              </a:spcAft>
            </a:pP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Trong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họ</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hàng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nhà</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chổi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thì</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có</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cô</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bé</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chổi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rơm</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vào</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loại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nhất</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Cô</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có</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chiếc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váy</a:t>
            </a:r>
            <a:r>
              <a:rPr lang="en-US" sz="4000" b="0" i="0" dirty="0">
                <a:solidFill>
                  <a:srgbClr val="002060"/>
                </a:solidFill>
                <a:effectLst/>
                <a:latin typeface="Nunito Black" pitchFamily="2" charset="0"/>
              </a:rPr>
              <a:t> </a:t>
            </a:r>
            <a:r>
              <a:rPr lang="en-US" sz="4000" b="0" i="0" dirty="0">
                <a:solidFill>
                  <a:srgbClr val="FF0000"/>
                </a:solidFill>
                <a:effectLst/>
                <a:latin typeface="Nunito Black" pitchFamily="2" charset="0"/>
              </a:rPr>
              <a:t>                 </a:t>
            </a:r>
            <a:r>
              <a:rPr lang="en-US" sz="4000" b="0" i="0" dirty="0">
                <a:solidFill>
                  <a:srgbClr val="002060"/>
                </a:solidFill>
                <a:effectLst/>
                <a:latin typeface="Nunito Black" pitchFamily="2" charset="0"/>
              </a:rPr>
              <a:t>,</a:t>
            </a:r>
            <a:r>
              <a:rPr lang="en-US" sz="4000" b="0" i="0" dirty="0" err="1">
                <a:solidFill>
                  <a:srgbClr val="002060"/>
                </a:solidFill>
                <a:effectLst/>
                <a:latin typeface="Nunito Black" pitchFamily="2" charset="0"/>
              </a:rPr>
              <a:t>không</a:t>
            </a:r>
            <a:r>
              <a:rPr lang="en-US" sz="4000" b="0" i="0" dirty="0">
                <a:solidFill>
                  <a:srgbClr val="002060"/>
                </a:solidFill>
                <a:effectLst/>
                <a:latin typeface="Nunito Black" pitchFamily="2" charset="0"/>
              </a:rPr>
              <a:t> ai </a:t>
            </a:r>
            <a:r>
              <a:rPr lang="en-US" sz="4000" b="0" i="0" dirty="0" err="1">
                <a:solidFill>
                  <a:srgbClr val="002060"/>
                </a:solidFill>
                <a:effectLst/>
                <a:latin typeface="Nunito Black" pitchFamily="2" charset="0"/>
              </a:rPr>
              <a:t>đẹp</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bằng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Áo</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của</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cô</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cũng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bằng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rơm</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thóc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nếp</a:t>
            </a:r>
            <a:r>
              <a:rPr lang="en-US" sz="4000" b="0" i="0" dirty="0">
                <a:solidFill>
                  <a:srgbClr val="002060"/>
                </a:solidFill>
                <a:effectLst/>
                <a:latin typeface="Nunito Black" pitchFamily="2" charset="0"/>
              </a:rPr>
              <a:t> vàng </a:t>
            </a:r>
            <a:r>
              <a:rPr lang="en-US" sz="4000" b="0" i="0" dirty="0" err="1">
                <a:solidFill>
                  <a:srgbClr val="002060"/>
                </a:solidFill>
                <a:effectLst/>
                <a:latin typeface="Nunito Black" pitchFamily="2" charset="0"/>
              </a:rPr>
              <a:t>tươi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được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tết</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săn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lại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cuốn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từng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vòng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quanh</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người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trông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cứ</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như</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là</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áo</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len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vậy</a:t>
            </a:r>
            <a:r>
              <a:rPr lang="en-US" sz="4000" b="0" i="0" dirty="0">
                <a:solidFill>
                  <a:srgbClr val="002060"/>
                </a:solidFill>
                <a:effectLst/>
                <a:latin typeface="Nunito Black" pitchFamily="2" charset="0"/>
              </a:rPr>
              <a:t>.</a:t>
            </a:r>
          </a:p>
          <a:p>
            <a:pPr>
              <a:spcAft>
                <a:spcPts val="600"/>
              </a:spcAft>
            </a:pP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Tuy</a:t>
            </a:r>
            <a:r>
              <a:rPr lang="en-US" sz="6000" b="0" i="0" dirty="0">
                <a:solidFill>
                  <a:srgbClr val="002060"/>
                </a:solidFill>
                <a:effectLst/>
                <a:latin typeface="Nunito Black" pitchFamily="2" charset="0"/>
              </a:rPr>
              <a:t> </a:t>
            </a: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en-US" sz="4000" b="0" i="0" dirty="0" err="1">
                <a:solidFill>
                  <a:srgbClr val="002060"/>
                </a:solidFill>
                <a:effectLst/>
                <a:latin typeface="Nunito Black" pitchFamily="2" charset="0"/>
              </a:rPr>
              <a:t>nhưng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chổi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rơm</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rất</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được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việc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Ngày</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hai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lần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chị</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Thùy</a:t>
            </a:r>
            <a:r>
              <a:rPr lang="en-US" sz="4000" b="0" i="0" dirty="0">
                <a:solidFill>
                  <a:srgbClr val="002060"/>
                </a:solidFill>
                <a:effectLst/>
                <a:latin typeface="Nunito Black" pitchFamily="2" charset="0"/>
              </a:rPr>
              <a:t> Linh </a:t>
            </a:r>
            <a:r>
              <a:rPr lang="en-US" sz="4000" b="0" i="0" dirty="0" err="1">
                <a:solidFill>
                  <a:srgbClr val="002060"/>
                </a:solidFill>
                <a:effectLst/>
                <a:latin typeface="Nunito Black" pitchFamily="2" charset="0"/>
              </a:rPr>
              <a:t>mang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chổi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ra</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quét</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nhà</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Chỉ</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quét</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nhà</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thôi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còn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sân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vườn</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đã</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có</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chổi</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khác</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cứng</a:t>
            </a:r>
            <a:r>
              <a:rPr lang="en-US" sz="4000" b="0" i="0" dirty="0">
                <a:solidFill>
                  <a:srgbClr val="002060"/>
                </a:solidFill>
                <a:effectLst/>
                <a:latin typeface="Nunito Black" pitchFamily="2" charset="0"/>
              </a:rPr>
              <a:t> </a:t>
            </a:r>
            <a:r>
              <a:rPr lang="en-US" sz="4000" b="0" i="0" dirty="0" err="1">
                <a:solidFill>
                  <a:srgbClr val="002060"/>
                </a:solidFill>
                <a:effectLst/>
                <a:latin typeface="Nunito Black" pitchFamily="2" charset="0"/>
              </a:rPr>
              <a:t>hơn</a:t>
            </a:r>
            <a:r>
              <a:rPr lang="en-US" sz="4000" b="0" i="0" dirty="0">
                <a:solidFill>
                  <a:srgbClr val="002060"/>
                </a:solidFill>
                <a:effectLst/>
                <a:latin typeface="Nunito Black" pitchFamily="2" charset="0"/>
              </a:rPr>
              <a:t>.</a:t>
            </a:r>
          </a:p>
          <a:p>
            <a:pPr algn="ctr">
              <a:lnSpc>
                <a:spcPct val="90000"/>
              </a:lnSpc>
              <a:spcAft>
                <a:spcPts val="600"/>
              </a:spcAft>
            </a:pPr>
            <a:r>
              <a:rPr lang="en-US" sz="4000" b="0" i="1" dirty="0">
                <a:solidFill>
                  <a:schemeClr val="bg1"/>
                </a:solidFill>
                <a:effectLst/>
                <a:latin typeface="Nunito Black" pitchFamily="2" charset="0"/>
              </a:rPr>
              <a:t>(Theo </a:t>
            </a:r>
            <a:r>
              <a:rPr lang="en-US" sz="4000" b="0" i="1" dirty="0" err="1">
                <a:solidFill>
                  <a:schemeClr val="bg1"/>
                </a:solidFill>
                <a:effectLst/>
                <a:latin typeface="Nunito Black" pitchFamily="2" charset="0"/>
              </a:rPr>
              <a:t>Vũ</a:t>
            </a:r>
            <a:r>
              <a:rPr lang="en-US" sz="4000" b="0" i="1" dirty="0">
                <a:solidFill>
                  <a:schemeClr val="bg1"/>
                </a:solidFill>
                <a:effectLst/>
                <a:latin typeface="Nunito Black" pitchFamily="2" charset="0"/>
              </a:rPr>
              <a:t> </a:t>
            </a:r>
            <a:r>
              <a:rPr lang="en-US" sz="4000" b="0" i="1" dirty="0" err="1">
                <a:solidFill>
                  <a:schemeClr val="bg1"/>
                </a:solidFill>
                <a:effectLst/>
                <a:latin typeface="Nunito Black" pitchFamily="2" charset="0"/>
              </a:rPr>
              <a:t>Duy</a:t>
            </a:r>
            <a:r>
              <a:rPr lang="en-US" sz="4000" b="0" i="1" dirty="0">
                <a:solidFill>
                  <a:schemeClr val="bg1"/>
                </a:solidFill>
                <a:effectLst/>
                <a:latin typeface="Nunito Black" pitchFamily="2" charset="0"/>
              </a:rPr>
              <a:t> </a:t>
            </a:r>
            <a:r>
              <a:rPr lang="en-US" sz="4000" b="0" i="1" dirty="0" err="1">
                <a:solidFill>
                  <a:schemeClr val="bg1"/>
                </a:solidFill>
                <a:effectLst/>
                <a:latin typeface="Nunito Black" pitchFamily="2" charset="0"/>
              </a:rPr>
              <a:t>Thông</a:t>
            </a:r>
            <a:r>
              <a:rPr lang="en-US" sz="4000" b="0" i="1" dirty="0">
                <a:solidFill>
                  <a:schemeClr val="bg1"/>
                </a:solidFill>
                <a:effectLst/>
                <a:latin typeface="Nunito Black" pitchFamily="2" charset="0"/>
              </a:rPr>
              <a:t>)</a:t>
            </a:r>
          </a:p>
          <a:p>
            <a:pPr indent="-228600" algn="ctr">
              <a:lnSpc>
                <a:spcPct val="90000"/>
              </a:lnSpc>
              <a:spcAft>
                <a:spcPts val="600"/>
              </a:spcAft>
              <a:buFont typeface="Arial" panose="020B0604020202020204" pitchFamily="34" charset="0"/>
              <a:buChar char="•"/>
            </a:pPr>
            <a:endParaRPr lang="en-US" sz="4000" b="1" i="0" dirty="0">
              <a:solidFill>
                <a:srgbClr val="002060"/>
              </a:solidFill>
              <a:effectLst/>
              <a:latin typeface="Nunito Black" pitchFamily="2" charset="0"/>
            </a:endParaRPr>
          </a:p>
        </p:txBody>
      </p:sp>
      <p:sp>
        <p:nvSpPr>
          <p:cNvPr id="15"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70871" y="871738"/>
            <a:ext cx="8217127" cy="9415262"/>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Hình ảnh 9">
            <a:extLst>
              <a:ext uri="{FF2B5EF4-FFF2-40B4-BE49-F238E27FC236}">
                <a16:creationId xmlns:a16="http://schemas.microsoft.com/office/drawing/2014/main" id="{7BD1F1F5-79B1-64E6-CC1E-0297DACD65C7}"/>
              </a:ext>
            </a:extLst>
          </p:cNvPr>
          <p:cNvPicPr>
            <a:picLocks noChangeAspect="1"/>
          </p:cNvPicPr>
          <p:nvPr/>
        </p:nvPicPr>
        <p:blipFill rotWithShape="1">
          <a:blip r:embed="rId3"/>
          <a:srcRect t="1036" r="1" b="1"/>
          <a:stretch/>
        </p:blipFill>
        <p:spPr>
          <a:xfrm>
            <a:off x="10340016" y="1636828"/>
            <a:ext cx="7948024" cy="8650172"/>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7" name="Picture 6">
            <a:extLst>
              <a:ext uri="{FF2B5EF4-FFF2-40B4-BE49-F238E27FC236}">
                <a16:creationId xmlns:a16="http://schemas.microsoft.com/office/drawing/2014/main" id="{2F34A453-D191-6208-5746-A06A5EE51B9A}"/>
              </a:ext>
            </a:extLst>
          </p:cNvPr>
          <p:cNvPicPr>
            <a:picLocks noChangeAspect="1"/>
          </p:cNvPicPr>
          <p:nvPr/>
        </p:nvPicPr>
        <p:blipFill>
          <a:blip r:embed="rId4"/>
          <a:stretch>
            <a:fillRect/>
          </a:stretch>
        </p:blipFill>
        <p:spPr>
          <a:xfrm>
            <a:off x="16933" y="-44026"/>
            <a:ext cx="1943100" cy="1828800"/>
          </a:xfrm>
          <a:prstGeom prst="rect">
            <a:avLst/>
          </a:prstGeom>
          <a:ln>
            <a:noFill/>
          </a:ln>
          <a:effectLst>
            <a:softEdge rad="112500"/>
          </a:effectLst>
        </p:spPr>
      </p:pic>
      <p:sp>
        <p:nvSpPr>
          <p:cNvPr id="16" name="Speech Bubble: Oval 14">
            <a:extLst>
              <a:ext uri="{FF2B5EF4-FFF2-40B4-BE49-F238E27FC236}">
                <a16:creationId xmlns:a16="http://schemas.microsoft.com/office/drawing/2014/main" id="{63E3E102-ADB1-24B9-038C-8A8CAF67B88C}"/>
              </a:ext>
            </a:extLst>
          </p:cNvPr>
          <p:cNvSpPr/>
          <p:nvPr/>
        </p:nvSpPr>
        <p:spPr>
          <a:xfrm>
            <a:off x="9812025" y="1347952"/>
            <a:ext cx="5885175" cy="2271548"/>
          </a:xfrm>
          <a:prstGeom prst="wedgeEllipseCallout">
            <a:avLst>
              <a:gd name="adj1" fmla="val -46822"/>
              <a:gd name="adj2" fmla="val 69954"/>
            </a:avLst>
          </a:prstGeom>
          <a:solidFill>
            <a:srgbClr val="57C7D4"/>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137160" tIns="68580" rIns="137160" bIns="68580" rtlCol="0" anchor="t">
            <a:normAutofit/>
          </a:bodyPr>
          <a:lstStyle/>
          <a:p>
            <a:pPr lvl="0" algn="ctr" defTabSz="1371600">
              <a:lnSpc>
                <a:spcPct val="90000"/>
              </a:lnSpc>
              <a:spcBef>
                <a:spcPct val="0"/>
              </a:spcBef>
              <a:spcAft>
                <a:spcPts val="900"/>
              </a:spcAft>
              <a:defRPr/>
            </a:pPr>
            <a:endParaRPr kumimoji="0" lang="en-US" sz="6600" b="0" i="1" u="none" strike="noStrike" kern="0" cap="none" spc="0" normalizeH="0" baseline="0" noProof="0" dirty="0">
              <a:ln>
                <a:noFill/>
              </a:ln>
              <a:solidFill>
                <a:srgbClr val="C00000"/>
              </a:solidFill>
              <a:effectLst/>
              <a:uLnTx/>
              <a:uFillTx/>
              <a:latin typeface="Nunito Black" panose="00000A00000000000000" pitchFamily="2" charset="0"/>
            </a:endParaRPr>
          </a:p>
        </p:txBody>
      </p:sp>
      <p:sp>
        <p:nvSpPr>
          <p:cNvPr id="11" name="Hình chữ nhật 10">
            <a:extLst>
              <a:ext uri="{FF2B5EF4-FFF2-40B4-BE49-F238E27FC236}">
                <a16:creationId xmlns:a16="http://schemas.microsoft.com/office/drawing/2014/main" id="{45CD58B3-7CA1-7476-4609-2CE484A2057A}"/>
              </a:ext>
            </a:extLst>
          </p:cNvPr>
          <p:cNvSpPr/>
          <p:nvPr/>
        </p:nvSpPr>
        <p:spPr>
          <a:xfrm>
            <a:off x="2060797" y="3935148"/>
            <a:ext cx="606928" cy="426916"/>
          </a:xfrm>
          <a:prstGeom prst="rect">
            <a:avLst/>
          </a:prstGeom>
          <a:noFill/>
          <a:ln w="76200">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solidFill>
                <a:srgbClr val="FF0000"/>
              </a:solidFill>
            </a:endParaRPr>
          </a:p>
        </p:txBody>
      </p:sp>
      <p:sp>
        <p:nvSpPr>
          <p:cNvPr id="19" name="Hình chữ nhật 18">
            <a:extLst>
              <a:ext uri="{FF2B5EF4-FFF2-40B4-BE49-F238E27FC236}">
                <a16:creationId xmlns:a16="http://schemas.microsoft.com/office/drawing/2014/main" id="{E3DBC137-C9F2-A2BD-B42E-CACAAECE936C}"/>
              </a:ext>
            </a:extLst>
          </p:cNvPr>
          <p:cNvSpPr/>
          <p:nvPr/>
        </p:nvSpPr>
        <p:spPr>
          <a:xfrm>
            <a:off x="4724400" y="3290504"/>
            <a:ext cx="608150" cy="481396"/>
          </a:xfrm>
          <a:prstGeom prst="rect">
            <a:avLst/>
          </a:prstGeom>
          <a:noFill/>
          <a:ln w="76200">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solidFill>
                <a:srgbClr val="FF0000"/>
              </a:solidFill>
            </a:endParaRPr>
          </a:p>
        </p:txBody>
      </p:sp>
      <p:sp>
        <p:nvSpPr>
          <p:cNvPr id="21" name="Hình chữ nhật 20">
            <a:extLst>
              <a:ext uri="{FF2B5EF4-FFF2-40B4-BE49-F238E27FC236}">
                <a16:creationId xmlns:a16="http://schemas.microsoft.com/office/drawing/2014/main" id="{FD7809EC-46CC-40F7-C2BF-3F95573DF1F4}"/>
              </a:ext>
            </a:extLst>
          </p:cNvPr>
          <p:cNvSpPr/>
          <p:nvPr/>
        </p:nvSpPr>
        <p:spPr>
          <a:xfrm>
            <a:off x="2363650" y="6697784"/>
            <a:ext cx="608150" cy="426916"/>
          </a:xfrm>
          <a:prstGeom prst="rect">
            <a:avLst/>
          </a:prstGeom>
          <a:noFill/>
          <a:ln w="76200">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solidFill>
                <a:srgbClr val="FF0000"/>
              </a:solidFill>
            </a:endParaRPr>
          </a:p>
        </p:txBody>
      </p:sp>
      <p:sp>
        <p:nvSpPr>
          <p:cNvPr id="12" name="Hộp Văn bản 11">
            <a:extLst>
              <a:ext uri="{FF2B5EF4-FFF2-40B4-BE49-F238E27FC236}">
                <a16:creationId xmlns:a16="http://schemas.microsoft.com/office/drawing/2014/main" id="{B3F59A2F-DEE0-77BC-DCFA-A6235533875D}"/>
              </a:ext>
            </a:extLst>
          </p:cNvPr>
          <p:cNvSpPr txBox="1"/>
          <p:nvPr/>
        </p:nvSpPr>
        <p:spPr>
          <a:xfrm>
            <a:off x="10802729" y="1680101"/>
            <a:ext cx="787395" cy="707886"/>
          </a:xfrm>
          <a:prstGeom prst="rect">
            <a:avLst/>
          </a:prstGeom>
          <a:noFill/>
        </p:spPr>
        <p:txBody>
          <a:bodyPr wrap="none" rtlCol="0">
            <a:spAutoFit/>
          </a:bodyPr>
          <a:lstStyle/>
          <a:p>
            <a:r>
              <a:rPr kumimoji="0" lang="en-US" sz="4000" b="0" i="0" u="none" strike="noStrike" kern="1200" cap="none" spc="0" normalizeH="0" baseline="0" noProof="0" dirty="0" err="1">
                <a:ln>
                  <a:noFill/>
                </a:ln>
                <a:solidFill>
                  <a:srgbClr val="C00000"/>
                </a:solidFill>
                <a:effectLst/>
                <a:uLnTx/>
                <a:uFillTx/>
                <a:latin typeface="Nunito Black" pitchFamily="2" charset="0"/>
                <a:ea typeface="+mn-ea"/>
                <a:cs typeface="+mn-cs"/>
              </a:rPr>
              <a:t>bé</a:t>
            </a:r>
            <a:endParaRPr lang="vi-VN" dirty="0"/>
          </a:p>
        </p:txBody>
      </p:sp>
      <p:sp>
        <p:nvSpPr>
          <p:cNvPr id="13" name="Hộp Văn bản 12">
            <a:extLst>
              <a:ext uri="{FF2B5EF4-FFF2-40B4-BE49-F238E27FC236}">
                <a16:creationId xmlns:a16="http://schemas.microsoft.com/office/drawing/2014/main" id="{57283D94-672D-3EF2-4FDB-BDADC6D3AAD1}"/>
              </a:ext>
            </a:extLst>
          </p:cNvPr>
          <p:cNvSpPr txBox="1"/>
          <p:nvPr/>
        </p:nvSpPr>
        <p:spPr>
          <a:xfrm>
            <a:off x="12907164" y="336858"/>
            <a:ext cx="184731" cy="369332"/>
          </a:xfrm>
          <a:prstGeom prst="rect">
            <a:avLst/>
          </a:prstGeom>
          <a:noFill/>
        </p:spPr>
        <p:txBody>
          <a:bodyPr wrap="none" rtlCol="0">
            <a:spAutoFit/>
          </a:bodyPr>
          <a:lstStyle/>
          <a:p>
            <a:endParaRPr lang="vi-VN" dirty="0"/>
          </a:p>
        </p:txBody>
      </p:sp>
      <p:sp>
        <p:nvSpPr>
          <p:cNvPr id="14" name="Hộp Văn bản 13">
            <a:extLst>
              <a:ext uri="{FF2B5EF4-FFF2-40B4-BE49-F238E27FC236}">
                <a16:creationId xmlns:a16="http://schemas.microsoft.com/office/drawing/2014/main" id="{C9AA56EC-CA21-6E1D-3001-44A2F3BF197E}"/>
              </a:ext>
            </a:extLst>
          </p:cNvPr>
          <p:cNvSpPr txBox="1"/>
          <p:nvPr/>
        </p:nvSpPr>
        <p:spPr>
          <a:xfrm>
            <a:off x="10654349" y="2499363"/>
            <a:ext cx="2287806" cy="707886"/>
          </a:xfrm>
          <a:prstGeom prst="rect">
            <a:avLst/>
          </a:prstGeom>
          <a:noFill/>
        </p:spPr>
        <p:txBody>
          <a:bodyPr wrap="none" rtlCol="0">
            <a:spAutoFit/>
          </a:bodyPr>
          <a:lstStyle/>
          <a:p>
            <a:r>
              <a:rPr kumimoji="0" lang="en-US" sz="4000" b="0" i="0" u="none" strike="noStrike" kern="1200" cap="none" spc="0" normalizeH="0" baseline="0" noProof="0" dirty="0" err="1">
                <a:ln>
                  <a:noFill/>
                </a:ln>
                <a:solidFill>
                  <a:srgbClr val="C00000"/>
                </a:solidFill>
                <a:effectLst/>
                <a:uLnTx/>
                <a:uFillTx/>
                <a:latin typeface="Nunito Black" pitchFamily="2" charset="0"/>
                <a:ea typeface="+mn-ea"/>
                <a:cs typeface="+mn-cs"/>
              </a:rPr>
              <a:t>xinh</a:t>
            </a:r>
            <a:r>
              <a:rPr kumimoji="0" lang="en-US" sz="4000" b="0" i="0" u="none" strike="noStrike" kern="1200" cap="none" spc="0" normalizeH="0" baseline="0" noProof="0" dirty="0">
                <a:ln>
                  <a:noFill/>
                </a:ln>
                <a:solidFill>
                  <a:srgbClr val="C00000"/>
                </a:solidFill>
                <a:effectLst/>
                <a:uLnTx/>
                <a:uFillTx/>
                <a:latin typeface="Nunito Black" pitchFamily="2"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Nunito Black" pitchFamily="2" charset="0"/>
                <a:ea typeface="+mn-ea"/>
                <a:cs typeface="+mn-cs"/>
              </a:rPr>
              <a:t>xắn</a:t>
            </a:r>
            <a:endParaRPr lang="vi-VN" dirty="0"/>
          </a:p>
        </p:txBody>
      </p:sp>
      <p:sp>
        <p:nvSpPr>
          <p:cNvPr id="18" name="Hộp Văn bản 17">
            <a:extLst>
              <a:ext uri="{FF2B5EF4-FFF2-40B4-BE49-F238E27FC236}">
                <a16:creationId xmlns:a16="http://schemas.microsoft.com/office/drawing/2014/main" id="{A17338AF-F797-3277-92E0-ECE63F9897DD}"/>
              </a:ext>
            </a:extLst>
          </p:cNvPr>
          <p:cNvSpPr txBox="1"/>
          <p:nvPr/>
        </p:nvSpPr>
        <p:spPr>
          <a:xfrm>
            <a:off x="12708896" y="1759752"/>
            <a:ext cx="2473755" cy="661720"/>
          </a:xfrm>
          <a:prstGeom prst="rect">
            <a:avLst/>
          </a:prstGeom>
          <a:noFill/>
        </p:spPr>
        <p:txBody>
          <a:bodyPr wrap="none" rtlCol="0">
            <a:spAutoFit/>
          </a:bodyPr>
          <a:lstStyle/>
          <a:p>
            <a:pPr marL="0" marR="0" lvl="0" indent="0" algn="ctr" defTabSz="1371600" rtl="0" eaLnBrk="1" fontAlgn="auto" latinLnBrk="0" hangingPunct="1">
              <a:lnSpc>
                <a:spcPct val="90000"/>
              </a:lnSpc>
              <a:spcBef>
                <a:spcPct val="0"/>
              </a:spcBef>
              <a:spcAft>
                <a:spcPts val="9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Nunito Black" pitchFamily="2" charset="0"/>
                <a:ea typeface="+mn-ea"/>
                <a:cs typeface="+mn-cs"/>
              </a:rPr>
              <a:t>vàng </a:t>
            </a:r>
            <a:r>
              <a:rPr kumimoji="0" lang="en-US" sz="4000" b="0" i="0" u="none" strike="noStrike" kern="1200" cap="none" spc="0" normalizeH="0" baseline="0" noProof="0" dirty="0" err="1">
                <a:ln>
                  <a:noFill/>
                </a:ln>
                <a:solidFill>
                  <a:srgbClr val="C00000"/>
                </a:solidFill>
                <a:effectLst/>
                <a:uLnTx/>
                <a:uFillTx/>
                <a:latin typeface="Nunito Black" pitchFamily="2" charset="0"/>
                <a:ea typeface="+mn-ea"/>
                <a:cs typeface="+mn-cs"/>
              </a:rPr>
              <a:t>óng</a:t>
            </a:r>
            <a:endParaRPr kumimoji="0" lang="en-US" sz="6600" b="0" i="1" u="none" strike="noStrike" kern="0" cap="none" spc="0" normalizeH="0" baseline="0" noProof="0" dirty="0">
              <a:ln>
                <a:noFill/>
              </a:ln>
              <a:solidFill>
                <a:srgbClr val="C000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3480974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0" presetClass="path" presetSubtype="0" accel="50000" decel="50000" fill="hold" grpId="0" nodeType="withEffect">
                                  <p:stCondLst>
                                    <p:cond delay="0"/>
                                  </p:stCondLst>
                                  <p:childTnLst>
                                    <p:animMotion origin="layout" path="M 4.16667E-7 -0.0088 L 4.16667E-7 -0.00865 C -0.01285 -0.00602 -0.02622 -0.00587 -0.03846 -0.00016 C -0.07005 0.0145 -0.09887 0.03919 -0.13108 0.05169 C -0.1579 0.06203 -0.21198 0.08256 -0.23698 0.09459 C -0.24826 0.1 -0.25938 0.10586 -0.27083 0.1108 C -0.35417 0.1466 -0.28316 0.11311 -0.32161 0.13148 C -0.32734 0.14151 -0.32188 0.13456 -0.33064 0.13888 C -0.33307 0.14012 -0.33724 0.14351 -0.33724 0.14367 L -0.33724 0.14351 " pathEditMode="relative" rAng="0" ptsTypes="AAAAAAAAAA">
                                      <p:cBhvr>
                                        <p:cTn id="14" dur="2000" fill="hold"/>
                                        <p:tgtEl>
                                          <p:spTgt spid="12"/>
                                        </p:tgtEl>
                                        <p:attrNameLst>
                                          <p:attrName>ppt_x</p:attrName>
                                          <p:attrName>ppt_y</p:attrName>
                                        </p:attrNameLst>
                                      </p:cBhvr>
                                      <p:rCtr x="-16866" y="7623"/>
                                    </p:animMotion>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0" presetClass="path" presetSubtype="0" accel="50000" decel="50000" fill="hold" grpId="0" nodeType="withEffect">
                                  <p:stCondLst>
                                    <p:cond delay="0"/>
                                  </p:stCondLst>
                                  <p:childTnLst>
                                    <p:animMotion origin="layout" path="M 2.5E-6 -4.5679E-6 L 2.5E-6 -4.5679E-6 C -0.0132 0.00386 -0.02622 0.00865 -0.03941 0.01204 C -0.08568 0.02392 -0.13255 0.03102 -0.17847 0.04553 C -0.27405 0.07562 -0.2263 0.06405 -0.32188 0.08056 C -0.41589 0.11821 -0.3658 0.09892 -0.43976 0.12624 L -0.49297 0.14599 C -0.49827 0.148 -0.50374 0.14923 -0.50886 0.15201 C -0.52578 0.16112 -0.50877 0.15078 -0.53012 0.16883 C -0.5342 0.17223 -0.53863 0.1747 -0.5428 0.17794 C -0.54584 0.18025 -0.54844 0.18303 -0.5513 0.1855 C -0.56302 0.19507 -0.55295 0.18673 -0.56198 0.19167 C -0.57683 0.19954 -0.55408 0.18936 -0.57153 0.19769 C -0.57683 0.20016 -0.58177 0.19985 -0.58742 0.20078 C -0.60035 0.20695 -0.5895 0.20217 -0.62136 0.20217 L -0.61719 0.20541 " pathEditMode="relative" rAng="0" ptsTypes="AAAAAAAAAAAAAAAA">
                                      <p:cBhvr>
                                        <p:cTn id="23" dur="2000" fill="hold"/>
                                        <p:tgtEl>
                                          <p:spTgt spid="18"/>
                                        </p:tgtEl>
                                        <p:attrNameLst>
                                          <p:attrName>ppt_x</p:attrName>
                                          <p:attrName>ppt_y</p:attrName>
                                        </p:attrNameLst>
                                      </p:cBhvr>
                                      <p:rCtr x="-31068" y="10262"/>
                                    </p:animMotion>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1"/>
                                        </p:tgtEl>
                                        <p:attrNameLst>
                                          <p:attrName>ppt_w</p:attrName>
                                        </p:attrNameLst>
                                      </p:cBhvr>
                                      <p:tavLst>
                                        <p:tav tm="0">
                                          <p:val>
                                            <p:strVal val="ppt_w"/>
                                          </p:val>
                                        </p:tav>
                                        <p:tav tm="100000">
                                          <p:val>
                                            <p:fltVal val="0"/>
                                          </p:val>
                                        </p:tav>
                                      </p:tavLst>
                                    </p:anim>
                                    <p:anim calcmode="lin" valueType="num">
                                      <p:cBhvr>
                                        <p:cTn id="28" dur="500"/>
                                        <p:tgtEl>
                                          <p:spTgt spid="21"/>
                                        </p:tgtEl>
                                        <p:attrNameLst>
                                          <p:attrName>ppt_h</p:attrName>
                                        </p:attrNameLst>
                                      </p:cBhvr>
                                      <p:tavLst>
                                        <p:tav tm="0">
                                          <p:val>
                                            <p:strVal val="ppt_h"/>
                                          </p:val>
                                        </p:tav>
                                        <p:tav tm="100000">
                                          <p:val>
                                            <p:fltVal val="0"/>
                                          </p:val>
                                        </p:tav>
                                      </p:tavLst>
                                    </p:anim>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0" presetClass="path" presetSubtype="0" accel="50000" decel="50000" fill="hold" grpId="0" nodeType="withEffect">
                                  <p:stCondLst>
                                    <p:cond delay="0"/>
                                  </p:stCondLst>
                                  <p:childTnLst>
                                    <p:animMotion origin="layout" path="M 0.04288 0.00788 L 0.04288 0.00803 C 0.04019 0.00988 0.03785 0.0122 0.03516 0.01405 C 0.01953 0.0247 0.0033 0.03334 -0.01207 0.04553 C -0.1046 0.11729 -0.08229 0.11281 -0.18707 0.20556 C -0.20478 0.22115 -0.22405 0.23133 -0.24193 0.2463 C -0.28846 0.28534 -0.31155 0.32084 -0.36398 0.34985 C -0.37248 0.35463 -0.3809 0.35973 -0.3895 0.36405 C -0.39809 0.36821 -0.41537 0.37423 -0.42353 0.37655 C -0.42821 0.37794 -0.43307 0.37886 -0.43776 0.37979 C -0.45538 0.38303 -0.46346 0.38365 -0.48212 0.38612 L -0.48212 0.38627 " pathEditMode="relative" rAng="0" ptsTypes="AAAAAAAAAAAA">
                                      <p:cBhvr>
                                        <p:cTn id="32" dur="2000" fill="hold"/>
                                        <p:tgtEl>
                                          <p:spTgt spid="14"/>
                                        </p:tgtEl>
                                        <p:attrNameLst>
                                          <p:attrName>ppt_x</p:attrName>
                                          <p:attrName>ppt_y</p:attrName>
                                        </p:attrNameLst>
                                      </p:cBhvr>
                                      <p:rCtr x="-26250" y="189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9" grpId="0" animBg="1"/>
      <p:bldP spid="21" grpId="0" animBg="1"/>
      <p:bldP spid="12" grpId="0"/>
      <p:bldP spid="14"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200" y="965202"/>
            <a:ext cx="16357601"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49681" y="2266112"/>
            <a:ext cx="6836919" cy="787958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34401" y="5485031"/>
            <a:ext cx="5981438" cy="3112904"/>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7710098" y="2607565"/>
            <a:ext cx="7630040" cy="2929421"/>
          </a:xfrm>
          <a:prstGeom prst="rect">
            <a:avLst/>
          </a:prstGeom>
          <a:noFill/>
        </p:spPr>
        <p:txBody>
          <a:bodyPr vert="horz" lIns="91440" tIns="45720" rIns="91440" bIns="45720" rtlCol="0" anchor="ctr">
            <a:normAutofit/>
          </a:bodyPr>
          <a:lstStyle/>
          <a:p>
            <a:pPr algn="ctr" defTabSz="914309">
              <a:lnSpc>
                <a:spcPct val="90000"/>
              </a:lnSpc>
              <a:spcBef>
                <a:spcPct val="0"/>
              </a:spcBef>
              <a:spcAft>
                <a:spcPts val="600"/>
              </a:spcAft>
              <a:defRPr/>
            </a:pPr>
            <a:r>
              <a:rPr lang="en-US" sz="8801" dirty="0" err="1">
                <a:solidFill>
                  <a:srgbClr val="002060"/>
                </a:solidFill>
                <a:latin typeface="Sigmar One" panose="00000500000000000000" pitchFamily="2" charset="0"/>
              </a:rPr>
              <a:t>Luyện</a:t>
            </a:r>
            <a:r>
              <a:rPr lang="en-US" sz="8801" dirty="0">
                <a:solidFill>
                  <a:srgbClr val="002060"/>
                </a:solidFill>
                <a:latin typeface="Sigmar One" panose="00000500000000000000" pitchFamily="2" charset="0"/>
              </a:rPr>
              <a:t> </a:t>
            </a:r>
            <a:r>
              <a:rPr lang="en-US" sz="8801" dirty="0" err="1">
                <a:solidFill>
                  <a:srgbClr val="002060"/>
                </a:solidFill>
                <a:latin typeface="Sigmar One" panose="00000500000000000000" pitchFamily="2" charset="0"/>
              </a:rPr>
              <a:t>viết</a:t>
            </a:r>
            <a:r>
              <a:rPr lang="en-US" sz="8801" dirty="0">
                <a:solidFill>
                  <a:srgbClr val="002060"/>
                </a:solidFill>
                <a:latin typeface="Sigmar One" panose="00000500000000000000" pitchFamily="2" charset="0"/>
              </a:rPr>
              <a:t> </a:t>
            </a:r>
            <a:r>
              <a:rPr lang="en-US" sz="8801" dirty="0" err="1">
                <a:solidFill>
                  <a:srgbClr val="002060"/>
                </a:solidFill>
                <a:latin typeface="Sigmar One" panose="00000500000000000000" pitchFamily="2" charset="0"/>
              </a:rPr>
              <a:t>ĐoạN</a:t>
            </a:r>
            <a:endParaRPr lang="en-US" sz="8801" dirty="0">
              <a:solidFill>
                <a:srgbClr val="002060"/>
              </a:solidFill>
              <a:latin typeface="Sigmar One" panose="00000500000000000000" pitchFamily="2" charset="0"/>
            </a:endParaRPr>
          </a:p>
          <a:p>
            <a:pPr indent="-228612" algn="ctr" defTabSz="914309">
              <a:lnSpc>
                <a:spcPct val="90000"/>
              </a:lnSpc>
              <a:spcBef>
                <a:spcPct val="0"/>
              </a:spcBef>
              <a:spcAft>
                <a:spcPts val="600"/>
              </a:spcAft>
              <a:defRPr/>
            </a:pPr>
            <a:endParaRPr lang="en-US" sz="5400" dirty="0">
              <a:solidFill>
                <a:srgbClr val="002060"/>
              </a:solidFill>
              <a:latin typeface="Calibri"/>
            </a:endParaRPr>
          </a:p>
        </p:txBody>
      </p:sp>
    </p:spTree>
    <p:extLst>
      <p:ext uri="{BB962C8B-B14F-4D97-AF65-F5344CB8AC3E}">
        <p14:creationId xmlns:p14="http://schemas.microsoft.com/office/powerpoint/2010/main" val="230103163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31898" y="0"/>
            <a:ext cx="18288000" cy="10287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38100" y="1652155"/>
            <a:ext cx="1943100" cy="1682685"/>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8DF9AFA0-84FE-1D74-3146-87555832D87E}"/>
              </a:ext>
            </a:extLst>
          </p:cNvPr>
          <p:cNvSpPr/>
          <p:nvPr/>
        </p:nvSpPr>
        <p:spPr>
          <a:xfrm>
            <a:off x="1590011" y="130208"/>
            <a:ext cx="14239653" cy="168268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kumimoji="0" lang="en-US" sz="4200" b="0" i="1" u="none" strike="noStrike" kern="1200" cap="none" spc="0" normalizeH="0" baseline="0" noProof="0" dirty="0" err="1">
                <a:ln>
                  <a:noFill/>
                </a:ln>
                <a:solidFill>
                  <a:prstClr val="white"/>
                </a:solidFill>
                <a:effectLst/>
                <a:uLnTx/>
                <a:uFillTx/>
                <a:latin typeface="Nunito Black" pitchFamily="2" charset="0"/>
                <a:ea typeface="+mn-ea"/>
                <a:cs typeface="+mn-cs"/>
              </a:rPr>
              <a:t>Câu</a:t>
            </a:r>
            <a:r>
              <a:rPr kumimoji="0" lang="en-US" sz="4200" b="0" i="1"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4200" b="0" i="1" u="none" strike="noStrike" kern="1200" cap="none" spc="0" normalizeH="0" baseline="0" noProof="0" dirty="0">
                <a:ln>
                  <a:noFill/>
                </a:ln>
                <a:solidFill>
                  <a:prstClr val="white"/>
                </a:solidFill>
                <a:effectLst/>
                <a:uLnTx/>
                <a:uFillTx/>
                <a:latin typeface="Nunito Black" pitchFamily="2" charset="0"/>
                <a:ea typeface="+mn-ea"/>
                <a:cs typeface="+mn-cs"/>
              </a:rPr>
              <a:t>1. </a:t>
            </a:r>
            <a:r>
              <a:rPr lang="en-US" sz="3600" i="1" dirty="0">
                <a:latin typeface="Nunito Black" pitchFamily="2" charset="0"/>
              </a:rPr>
              <a:t>Quan </a:t>
            </a:r>
            <a:r>
              <a:rPr lang="en-US" sz="3600" i="1" dirty="0" err="1">
                <a:latin typeface="Nunito Black" pitchFamily="2" charset="0"/>
              </a:rPr>
              <a:t>sát</a:t>
            </a:r>
            <a:r>
              <a:rPr lang="en-US" sz="3600" i="1" dirty="0">
                <a:latin typeface="Nunito Black" pitchFamily="2" charset="0"/>
              </a:rPr>
              <a:t> </a:t>
            </a:r>
            <a:r>
              <a:rPr lang="en-US" sz="3600" i="1" dirty="0" err="1">
                <a:latin typeface="Nunito Black" pitchFamily="2" charset="0"/>
              </a:rPr>
              <a:t>tranh</a:t>
            </a:r>
            <a:r>
              <a:rPr lang="en-US" sz="3600" i="1" dirty="0">
                <a:latin typeface="Nunito Black" pitchFamily="2" charset="0"/>
              </a:rPr>
              <a:t>, </a:t>
            </a:r>
            <a:r>
              <a:rPr lang="en-US" sz="3600" i="1" dirty="0" err="1">
                <a:latin typeface="Nunito Black" pitchFamily="2" charset="0"/>
              </a:rPr>
              <a:t>kể</a:t>
            </a:r>
            <a:r>
              <a:rPr lang="en-US" sz="3600" i="1" dirty="0">
                <a:latin typeface="Nunito Black" pitchFamily="2" charset="0"/>
              </a:rPr>
              <a:t> </a:t>
            </a:r>
            <a:r>
              <a:rPr lang="en-US" sz="3600" i="1" dirty="0" err="1">
                <a:latin typeface="Nunito Black" pitchFamily="2" charset="0"/>
              </a:rPr>
              <a:t>lại</a:t>
            </a:r>
            <a:r>
              <a:rPr lang="en-US" sz="3600" i="1" dirty="0">
                <a:latin typeface="Nunito Black" pitchFamily="2" charset="0"/>
              </a:rPr>
              <a:t> </a:t>
            </a:r>
            <a:r>
              <a:rPr lang="en-US" sz="3600" i="1" dirty="0" err="1">
                <a:latin typeface="Nunito Black" pitchFamily="2" charset="0"/>
              </a:rPr>
              <a:t>các</a:t>
            </a:r>
            <a:r>
              <a:rPr lang="en-US" sz="3600" i="1" dirty="0">
                <a:latin typeface="Nunito Black" pitchFamily="2" charset="0"/>
              </a:rPr>
              <a:t> </a:t>
            </a:r>
            <a:r>
              <a:rPr lang="en-US" sz="3600" i="1" dirty="0" err="1">
                <a:latin typeface="Nunito Black" pitchFamily="2" charset="0"/>
              </a:rPr>
              <a:t>hoạt</a:t>
            </a:r>
            <a:r>
              <a:rPr lang="en-US" sz="3600" i="1" dirty="0">
                <a:latin typeface="Nunito Black" pitchFamily="2" charset="0"/>
              </a:rPr>
              <a:t> </a:t>
            </a:r>
            <a:r>
              <a:rPr lang="en-US" sz="3600" i="1" dirty="0" err="1">
                <a:latin typeface="Nunito Black" pitchFamily="2" charset="0"/>
              </a:rPr>
              <a:t>động</a:t>
            </a:r>
            <a:r>
              <a:rPr lang="en-US" sz="3600" i="1" dirty="0">
                <a:latin typeface="Nunito Black" pitchFamily="2" charset="0"/>
              </a:rPr>
              <a:t> </a:t>
            </a:r>
            <a:r>
              <a:rPr lang="en-US" sz="3600" i="1" dirty="0" err="1">
                <a:latin typeface="Nunito Black" pitchFamily="2" charset="0"/>
              </a:rPr>
              <a:t>trong</a:t>
            </a:r>
            <a:r>
              <a:rPr lang="en-US" sz="3600" i="1" dirty="0">
                <a:latin typeface="Nunito Black" pitchFamily="2" charset="0"/>
              </a:rPr>
              <a:t> </a:t>
            </a:r>
            <a:r>
              <a:rPr lang="en-US" sz="3600" i="1" dirty="0" err="1">
                <a:latin typeface="Nunito Black" pitchFamily="2" charset="0"/>
              </a:rPr>
              <a:t>từng</a:t>
            </a:r>
            <a:r>
              <a:rPr lang="en-US" sz="3600" i="1" dirty="0">
                <a:latin typeface="Nunito Black" pitchFamily="2" charset="0"/>
              </a:rPr>
              <a:t> </a:t>
            </a:r>
            <a:r>
              <a:rPr lang="en-US" sz="3600" i="1" dirty="0" err="1">
                <a:latin typeface="Nunito Black" pitchFamily="2" charset="0"/>
              </a:rPr>
              <a:t>tranh</a:t>
            </a:r>
            <a:r>
              <a:rPr lang="en-US" sz="3600" i="1" dirty="0">
                <a:latin typeface="Nunito Black" pitchFamily="2" charset="0"/>
              </a:rPr>
              <a:t>.</a:t>
            </a:r>
            <a:endParaRPr kumimoji="0" lang="en-US" sz="3600" b="0" i="1" u="none" strike="noStrike" kern="1200" cap="none" spc="0" normalizeH="0" baseline="0" noProof="0" dirty="0">
              <a:ln>
                <a:noFill/>
              </a:ln>
              <a:solidFill>
                <a:prstClr val="white"/>
              </a:solidFill>
              <a:effectLst/>
              <a:uLnTx/>
              <a:uFillTx/>
              <a:latin typeface="Nunito Black" pitchFamily="2" charset="0"/>
            </a:endParaRPr>
          </a:p>
        </p:txBody>
      </p:sp>
      <p:pic>
        <p:nvPicPr>
          <p:cNvPr id="12" name="Hình ảnh 11">
            <a:extLst>
              <a:ext uri="{FF2B5EF4-FFF2-40B4-BE49-F238E27FC236}">
                <a16:creationId xmlns:a16="http://schemas.microsoft.com/office/drawing/2014/main" id="{95C8CA32-D91B-93D6-252D-D6E3610FBE09}"/>
              </a:ext>
            </a:extLst>
          </p:cNvPr>
          <p:cNvPicPr>
            <a:picLocks noChangeAspect="1"/>
          </p:cNvPicPr>
          <p:nvPr/>
        </p:nvPicPr>
        <p:blipFill>
          <a:blip r:embed="rId4"/>
          <a:stretch>
            <a:fillRect/>
          </a:stretch>
        </p:blipFill>
        <p:spPr>
          <a:xfrm>
            <a:off x="1905000" y="2171700"/>
            <a:ext cx="14706600" cy="670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7019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DF5E6-D327-4DD9-B9F2-97A8022018C6}"/>
              </a:ext>
            </a:extLst>
          </p:cNvPr>
          <p:cNvPicPr>
            <a:picLocks noChangeAspect="1"/>
          </p:cNvPicPr>
          <p:nvPr/>
        </p:nvPicPr>
        <p:blipFill rotWithShape="1">
          <a:blip r:embed="rId3"/>
          <a:srcRect l="2943" t="27047" r="-24021"/>
          <a:stretch/>
        </p:blipFill>
        <p:spPr>
          <a:xfrm>
            <a:off x="31955" y="6813"/>
            <a:ext cx="16960645" cy="10273374"/>
          </a:xfrm>
          <a:prstGeom prst="rect">
            <a:avLst/>
          </a:prstGeom>
        </p:spPr>
      </p:pic>
      <p:sp>
        <p:nvSpPr>
          <p:cNvPr id="15" name="Freeform: Shape 14">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4786" y="1"/>
            <a:ext cx="10943215" cy="10280186"/>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A0FD3AB-4E01-4039-8593-44856BF306D7}"/>
              </a:ext>
            </a:extLst>
          </p:cNvPr>
          <p:cNvPicPr>
            <a:picLocks noChangeAspect="1"/>
          </p:cNvPicPr>
          <p:nvPr/>
        </p:nvPicPr>
        <p:blipFill rotWithShape="1">
          <a:blip r:embed="rId4">
            <a:extLst>
              <a:ext uri="{28A0092B-C50C-407E-A947-70E740481C1C}">
                <a14:useLocalDpi xmlns:a14="http://schemas.microsoft.com/office/drawing/2010/main" val="0"/>
              </a:ext>
            </a:extLst>
          </a:blip>
          <a:srcRect l="27341" t="7042" r="15277" b="-6976"/>
          <a:stretch/>
        </p:blipFill>
        <p:spPr>
          <a:xfrm>
            <a:off x="7381657" y="0"/>
            <a:ext cx="10906343" cy="1027337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a:extLst>
              <a:ext uri="{FF2B5EF4-FFF2-40B4-BE49-F238E27FC236}">
                <a16:creationId xmlns:a16="http://schemas.microsoft.com/office/drawing/2014/main" id="{94F73519-F449-4054-851D-6BBBE61C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5552480" y="647700"/>
            <a:ext cx="3658352" cy="1905000"/>
          </a:xfrm>
          <a:prstGeom prst="rect">
            <a:avLst/>
          </a:prstGeom>
        </p:spPr>
      </p:pic>
    </p:spTree>
    <p:extLst>
      <p:ext uri="{BB962C8B-B14F-4D97-AF65-F5344CB8AC3E}">
        <p14:creationId xmlns:p14="http://schemas.microsoft.com/office/powerpoint/2010/main" val="1676826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38100" y="0"/>
            <a:ext cx="18288000" cy="10287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38100" y="1652155"/>
            <a:ext cx="1943100" cy="1682685"/>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8DF9AFA0-84FE-1D74-3146-87555832D87E}"/>
              </a:ext>
            </a:extLst>
          </p:cNvPr>
          <p:cNvSpPr/>
          <p:nvPr/>
        </p:nvSpPr>
        <p:spPr>
          <a:xfrm>
            <a:off x="1590011" y="130208"/>
            <a:ext cx="14239653" cy="168268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0" i="1" u="none" strike="noStrike" kern="1200" cap="none" spc="0" normalizeH="0" baseline="0" noProof="0" dirty="0" err="1">
                <a:ln>
                  <a:noFill/>
                </a:ln>
                <a:solidFill>
                  <a:prstClr val="white"/>
                </a:solidFill>
                <a:effectLst/>
                <a:uLnTx/>
                <a:uFillTx/>
                <a:latin typeface="Nunito Black" pitchFamily="2" charset="0"/>
                <a:ea typeface="+mn-ea"/>
                <a:cs typeface="+mn-cs"/>
              </a:rPr>
              <a:t>Câu</a:t>
            </a:r>
            <a:r>
              <a:rPr kumimoji="0" lang="en-US" sz="4200" b="0" i="1"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4200" b="0" i="1" u="none" strike="noStrike" kern="1200" cap="none" spc="0" normalizeH="0" baseline="0" noProof="0" dirty="0">
                <a:ln>
                  <a:noFill/>
                </a:ln>
                <a:solidFill>
                  <a:prstClr val="white"/>
                </a:solidFill>
                <a:effectLst/>
                <a:uLnTx/>
                <a:uFillTx/>
                <a:latin typeface="Nunito Black" pitchFamily="2" charset="0"/>
                <a:ea typeface="+mn-ea"/>
                <a:cs typeface="+mn-cs"/>
              </a:rPr>
              <a:t>1. </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Quan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sát</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tranh</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kể</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lại</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các</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trong</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từng</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3600" b="0" i="1" u="none" strike="noStrike" kern="1200" cap="none" spc="0" normalizeH="0" baseline="0" noProof="0" dirty="0" err="1">
                <a:ln>
                  <a:noFill/>
                </a:ln>
                <a:solidFill>
                  <a:prstClr val="white"/>
                </a:solidFill>
                <a:effectLst/>
                <a:uLnTx/>
                <a:uFillTx/>
                <a:latin typeface="Nunito Black" pitchFamily="2" charset="0"/>
                <a:ea typeface="+mn-ea"/>
                <a:cs typeface="+mn-cs"/>
              </a:rPr>
              <a:t>tranh</a:t>
            </a:r>
            <a:r>
              <a:rPr kumimoji="0" lang="en-US" sz="3600" b="0" i="1"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6" name="Hình ảnh 5">
            <a:extLst>
              <a:ext uri="{FF2B5EF4-FFF2-40B4-BE49-F238E27FC236}">
                <a16:creationId xmlns:a16="http://schemas.microsoft.com/office/drawing/2014/main" id="{F037F9E2-AA34-6037-85EA-2A9455B714B9}"/>
              </a:ext>
            </a:extLst>
          </p:cNvPr>
          <p:cNvPicPr>
            <a:picLocks noChangeAspect="1"/>
          </p:cNvPicPr>
          <p:nvPr/>
        </p:nvPicPr>
        <p:blipFill>
          <a:blip r:embed="rId4"/>
          <a:stretch>
            <a:fillRect/>
          </a:stretch>
        </p:blipFill>
        <p:spPr>
          <a:xfrm>
            <a:off x="1590011" y="1812892"/>
            <a:ext cx="7172989" cy="8251296"/>
          </a:xfrm>
          <a:prstGeom prst="rect">
            <a:avLst/>
          </a:prstGeom>
        </p:spPr>
      </p:pic>
      <p:sp>
        <p:nvSpPr>
          <p:cNvPr id="7" name="Hộp Văn bản 6">
            <a:extLst>
              <a:ext uri="{FF2B5EF4-FFF2-40B4-BE49-F238E27FC236}">
                <a16:creationId xmlns:a16="http://schemas.microsoft.com/office/drawing/2014/main" id="{C5F5D9E5-EAE4-656B-F38A-4B7A0DB8F60A}"/>
              </a:ext>
            </a:extLst>
          </p:cNvPr>
          <p:cNvSpPr txBox="1"/>
          <p:nvPr/>
        </p:nvSpPr>
        <p:spPr>
          <a:xfrm>
            <a:off x="9525001" y="2171700"/>
            <a:ext cx="7172987" cy="1815882"/>
          </a:xfrm>
          <a:prstGeom prst="rect">
            <a:avLst/>
          </a:prstGeom>
          <a:solidFill>
            <a:schemeClr val="accent3">
              <a:lumMod val="20000"/>
              <a:lumOff val="80000"/>
            </a:schemeClr>
          </a:solidFill>
          <a:ln w="38100">
            <a:solidFill>
              <a:srgbClr val="C00000"/>
            </a:solidFill>
            <a:prstDash val="lgDashDot"/>
          </a:ln>
        </p:spPr>
        <p:txBody>
          <a:bodyPr wrap="square" rtlCol="0">
            <a:spAutoFit/>
          </a:bodyPr>
          <a:lstStyle/>
          <a:p>
            <a:r>
              <a:rPr lang="en-US" sz="2800" dirty="0">
                <a:latin typeface="Nunito Black" pitchFamily="2" charset="0"/>
              </a:rPr>
              <a:t>    </a:t>
            </a:r>
            <a:r>
              <a:rPr lang="en-US" sz="2800" dirty="0" err="1">
                <a:latin typeface="Nunito Black" pitchFamily="2" charset="0"/>
              </a:rPr>
              <a:t>Cả</a:t>
            </a:r>
            <a:r>
              <a:rPr lang="en-US" sz="2800" dirty="0">
                <a:latin typeface="Nunito Black" pitchFamily="2" charset="0"/>
              </a:rPr>
              <a:t> </a:t>
            </a:r>
            <a:r>
              <a:rPr lang="en-US" sz="2800" dirty="0" err="1">
                <a:latin typeface="Nunito Black" pitchFamily="2" charset="0"/>
              </a:rPr>
              <a:t>gia</a:t>
            </a:r>
            <a:r>
              <a:rPr lang="en-US" sz="2800" dirty="0">
                <a:latin typeface="Nunito Black" pitchFamily="2" charset="0"/>
              </a:rPr>
              <a:t> </a:t>
            </a:r>
            <a:r>
              <a:rPr lang="en-US" sz="2800" dirty="0" err="1">
                <a:latin typeface="Nunito Black" pitchFamily="2" charset="0"/>
              </a:rPr>
              <a:t>đình</a:t>
            </a:r>
            <a:r>
              <a:rPr lang="en-US" sz="2800" dirty="0">
                <a:latin typeface="Nunito Black" pitchFamily="2" charset="0"/>
              </a:rPr>
              <a:t> </a:t>
            </a:r>
            <a:r>
              <a:rPr lang="en-US" sz="2800" dirty="0" err="1">
                <a:latin typeface="Nunito Black" pitchFamily="2" charset="0"/>
              </a:rPr>
              <a:t>cùng</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 </a:t>
            </a:r>
            <a:r>
              <a:rPr lang="en-US" sz="2800" dirty="0" err="1">
                <a:latin typeface="Nunito Black" pitchFamily="2" charset="0"/>
              </a:rPr>
              <a:t>lên</a:t>
            </a:r>
            <a:r>
              <a:rPr lang="en-US" sz="2800" dirty="0">
                <a:latin typeface="Nunito Black" pitchFamily="2" charset="0"/>
              </a:rPr>
              <a:t> </a:t>
            </a:r>
            <a:r>
              <a:rPr lang="en-US" sz="2800" dirty="0" err="1">
                <a:latin typeface="Nunito Black" pitchFamily="2" charset="0"/>
              </a:rPr>
              <a:t>tàu</a:t>
            </a:r>
            <a:r>
              <a:rPr lang="en-US" sz="2800" dirty="0">
                <a:latin typeface="Nunito Black" pitchFamily="2" charset="0"/>
              </a:rPr>
              <a:t> </a:t>
            </a:r>
            <a:r>
              <a:rPr lang="en-US" sz="2800" dirty="0" err="1">
                <a:latin typeface="Nunito Black" pitchFamily="2" charset="0"/>
              </a:rPr>
              <a:t>đi</a:t>
            </a:r>
            <a:r>
              <a:rPr lang="en-US" sz="2800" dirty="0">
                <a:latin typeface="Nunito Black" pitchFamily="2" charset="0"/>
              </a:rPr>
              <a:t> du </a:t>
            </a:r>
            <a:r>
              <a:rPr lang="en-US" sz="2800" dirty="0" err="1">
                <a:latin typeface="Nunito Black" pitchFamily="2" charset="0"/>
              </a:rPr>
              <a:t>lịch.Mẹ</a:t>
            </a:r>
            <a:r>
              <a:rPr lang="en-US" sz="2800" dirty="0">
                <a:latin typeface="Nunito Black" pitchFamily="2" charset="0"/>
              </a:rPr>
              <a:t> </a:t>
            </a:r>
            <a:r>
              <a:rPr lang="en-US" sz="2800" dirty="0" err="1">
                <a:latin typeface="Nunito Black" pitchFamily="2" charset="0"/>
              </a:rPr>
              <a:t>dắt</a:t>
            </a:r>
            <a:r>
              <a:rPr lang="en-US" sz="2800" dirty="0">
                <a:latin typeface="Nunito Black" pitchFamily="2" charset="0"/>
              </a:rPr>
              <a:t> </a:t>
            </a:r>
            <a:r>
              <a:rPr lang="en-US" sz="2800" dirty="0" err="1">
                <a:latin typeface="Nunito Black" pitchFamily="2" charset="0"/>
              </a:rPr>
              <a:t>tay</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gái</a:t>
            </a:r>
            <a:r>
              <a:rPr lang="en-US" sz="2800" dirty="0">
                <a:latin typeface="Nunito Black" pitchFamily="2" charset="0"/>
              </a:rPr>
              <a:t>, </a:t>
            </a:r>
            <a:r>
              <a:rPr lang="en-US" sz="2800" dirty="0" err="1">
                <a:latin typeface="Nunito Black" pitchFamily="2" charset="0"/>
              </a:rPr>
              <a:t>bố</a:t>
            </a:r>
            <a:r>
              <a:rPr lang="en-US" sz="2800" dirty="0">
                <a:latin typeface="Nunito Black" pitchFamily="2" charset="0"/>
              </a:rPr>
              <a:t> </a:t>
            </a:r>
            <a:r>
              <a:rPr lang="en-US" sz="2800" dirty="0" err="1">
                <a:latin typeface="Nunito Black" pitchFamily="2" charset="0"/>
              </a:rPr>
              <a:t>và</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trai</a:t>
            </a:r>
            <a:r>
              <a:rPr lang="en-US" sz="2800" dirty="0">
                <a:latin typeface="Nunito Black" pitchFamily="2" charset="0"/>
              </a:rPr>
              <a:t> </a:t>
            </a:r>
            <a:r>
              <a:rPr lang="en-US" sz="2800" dirty="0" err="1">
                <a:latin typeface="Nunito Black" pitchFamily="2" charset="0"/>
              </a:rPr>
              <a:t>kéo</a:t>
            </a:r>
            <a:r>
              <a:rPr lang="en-US" sz="2800" dirty="0">
                <a:latin typeface="Nunito Black" pitchFamily="2" charset="0"/>
              </a:rPr>
              <a:t> vali </a:t>
            </a:r>
            <a:r>
              <a:rPr lang="en-US" sz="2800" dirty="0" err="1">
                <a:latin typeface="Nunito Black" pitchFamily="2" charset="0"/>
              </a:rPr>
              <a:t>đựng</a:t>
            </a:r>
            <a:r>
              <a:rPr lang="en-US" sz="2800" dirty="0">
                <a:latin typeface="Nunito Black" pitchFamily="2" charset="0"/>
              </a:rPr>
              <a:t> </a:t>
            </a:r>
            <a:r>
              <a:rPr lang="en-US" sz="2800" dirty="0" err="1">
                <a:latin typeface="Nunito Black" pitchFamily="2" charset="0"/>
              </a:rPr>
              <a:t>đồ</a:t>
            </a:r>
            <a:r>
              <a:rPr lang="en-US" sz="2800" dirty="0">
                <a:latin typeface="Nunito Black" pitchFamily="2" charset="0"/>
              </a:rPr>
              <a:t> </a:t>
            </a:r>
            <a:r>
              <a:rPr lang="en-US" sz="2800" dirty="0" err="1">
                <a:latin typeface="Nunito Black" pitchFamily="2" charset="0"/>
              </a:rPr>
              <a:t>theo</a:t>
            </a:r>
            <a:r>
              <a:rPr lang="en-US" sz="2800" dirty="0">
                <a:latin typeface="Nunito Black" pitchFamily="2" charset="0"/>
              </a:rPr>
              <a:t> </a:t>
            </a:r>
            <a:r>
              <a:rPr lang="en-US" sz="2800" dirty="0" err="1">
                <a:latin typeface="Nunito Black" pitchFamily="2" charset="0"/>
              </a:rPr>
              <a:t>sau</a:t>
            </a:r>
            <a:r>
              <a:rPr lang="en-US" sz="2800" dirty="0">
                <a:latin typeface="Nunito Black" pitchFamily="2" charset="0"/>
              </a:rPr>
              <a:t>. Ai </a:t>
            </a:r>
            <a:r>
              <a:rPr lang="en-US" sz="2800" dirty="0" err="1">
                <a:latin typeface="Nunito Black" pitchFamily="2" charset="0"/>
              </a:rPr>
              <a:t>cũng</a:t>
            </a:r>
            <a:r>
              <a:rPr lang="en-US" sz="2800" dirty="0">
                <a:latin typeface="Nunito Black" pitchFamily="2" charset="0"/>
              </a:rPr>
              <a:t> </a:t>
            </a:r>
            <a:r>
              <a:rPr lang="en-US" sz="2800" dirty="0" err="1">
                <a:latin typeface="Nunito Black" pitchFamily="2" charset="0"/>
              </a:rPr>
              <a:t>rất</a:t>
            </a:r>
            <a:r>
              <a:rPr lang="en-US" sz="2800" dirty="0">
                <a:latin typeface="Nunito Black" pitchFamily="2" charset="0"/>
              </a:rPr>
              <a:t> </a:t>
            </a:r>
            <a:r>
              <a:rPr lang="en-US" sz="2800" dirty="0" err="1">
                <a:latin typeface="Nunito Black" pitchFamily="2" charset="0"/>
              </a:rPr>
              <a:t>hào</a:t>
            </a:r>
            <a:r>
              <a:rPr lang="en-US" sz="2800" dirty="0">
                <a:latin typeface="Nunito Black" pitchFamily="2" charset="0"/>
              </a:rPr>
              <a:t> </a:t>
            </a:r>
            <a:r>
              <a:rPr lang="en-US" sz="2800" dirty="0" err="1">
                <a:latin typeface="Nunito Black" pitchFamily="2" charset="0"/>
              </a:rPr>
              <a:t>hứng</a:t>
            </a:r>
            <a:r>
              <a:rPr lang="en-US" sz="2800" dirty="0">
                <a:latin typeface="Nunito Black" pitchFamily="2" charset="0"/>
              </a:rPr>
              <a:t>.</a:t>
            </a:r>
            <a:endParaRPr lang="vi-VN" sz="2800" dirty="0">
              <a:latin typeface="Nunito Black" pitchFamily="2" charset="0"/>
            </a:endParaRPr>
          </a:p>
        </p:txBody>
      </p:sp>
      <p:sp>
        <p:nvSpPr>
          <p:cNvPr id="10" name="Hộp Văn bản 9">
            <a:extLst>
              <a:ext uri="{FF2B5EF4-FFF2-40B4-BE49-F238E27FC236}">
                <a16:creationId xmlns:a16="http://schemas.microsoft.com/office/drawing/2014/main" id="{E994EED2-A26A-B25A-3E2C-0FB0A7653C3E}"/>
              </a:ext>
            </a:extLst>
          </p:cNvPr>
          <p:cNvSpPr txBox="1"/>
          <p:nvPr/>
        </p:nvSpPr>
        <p:spPr>
          <a:xfrm>
            <a:off x="9549385" y="4291905"/>
            <a:ext cx="7172987" cy="1384995"/>
          </a:xfrm>
          <a:prstGeom prst="rect">
            <a:avLst/>
          </a:prstGeom>
          <a:solidFill>
            <a:schemeClr val="accent5">
              <a:lumMod val="20000"/>
              <a:lumOff val="80000"/>
            </a:schemeClr>
          </a:solidFill>
          <a:ln w="38100">
            <a:solidFill>
              <a:schemeClr val="tx1"/>
            </a:solidFill>
            <a:prstDash val="lgDashDot"/>
          </a:ln>
        </p:spPr>
        <p:txBody>
          <a:bodyPr wrap="square" rtlCol="0">
            <a:spAutoFit/>
          </a:bodyPr>
          <a:lstStyle/>
          <a:p>
            <a:r>
              <a:rPr lang="en-US" sz="2800" dirty="0">
                <a:latin typeface="Nunito Black" pitchFamily="2" charset="0"/>
              </a:rPr>
              <a:t>    </a:t>
            </a:r>
            <a:r>
              <a:rPr lang="en-US" sz="2800" dirty="0" err="1">
                <a:latin typeface="Nunito Black" pitchFamily="2" charset="0"/>
              </a:rPr>
              <a:t>Đến</a:t>
            </a:r>
            <a:r>
              <a:rPr lang="en-US" sz="2800" dirty="0">
                <a:latin typeface="Nunito Black" pitchFamily="2" charset="0"/>
              </a:rPr>
              <a:t> </a:t>
            </a:r>
            <a:r>
              <a:rPr lang="en-US" sz="2800" dirty="0" err="1">
                <a:latin typeface="Nunito Black" pitchFamily="2" charset="0"/>
              </a:rPr>
              <a:t>bãi</a:t>
            </a:r>
            <a:r>
              <a:rPr lang="en-US" sz="2800" dirty="0">
                <a:latin typeface="Nunito Black" pitchFamily="2" charset="0"/>
              </a:rPr>
              <a:t> </a:t>
            </a:r>
            <a:r>
              <a:rPr lang="en-US" sz="2800" dirty="0" err="1">
                <a:latin typeface="Nunito Black" pitchFamily="2" charset="0"/>
              </a:rPr>
              <a:t>biển</a:t>
            </a:r>
            <a:r>
              <a:rPr lang="en-US" sz="2800" dirty="0">
                <a:latin typeface="Nunito Black" pitchFamily="2" charset="0"/>
              </a:rPr>
              <a:t>, </a:t>
            </a:r>
            <a:r>
              <a:rPr lang="en-US" sz="2800" dirty="0" err="1">
                <a:latin typeface="Nunito Black" pitchFamily="2" charset="0"/>
              </a:rPr>
              <a:t>bố</a:t>
            </a:r>
            <a:r>
              <a:rPr lang="en-US" sz="2800" dirty="0">
                <a:latin typeface="Nunito Black" pitchFamily="2" charset="0"/>
              </a:rPr>
              <a:t> </a:t>
            </a:r>
            <a:r>
              <a:rPr lang="en-US" sz="2800" dirty="0" err="1">
                <a:latin typeface="Nunito Black" pitchFamily="2" charset="0"/>
              </a:rPr>
              <a:t>và</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trai</a:t>
            </a:r>
            <a:r>
              <a:rPr lang="en-US" sz="2800" dirty="0">
                <a:latin typeface="Nunito Black" pitchFamily="2" charset="0"/>
              </a:rPr>
              <a:t> </a:t>
            </a:r>
            <a:r>
              <a:rPr lang="en-US" sz="2800" dirty="0" err="1">
                <a:latin typeface="Nunito Black" pitchFamily="2" charset="0"/>
              </a:rPr>
              <a:t>cùng</a:t>
            </a:r>
            <a:r>
              <a:rPr lang="en-US" sz="2800" dirty="0">
                <a:latin typeface="Nunito Black" pitchFamily="2" charset="0"/>
              </a:rPr>
              <a:t> </a:t>
            </a:r>
            <a:r>
              <a:rPr lang="en-US" sz="2800" dirty="0" err="1">
                <a:latin typeface="Nunito Black" pitchFamily="2" charset="0"/>
              </a:rPr>
              <a:t>chơi</a:t>
            </a:r>
            <a:r>
              <a:rPr lang="en-US" sz="2800" dirty="0">
                <a:latin typeface="Nunito Black" pitchFamily="2" charset="0"/>
              </a:rPr>
              <a:t> </a:t>
            </a:r>
            <a:r>
              <a:rPr lang="en-US" sz="2800" dirty="0" err="1">
                <a:latin typeface="Nunito Black" pitchFamily="2" charset="0"/>
              </a:rPr>
              <a:t>đá</a:t>
            </a:r>
            <a:r>
              <a:rPr lang="en-US" sz="2800" dirty="0">
                <a:latin typeface="Nunito Black" pitchFamily="2" charset="0"/>
              </a:rPr>
              <a:t> </a:t>
            </a:r>
            <a:r>
              <a:rPr lang="en-US" sz="2800" dirty="0" err="1">
                <a:latin typeface="Nunito Black" pitchFamily="2" charset="0"/>
              </a:rPr>
              <a:t>bóng</a:t>
            </a:r>
            <a:r>
              <a:rPr lang="en-US" sz="2800" dirty="0">
                <a:latin typeface="Nunito Black" pitchFamily="2" charset="0"/>
              </a:rPr>
              <a:t>. </a:t>
            </a:r>
            <a:r>
              <a:rPr lang="en-US" sz="2800" dirty="0" err="1">
                <a:latin typeface="Nunito Black" pitchFamily="2" charset="0"/>
              </a:rPr>
              <a:t>Mẹ</a:t>
            </a:r>
            <a:r>
              <a:rPr lang="en-US" sz="2800" dirty="0">
                <a:latin typeface="Nunito Black" pitchFamily="2" charset="0"/>
              </a:rPr>
              <a:t> </a:t>
            </a:r>
            <a:r>
              <a:rPr lang="en-US" sz="2800" dirty="0" err="1">
                <a:latin typeface="Nunito Black" pitchFamily="2" charset="0"/>
              </a:rPr>
              <a:t>và</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gái</a:t>
            </a:r>
            <a:r>
              <a:rPr lang="en-US" sz="2800" dirty="0">
                <a:latin typeface="Nunito Black" pitchFamily="2" charset="0"/>
              </a:rPr>
              <a:t> </a:t>
            </a:r>
            <a:r>
              <a:rPr lang="en-US" sz="2800" dirty="0" err="1">
                <a:latin typeface="Nunito Black" pitchFamily="2" charset="0"/>
              </a:rPr>
              <a:t>cùng</a:t>
            </a:r>
            <a:r>
              <a:rPr lang="en-US" sz="2800" dirty="0">
                <a:latin typeface="Nunito Black" pitchFamily="2" charset="0"/>
              </a:rPr>
              <a:t> </a:t>
            </a:r>
            <a:r>
              <a:rPr lang="en-US" sz="2800" dirty="0" err="1">
                <a:latin typeface="Nunito Black" pitchFamily="2" charset="0"/>
              </a:rPr>
              <a:t>xây</a:t>
            </a:r>
            <a:r>
              <a:rPr lang="en-US" sz="2800" dirty="0">
                <a:latin typeface="Nunito Black" pitchFamily="2" charset="0"/>
              </a:rPr>
              <a:t> </a:t>
            </a:r>
            <a:r>
              <a:rPr lang="en-US" sz="2800" dirty="0" err="1">
                <a:latin typeface="Nunito Black" pitchFamily="2" charset="0"/>
              </a:rPr>
              <a:t>lâu</a:t>
            </a:r>
            <a:r>
              <a:rPr lang="en-US" sz="2800" dirty="0">
                <a:latin typeface="Nunito Black" pitchFamily="2" charset="0"/>
              </a:rPr>
              <a:t> </a:t>
            </a:r>
            <a:r>
              <a:rPr lang="en-US" sz="2800" dirty="0" err="1">
                <a:latin typeface="Nunito Black" pitchFamily="2" charset="0"/>
              </a:rPr>
              <a:t>đài</a:t>
            </a:r>
            <a:r>
              <a:rPr lang="en-US" sz="2800" dirty="0">
                <a:latin typeface="Nunito Black" pitchFamily="2" charset="0"/>
              </a:rPr>
              <a:t> </a:t>
            </a:r>
            <a:r>
              <a:rPr lang="en-US" sz="2800" dirty="0" err="1">
                <a:latin typeface="Nunito Black" pitchFamily="2" charset="0"/>
              </a:rPr>
              <a:t>cát</a:t>
            </a:r>
            <a:r>
              <a:rPr lang="en-US" sz="2800" dirty="0">
                <a:latin typeface="Nunito Black" pitchFamily="2" charset="0"/>
              </a:rPr>
              <a:t>.</a:t>
            </a:r>
            <a:endParaRPr lang="vi-VN" sz="2800" dirty="0">
              <a:latin typeface="Nunito Black" pitchFamily="2" charset="0"/>
            </a:endParaRPr>
          </a:p>
        </p:txBody>
      </p:sp>
      <p:sp>
        <p:nvSpPr>
          <p:cNvPr id="13" name="Hộp Văn bản 12">
            <a:extLst>
              <a:ext uri="{FF2B5EF4-FFF2-40B4-BE49-F238E27FC236}">
                <a16:creationId xmlns:a16="http://schemas.microsoft.com/office/drawing/2014/main" id="{51A62774-704E-A175-8EDF-5B1545507DB1}"/>
              </a:ext>
            </a:extLst>
          </p:cNvPr>
          <p:cNvSpPr txBox="1"/>
          <p:nvPr/>
        </p:nvSpPr>
        <p:spPr>
          <a:xfrm>
            <a:off x="9613393" y="6057900"/>
            <a:ext cx="7172987" cy="1384995"/>
          </a:xfrm>
          <a:prstGeom prst="rect">
            <a:avLst/>
          </a:prstGeom>
          <a:solidFill>
            <a:srgbClr val="FFCCFF"/>
          </a:solidFill>
          <a:ln w="38100">
            <a:solidFill>
              <a:srgbClr val="C00000"/>
            </a:solidFill>
            <a:prstDash val="lgDashDot"/>
          </a:ln>
        </p:spPr>
        <p:txBody>
          <a:bodyPr wrap="square" rtlCol="0">
            <a:spAutoFit/>
          </a:bodyPr>
          <a:lstStyle/>
          <a:p>
            <a:r>
              <a:rPr lang="en-US" sz="2800" dirty="0">
                <a:latin typeface="Nunito Black" pitchFamily="2" charset="0"/>
              </a:rPr>
              <a:t>    Sau </a:t>
            </a:r>
            <a:r>
              <a:rPr lang="en-US" sz="2800" dirty="0" err="1">
                <a:latin typeface="Nunito Black" pitchFamily="2" charset="0"/>
              </a:rPr>
              <a:t>đó</a:t>
            </a:r>
            <a:r>
              <a:rPr lang="en-US" sz="2800" dirty="0">
                <a:latin typeface="Nunito Black" pitchFamily="2" charset="0"/>
              </a:rPr>
              <a:t> </a:t>
            </a:r>
            <a:r>
              <a:rPr lang="en-US" sz="2800" dirty="0" err="1">
                <a:latin typeface="Nunito Black" pitchFamily="2" charset="0"/>
              </a:rPr>
              <a:t>cả</a:t>
            </a:r>
            <a:r>
              <a:rPr lang="en-US" sz="2800" dirty="0">
                <a:latin typeface="Nunito Black" pitchFamily="2" charset="0"/>
              </a:rPr>
              <a:t> </a:t>
            </a:r>
            <a:r>
              <a:rPr lang="en-US" sz="2800" dirty="0" err="1">
                <a:latin typeface="Nunito Black" pitchFamily="2" charset="0"/>
              </a:rPr>
              <a:t>gia</a:t>
            </a:r>
            <a:r>
              <a:rPr lang="en-US" sz="2800" dirty="0">
                <a:latin typeface="Nunito Black" pitchFamily="2" charset="0"/>
              </a:rPr>
              <a:t> </a:t>
            </a:r>
            <a:r>
              <a:rPr lang="en-US" sz="2800" dirty="0" err="1">
                <a:latin typeface="Nunito Black" pitchFamily="2" charset="0"/>
              </a:rPr>
              <a:t>đình</a:t>
            </a:r>
            <a:r>
              <a:rPr lang="en-US" sz="2800" dirty="0">
                <a:latin typeface="Nunito Black" pitchFamily="2" charset="0"/>
              </a:rPr>
              <a:t> </a:t>
            </a:r>
            <a:r>
              <a:rPr lang="en-US" sz="2800" dirty="0" err="1">
                <a:latin typeface="Nunito Black" pitchFamily="2" charset="0"/>
              </a:rPr>
              <a:t>cùng</a:t>
            </a:r>
            <a:r>
              <a:rPr lang="en-US" sz="2800" dirty="0">
                <a:latin typeface="Nunito Black" pitchFamily="2" charset="0"/>
              </a:rPr>
              <a:t> </a:t>
            </a:r>
            <a:r>
              <a:rPr lang="en-US" sz="2800" dirty="0" err="1">
                <a:latin typeface="Nunito Black" pitchFamily="2" charset="0"/>
              </a:rPr>
              <a:t>chơi</a:t>
            </a:r>
            <a:r>
              <a:rPr lang="en-US" sz="2800" dirty="0">
                <a:latin typeface="Nunito Black" pitchFamily="2" charset="0"/>
              </a:rPr>
              <a:t> </a:t>
            </a:r>
            <a:r>
              <a:rPr lang="en-US" sz="2800" dirty="0" err="1">
                <a:latin typeface="Nunito Black" pitchFamily="2" charset="0"/>
              </a:rPr>
              <a:t>chuyền</a:t>
            </a:r>
            <a:r>
              <a:rPr lang="en-US" sz="2800" dirty="0">
                <a:latin typeface="Nunito Black" pitchFamily="2" charset="0"/>
              </a:rPr>
              <a:t> </a:t>
            </a:r>
            <a:r>
              <a:rPr lang="en-US" sz="2800" dirty="0" err="1">
                <a:latin typeface="Nunito Black" pitchFamily="2" charset="0"/>
              </a:rPr>
              <a:t>bóng</a:t>
            </a:r>
            <a:r>
              <a:rPr lang="en-US" sz="2800" dirty="0">
                <a:latin typeface="Nunito Black" pitchFamily="2" charset="0"/>
              </a:rPr>
              <a:t> </a:t>
            </a:r>
            <a:r>
              <a:rPr lang="en-US" sz="2800" dirty="0" err="1">
                <a:latin typeface="Nunito Black" pitchFamily="2" charset="0"/>
              </a:rPr>
              <a:t>trên</a:t>
            </a:r>
            <a:r>
              <a:rPr lang="en-US" sz="2800" dirty="0">
                <a:latin typeface="Nunito Black" pitchFamily="2" charset="0"/>
              </a:rPr>
              <a:t> </a:t>
            </a:r>
            <a:r>
              <a:rPr lang="en-US" sz="2800" dirty="0" err="1">
                <a:latin typeface="Nunito Black" pitchFamily="2" charset="0"/>
              </a:rPr>
              <a:t>biển</a:t>
            </a:r>
            <a:r>
              <a:rPr lang="en-US" sz="2800" dirty="0">
                <a:latin typeface="Nunito Black" pitchFamily="2" charset="0"/>
              </a:rPr>
              <a:t>. </a:t>
            </a:r>
            <a:r>
              <a:rPr lang="en-US" sz="2800" dirty="0" err="1">
                <a:latin typeface="Nunito Black" pitchFamily="2" charset="0"/>
              </a:rPr>
              <a:t>Cả</a:t>
            </a:r>
            <a:r>
              <a:rPr lang="en-US" sz="2800" dirty="0">
                <a:latin typeface="Nunito Black" pitchFamily="2" charset="0"/>
              </a:rPr>
              <a:t> </a:t>
            </a:r>
            <a:r>
              <a:rPr lang="en-US" sz="2800" dirty="0" err="1">
                <a:latin typeface="Nunito Black" pitchFamily="2" charset="0"/>
              </a:rPr>
              <a:t>nhà</a:t>
            </a:r>
            <a:r>
              <a:rPr lang="en-US" sz="2800" dirty="0">
                <a:latin typeface="Nunito Black" pitchFamily="2" charset="0"/>
              </a:rPr>
              <a:t> ai </a:t>
            </a:r>
            <a:r>
              <a:rPr lang="en-US" sz="2800" dirty="0" err="1">
                <a:latin typeface="Nunito Black" pitchFamily="2" charset="0"/>
              </a:rPr>
              <a:t>cũng</a:t>
            </a:r>
            <a:r>
              <a:rPr lang="en-US" sz="2800" dirty="0">
                <a:latin typeface="Nunito Black" pitchFamily="2" charset="0"/>
              </a:rPr>
              <a:t> </a:t>
            </a:r>
            <a:r>
              <a:rPr lang="en-US" sz="2800" dirty="0" err="1">
                <a:latin typeface="Nunito Black" pitchFamily="2" charset="0"/>
              </a:rPr>
              <a:t>rất</a:t>
            </a:r>
            <a:r>
              <a:rPr lang="en-US" sz="2800" dirty="0">
                <a:latin typeface="Nunito Black" pitchFamily="2" charset="0"/>
              </a:rPr>
              <a:t> </a:t>
            </a:r>
            <a:r>
              <a:rPr lang="en-US" sz="2800" dirty="0" err="1">
                <a:latin typeface="Nunito Black" pitchFamily="2" charset="0"/>
              </a:rPr>
              <a:t>vui</a:t>
            </a:r>
            <a:r>
              <a:rPr lang="en-US" sz="2800" dirty="0">
                <a:latin typeface="Nunito Black" pitchFamily="2" charset="0"/>
              </a:rPr>
              <a:t> </a:t>
            </a:r>
            <a:r>
              <a:rPr lang="en-US" sz="2800" dirty="0" err="1">
                <a:latin typeface="Nunito Black" pitchFamily="2" charset="0"/>
              </a:rPr>
              <a:t>vẻ</a:t>
            </a:r>
            <a:r>
              <a:rPr lang="en-US" sz="2800" dirty="0">
                <a:latin typeface="Nunito Black" pitchFamily="2" charset="0"/>
              </a:rPr>
              <a:t>.</a:t>
            </a:r>
            <a:endParaRPr lang="vi-VN" sz="2800" dirty="0">
              <a:latin typeface="Nunito Black" pitchFamily="2" charset="0"/>
            </a:endParaRPr>
          </a:p>
        </p:txBody>
      </p:sp>
      <p:sp>
        <p:nvSpPr>
          <p:cNvPr id="14" name="Hộp Văn bản 13">
            <a:extLst>
              <a:ext uri="{FF2B5EF4-FFF2-40B4-BE49-F238E27FC236}">
                <a16:creationId xmlns:a16="http://schemas.microsoft.com/office/drawing/2014/main" id="{C8A7BA96-FB8D-021D-227A-7DFCD9414CED}"/>
              </a:ext>
            </a:extLst>
          </p:cNvPr>
          <p:cNvSpPr txBox="1"/>
          <p:nvPr/>
        </p:nvSpPr>
        <p:spPr>
          <a:xfrm>
            <a:off x="9562996" y="7962900"/>
            <a:ext cx="7172987" cy="1815882"/>
          </a:xfrm>
          <a:prstGeom prst="rect">
            <a:avLst/>
          </a:prstGeom>
          <a:solidFill>
            <a:schemeClr val="accent5">
              <a:lumMod val="20000"/>
              <a:lumOff val="80000"/>
            </a:schemeClr>
          </a:solidFill>
          <a:ln w="38100">
            <a:solidFill>
              <a:schemeClr val="tx1"/>
            </a:solidFill>
            <a:prstDash val="lgDashDot"/>
          </a:ln>
        </p:spPr>
        <p:txBody>
          <a:bodyPr wrap="square" rtlCol="0">
            <a:spAutoFit/>
          </a:bodyPr>
          <a:lstStyle/>
          <a:p>
            <a:r>
              <a:rPr lang="en-US" sz="2800" dirty="0">
                <a:latin typeface="Nunito Black" pitchFamily="2" charset="0"/>
              </a:rPr>
              <a:t>     </a:t>
            </a:r>
            <a:r>
              <a:rPr lang="en-US" sz="2800" dirty="0" err="1">
                <a:latin typeface="Nunito Black" pitchFamily="2" charset="0"/>
              </a:rPr>
              <a:t>Tối</a:t>
            </a:r>
            <a:r>
              <a:rPr lang="en-US" sz="2800" dirty="0">
                <a:latin typeface="Nunito Black" pitchFamily="2" charset="0"/>
              </a:rPr>
              <a:t> </a:t>
            </a:r>
            <a:r>
              <a:rPr lang="en-US" sz="2800" dirty="0" err="1">
                <a:latin typeface="Nunito Black" pitchFamily="2" charset="0"/>
              </a:rPr>
              <a:t>đến</a:t>
            </a:r>
            <a:r>
              <a:rPr lang="en-US" sz="2800" dirty="0">
                <a:latin typeface="Nunito Black" pitchFamily="2" charset="0"/>
              </a:rPr>
              <a:t>, </a:t>
            </a:r>
            <a:r>
              <a:rPr lang="en-US" sz="2800" dirty="0" err="1">
                <a:latin typeface="Nunito Black" pitchFamily="2" charset="0"/>
              </a:rPr>
              <a:t>cả</a:t>
            </a:r>
            <a:r>
              <a:rPr lang="en-US" sz="2800" dirty="0">
                <a:latin typeface="Nunito Black" pitchFamily="2" charset="0"/>
              </a:rPr>
              <a:t> </a:t>
            </a:r>
            <a:r>
              <a:rPr lang="en-US" sz="2800" dirty="0" err="1">
                <a:latin typeface="Nunito Black" pitchFamily="2" charset="0"/>
              </a:rPr>
              <a:t>nhà</a:t>
            </a:r>
            <a:r>
              <a:rPr lang="en-US" sz="2800" dirty="0">
                <a:latin typeface="Nunito Black" pitchFamily="2" charset="0"/>
              </a:rPr>
              <a:t> </a:t>
            </a:r>
            <a:r>
              <a:rPr lang="en-US" sz="2800" dirty="0" err="1">
                <a:latin typeface="Nunito Black" pitchFamily="2" charset="0"/>
              </a:rPr>
              <a:t>cùng</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 </a:t>
            </a:r>
            <a:r>
              <a:rPr lang="en-US" sz="2800" dirty="0" err="1">
                <a:latin typeface="Nunito Black" pitchFamily="2" charset="0"/>
              </a:rPr>
              <a:t>đi</a:t>
            </a:r>
            <a:r>
              <a:rPr lang="en-US" sz="2800" dirty="0">
                <a:latin typeface="Nunito Black" pitchFamily="2" charset="0"/>
              </a:rPr>
              <a:t> </a:t>
            </a:r>
            <a:r>
              <a:rPr lang="en-US" sz="2800" dirty="0" err="1">
                <a:latin typeface="Nunito Black" pitchFamily="2" charset="0"/>
              </a:rPr>
              <a:t>dạo</a:t>
            </a:r>
            <a:r>
              <a:rPr lang="en-US" sz="2800" dirty="0">
                <a:latin typeface="Nunito Black" pitchFamily="2" charset="0"/>
              </a:rPr>
              <a:t> </a:t>
            </a:r>
            <a:r>
              <a:rPr lang="en-US" sz="2800" dirty="0" err="1">
                <a:latin typeface="Nunito Black" pitchFamily="2" charset="0"/>
              </a:rPr>
              <a:t>trên</a:t>
            </a:r>
            <a:r>
              <a:rPr lang="en-US" sz="2800" dirty="0">
                <a:latin typeface="Nunito Black" pitchFamily="2" charset="0"/>
              </a:rPr>
              <a:t> </a:t>
            </a:r>
            <a:r>
              <a:rPr lang="en-US" sz="2800" dirty="0" err="1">
                <a:latin typeface="Nunito Black" pitchFamily="2" charset="0"/>
              </a:rPr>
              <a:t>bờ</a:t>
            </a:r>
            <a:r>
              <a:rPr lang="en-US" sz="2800" dirty="0">
                <a:latin typeface="Nunito Black" pitchFamily="2" charset="0"/>
              </a:rPr>
              <a:t> </a:t>
            </a:r>
            <a:r>
              <a:rPr lang="en-US" sz="2800" dirty="0" err="1">
                <a:latin typeface="Nunito Black" pitchFamily="2" charset="0"/>
              </a:rPr>
              <a:t>biển</a:t>
            </a:r>
            <a:r>
              <a:rPr lang="en-US" sz="2800" dirty="0">
                <a:latin typeface="Nunito Black" pitchFamily="2" charset="0"/>
              </a:rPr>
              <a:t>. </a:t>
            </a:r>
            <a:r>
              <a:rPr lang="en-US" sz="2800" dirty="0" err="1">
                <a:latin typeface="Nunito Black" pitchFamily="2" charset="0"/>
              </a:rPr>
              <a:t>Bố</a:t>
            </a:r>
            <a:r>
              <a:rPr lang="en-US" sz="2800" dirty="0">
                <a:latin typeface="Nunito Black" pitchFamily="2" charset="0"/>
              </a:rPr>
              <a:t> </a:t>
            </a:r>
            <a:r>
              <a:rPr lang="en-US" sz="2800" dirty="0" err="1">
                <a:latin typeface="Nunito Black" pitchFamily="2" charset="0"/>
              </a:rPr>
              <a:t>cõng</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gái</a:t>
            </a:r>
            <a:r>
              <a:rPr lang="en-US" sz="2800" dirty="0">
                <a:latin typeface="Nunito Black" pitchFamily="2" charset="0"/>
              </a:rPr>
              <a:t>, </a:t>
            </a:r>
            <a:r>
              <a:rPr lang="en-US" sz="2800" dirty="0" err="1">
                <a:latin typeface="Nunito Black" pitchFamily="2" charset="0"/>
              </a:rPr>
              <a:t>bố</a:t>
            </a:r>
            <a:r>
              <a:rPr lang="en-US" sz="2800" dirty="0">
                <a:latin typeface="Nunito Black" pitchFamily="2" charset="0"/>
              </a:rPr>
              <a:t> </a:t>
            </a:r>
            <a:r>
              <a:rPr lang="en-US" sz="2800" dirty="0" err="1">
                <a:latin typeface="Nunito Black" pitchFamily="2" charset="0"/>
              </a:rPr>
              <a:t>và</a:t>
            </a:r>
            <a:r>
              <a:rPr lang="en-US" sz="2800" dirty="0">
                <a:latin typeface="Nunito Black" pitchFamily="2" charset="0"/>
              </a:rPr>
              <a:t> </a:t>
            </a:r>
            <a:r>
              <a:rPr lang="en-US" sz="2800" dirty="0" err="1">
                <a:latin typeface="Nunito Black" pitchFamily="2" charset="0"/>
              </a:rPr>
              <a:t>mẹ</a:t>
            </a:r>
            <a:r>
              <a:rPr lang="en-US" sz="2800" dirty="0">
                <a:latin typeface="Nunito Black" pitchFamily="2" charset="0"/>
              </a:rPr>
              <a:t> </a:t>
            </a:r>
            <a:r>
              <a:rPr lang="en-US" sz="2800" dirty="0" err="1">
                <a:latin typeface="Nunito Black" pitchFamily="2" charset="0"/>
              </a:rPr>
              <a:t>dắt</a:t>
            </a:r>
            <a:r>
              <a:rPr lang="en-US" sz="2800" dirty="0">
                <a:latin typeface="Nunito Black" pitchFamily="2" charset="0"/>
              </a:rPr>
              <a:t> </a:t>
            </a:r>
            <a:r>
              <a:rPr lang="en-US" sz="2800" dirty="0" err="1">
                <a:latin typeface="Nunito Black" pitchFamily="2" charset="0"/>
              </a:rPr>
              <a:t>tay</a:t>
            </a:r>
            <a:r>
              <a:rPr lang="en-US" sz="2800" dirty="0">
                <a:latin typeface="Nunito Black" pitchFamily="2" charset="0"/>
              </a:rPr>
              <a:t> </a:t>
            </a:r>
            <a:r>
              <a:rPr lang="en-US" sz="2800" dirty="0" err="1">
                <a:latin typeface="Nunito Black" pitchFamily="2" charset="0"/>
              </a:rPr>
              <a:t>bé</a:t>
            </a:r>
            <a:r>
              <a:rPr lang="en-US" sz="2800" dirty="0">
                <a:latin typeface="Nunito Black" pitchFamily="2" charset="0"/>
              </a:rPr>
              <a:t> </a:t>
            </a:r>
            <a:r>
              <a:rPr lang="en-US" sz="2800" dirty="0" err="1">
                <a:latin typeface="Nunito Black" pitchFamily="2" charset="0"/>
              </a:rPr>
              <a:t>trai</a:t>
            </a:r>
            <a:r>
              <a:rPr lang="en-US" sz="2800" dirty="0">
                <a:latin typeface="Nunito Black" pitchFamily="2" charset="0"/>
              </a:rPr>
              <a:t>. </a:t>
            </a:r>
            <a:r>
              <a:rPr lang="en-US" sz="2800" dirty="0" err="1">
                <a:latin typeface="Nunito Black" pitchFamily="2" charset="0"/>
              </a:rPr>
              <a:t>Mọi</a:t>
            </a:r>
            <a:r>
              <a:rPr lang="en-US" sz="2800" dirty="0">
                <a:latin typeface="Nunito Black" pitchFamily="2" charset="0"/>
              </a:rPr>
              <a:t> </a:t>
            </a:r>
            <a:r>
              <a:rPr lang="en-US" sz="2800" dirty="0" err="1">
                <a:latin typeface="Nunito Black" pitchFamily="2" charset="0"/>
              </a:rPr>
              <a:t>người</a:t>
            </a:r>
            <a:r>
              <a:rPr lang="en-US" sz="2800" dirty="0">
                <a:latin typeface="Nunito Black" pitchFamily="2" charset="0"/>
              </a:rPr>
              <a:t> </a:t>
            </a:r>
            <a:r>
              <a:rPr lang="en-US" sz="2800" dirty="0" err="1" smtClean="0">
                <a:latin typeface="Nunito Black" pitchFamily="2" charset="0"/>
              </a:rPr>
              <a:t>cùng</a:t>
            </a:r>
            <a:r>
              <a:rPr lang="en-US" sz="2800" dirty="0" smtClean="0">
                <a:latin typeface="Nunito Black" pitchFamily="2" charset="0"/>
              </a:rPr>
              <a:t> </a:t>
            </a:r>
            <a:r>
              <a:rPr lang="en-US" sz="2800" dirty="0" err="1">
                <a:latin typeface="Nunito Black" pitchFamily="2" charset="0"/>
              </a:rPr>
              <a:t>ngắm</a:t>
            </a:r>
            <a:r>
              <a:rPr lang="en-US" sz="2800" dirty="0">
                <a:latin typeface="Nunito Black" pitchFamily="2" charset="0"/>
              </a:rPr>
              <a:t> </a:t>
            </a:r>
            <a:r>
              <a:rPr lang="en-US" sz="2800" dirty="0" err="1">
                <a:latin typeface="Nunito Black" pitchFamily="2" charset="0"/>
              </a:rPr>
              <a:t>trăng</a:t>
            </a:r>
            <a:r>
              <a:rPr lang="en-US" sz="2800" dirty="0">
                <a:latin typeface="Nunito Black" pitchFamily="2" charset="0"/>
              </a:rPr>
              <a:t> </a:t>
            </a:r>
            <a:r>
              <a:rPr lang="en-US" sz="2800" dirty="0" err="1">
                <a:latin typeface="Nunito Black" pitchFamily="2" charset="0"/>
              </a:rPr>
              <a:t>trên</a:t>
            </a:r>
            <a:r>
              <a:rPr lang="en-US" sz="2800" dirty="0">
                <a:latin typeface="Nunito Black" pitchFamily="2" charset="0"/>
              </a:rPr>
              <a:t> </a:t>
            </a:r>
            <a:r>
              <a:rPr lang="en-US" sz="2800" dirty="0" err="1">
                <a:latin typeface="Nunito Black" pitchFamily="2" charset="0"/>
              </a:rPr>
              <a:t>biển</a:t>
            </a:r>
            <a:r>
              <a:rPr lang="en-US" sz="2800" dirty="0">
                <a:latin typeface="Nunito Black" pitchFamily="2" charset="0"/>
              </a:rPr>
              <a:t>.</a:t>
            </a:r>
            <a:endParaRPr lang="vi-VN" sz="2800" dirty="0">
              <a:latin typeface="Nunito Black" pitchFamily="2" charset="0"/>
            </a:endParaRPr>
          </a:p>
        </p:txBody>
      </p:sp>
      <p:sp>
        <p:nvSpPr>
          <p:cNvPr id="23" name="Arrow: Right 16">
            <a:extLst>
              <a:ext uri="{FF2B5EF4-FFF2-40B4-BE49-F238E27FC236}">
                <a16:creationId xmlns:a16="http://schemas.microsoft.com/office/drawing/2014/main" id="{1955992E-4C82-EBEC-5D68-F34D86963A55}"/>
              </a:ext>
            </a:extLst>
          </p:cNvPr>
          <p:cNvSpPr/>
          <p:nvPr/>
        </p:nvSpPr>
        <p:spPr>
          <a:xfrm rot="10800000">
            <a:off x="8839198" y="2964078"/>
            <a:ext cx="630957" cy="426822"/>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16">
            <a:extLst>
              <a:ext uri="{FF2B5EF4-FFF2-40B4-BE49-F238E27FC236}">
                <a16:creationId xmlns:a16="http://schemas.microsoft.com/office/drawing/2014/main" id="{13F9648C-0C01-24E5-5E14-E699E67D7414}"/>
              </a:ext>
            </a:extLst>
          </p:cNvPr>
          <p:cNvSpPr/>
          <p:nvPr/>
        </p:nvSpPr>
        <p:spPr>
          <a:xfrm rot="10800000" flipV="1">
            <a:off x="8839200" y="4914900"/>
            <a:ext cx="630955" cy="436822"/>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16">
            <a:extLst>
              <a:ext uri="{FF2B5EF4-FFF2-40B4-BE49-F238E27FC236}">
                <a16:creationId xmlns:a16="http://schemas.microsoft.com/office/drawing/2014/main" id="{9D4EE04F-F151-C245-E2D3-F12487D49105}"/>
              </a:ext>
            </a:extLst>
          </p:cNvPr>
          <p:cNvSpPr/>
          <p:nvPr/>
        </p:nvSpPr>
        <p:spPr>
          <a:xfrm rot="10800000">
            <a:off x="8839195" y="6840276"/>
            <a:ext cx="630958" cy="436822"/>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16">
            <a:extLst>
              <a:ext uri="{FF2B5EF4-FFF2-40B4-BE49-F238E27FC236}">
                <a16:creationId xmlns:a16="http://schemas.microsoft.com/office/drawing/2014/main" id="{B9411129-323E-F6A2-E19D-CC40ACB385D5}"/>
              </a:ext>
            </a:extLst>
          </p:cNvPr>
          <p:cNvSpPr/>
          <p:nvPr/>
        </p:nvSpPr>
        <p:spPr>
          <a:xfrm rot="10800000">
            <a:off x="8839199" y="8764670"/>
            <a:ext cx="630954" cy="436822"/>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627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3"/>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3"/>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0" grpId="0" animBg="1"/>
      <p:bldP spid="13" grpId="0" animBg="1"/>
      <p:bldP spid="14" grpId="0" animBg="1"/>
      <p:bldP spid="23" grpId="0" animBg="1"/>
      <p:bldP spid="24" grpId="0" animBg="1"/>
      <p:bldP spid="25"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31898" y="0"/>
            <a:ext cx="18288000" cy="10287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38100" y="1652155"/>
            <a:ext cx="1943100" cy="1682685"/>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8DF9AFA0-84FE-1D74-3146-87555832D87E}"/>
              </a:ext>
            </a:extLst>
          </p:cNvPr>
          <p:cNvSpPr/>
          <p:nvPr/>
        </p:nvSpPr>
        <p:spPr>
          <a:xfrm>
            <a:off x="1524000" y="0"/>
            <a:ext cx="14239653" cy="168268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kumimoji="0" lang="en-US" sz="4200" b="0" i="1" u="none" strike="noStrike" kern="1200" cap="none" spc="0" normalizeH="0" baseline="0" noProof="0" dirty="0" err="1">
                <a:ln>
                  <a:noFill/>
                </a:ln>
                <a:solidFill>
                  <a:prstClr val="white"/>
                </a:solidFill>
                <a:effectLst/>
                <a:uLnTx/>
                <a:uFillTx/>
                <a:latin typeface="Nunito Black" pitchFamily="2" charset="0"/>
                <a:ea typeface="+mn-ea"/>
                <a:cs typeface="+mn-cs"/>
              </a:rPr>
              <a:t>Câu</a:t>
            </a:r>
            <a:r>
              <a:rPr kumimoji="0" lang="en-US" sz="4200" b="0" i="1" u="none" strike="noStrike" kern="1200" cap="none" spc="0" normalizeH="0" baseline="0" noProof="0" dirty="0">
                <a:ln>
                  <a:noFill/>
                </a:ln>
                <a:solidFill>
                  <a:prstClr val="white"/>
                </a:solidFill>
                <a:effectLst/>
                <a:uLnTx/>
                <a:uFillTx/>
                <a:latin typeface="Nunito Black" pitchFamily="2" charset="0"/>
                <a:ea typeface="+mn-ea"/>
                <a:cs typeface="+mn-cs"/>
              </a:rPr>
              <a:t> 2 . </a:t>
            </a:r>
            <a:r>
              <a:rPr lang="en-US" sz="4000" dirty="0" err="1">
                <a:latin typeface="Nunito Black" pitchFamily="2" charset="0"/>
              </a:rPr>
              <a:t>Kể</a:t>
            </a:r>
            <a:r>
              <a:rPr lang="en-US" sz="4000" dirty="0">
                <a:latin typeface="Nunito Black" pitchFamily="2" charset="0"/>
              </a:rPr>
              <a:t> </a:t>
            </a:r>
            <a:r>
              <a:rPr lang="en-US" sz="4000" dirty="0" err="1">
                <a:latin typeface="Nunito Black" pitchFamily="2" charset="0"/>
              </a:rPr>
              <a:t>lại</a:t>
            </a:r>
            <a:r>
              <a:rPr lang="en-US" sz="4000" dirty="0">
                <a:latin typeface="Nunito Black" pitchFamily="2" charset="0"/>
              </a:rPr>
              <a:t> </a:t>
            </a:r>
            <a:r>
              <a:rPr lang="en-US" sz="4000" dirty="0" err="1">
                <a:latin typeface="Nunito Black" pitchFamily="2" charset="0"/>
              </a:rPr>
              <a:t>một</a:t>
            </a:r>
            <a:r>
              <a:rPr lang="en-US" sz="4000" dirty="0">
                <a:latin typeface="Nunito Black" pitchFamily="2" charset="0"/>
              </a:rPr>
              <a:t> </a:t>
            </a:r>
            <a:r>
              <a:rPr lang="en-US" sz="4000" dirty="0" err="1">
                <a:latin typeface="Nunito Black" pitchFamily="2" charset="0"/>
              </a:rPr>
              <a:t>hoạt</a:t>
            </a:r>
            <a:r>
              <a:rPr lang="en-US" sz="4000" dirty="0">
                <a:latin typeface="Nunito Black" pitchFamily="2" charset="0"/>
              </a:rPr>
              <a:t> </a:t>
            </a:r>
            <a:r>
              <a:rPr lang="en-US" sz="4000" dirty="0" err="1">
                <a:latin typeface="Nunito Black" pitchFamily="2" charset="0"/>
              </a:rPr>
              <a:t>động</a:t>
            </a:r>
            <a:r>
              <a:rPr lang="en-US" sz="4000" dirty="0">
                <a:latin typeface="Nunito Black" pitchFamily="2" charset="0"/>
              </a:rPr>
              <a:t> </a:t>
            </a:r>
            <a:r>
              <a:rPr lang="en-US" sz="4000" dirty="0" err="1">
                <a:latin typeface="Nunito Black" pitchFamily="2" charset="0"/>
              </a:rPr>
              <a:t>chung</a:t>
            </a:r>
            <a:r>
              <a:rPr lang="en-US" sz="4000" dirty="0">
                <a:latin typeface="Nunito Black" pitchFamily="2" charset="0"/>
              </a:rPr>
              <a:t> </a:t>
            </a:r>
            <a:r>
              <a:rPr lang="en-US" sz="4000" dirty="0" err="1">
                <a:latin typeface="Nunito Black" pitchFamily="2" charset="0"/>
              </a:rPr>
              <a:t>của</a:t>
            </a:r>
            <a:r>
              <a:rPr lang="en-US" sz="4000" dirty="0">
                <a:latin typeface="Nunito Black" pitchFamily="2" charset="0"/>
              </a:rPr>
              <a:t> </a:t>
            </a:r>
            <a:r>
              <a:rPr lang="en-US" sz="4000" dirty="0" err="1">
                <a:latin typeface="Nunito Black" pitchFamily="2" charset="0"/>
              </a:rPr>
              <a:t>gia</a:t>
            </a:r>
            <a:r>
              <a:rPr lang="en-US" sz="4000" dirty="0">
                <a:latin typeface="Nunito Black" pitchFamily="2" charset="0"/>
              </a:rPr>
              <a:t> </a:t>
            </a:r>
            <a:r>
              <a:rPr lang="en-US" sz="4000" dirty="0" err="1">
                <a:latin typeface="Nunito Black" pitchFamily="2" charset="0"/>
              </a:rPr>
              <a:t>đình</a:t>
            </a:r>
            <a:r>
              <a:rPr lang="en-US" sz="4000" dirty="0">
                <a:latin typeface="Nunito Black" pitchFamily="2" charset="0"/>
              </a:rPr>
              <a:t> </a:t>
            </a:r>
            <a:r>
              <a:rPr lang="en-US" sz="4000" dirty="0" err="1">
                <a:latin typeface="Nunito Black" pitchFamily="2" charset="0"/>
              </a:rPr>
              <a:t>em</a:t>
            </a:r>
            <a:r>
              <a:rPr lang="en-US" sz="4000" dirty="0">
                <a:latin typeface="Nunito Black" pitchFamily="2" charset="0"/>
              </a:rPr>
              <a:t/>
            </a:r>
            <a:br>
              <a:rPr lang="en-US" sz="4000" dirty="0">
                <a:latin typeface="Nunito Black" pitchFamily="2" charset="0"/>
              </a:rPr>
            </a:br>
            <a:endParaRPr kumimoji="0" lang="en-US" sz="4000" b="0" i="1" u="none" strike="noStrike" kern="1200" cap="none" spc="0" normalizeH="0" baseline="0" noProof="0" dirty="0">
              <a:ln>
                <a:noFill/>
              </a:ln>
              <a:solidFill>
                <a:prstClr val="white"/>
              </a:solidFill>
              <a:effectLst/>
              <a:uLnTx/>
              <a:uFillTx/>
              <a:latin typeface="Nunito Black" pitchFamily="2" charset="0"/>
            </a:endParaRPr>
          </a:p>
        </p:txBody>
      </p:sp>
      <p:pic>
        <p:nvPicPr>
          <p:cNvPr id="4" name="Hình ảnh 3">
            <a:extLst>
              <a:ext uri="{FF2B5EF4-FFF2-40B4-BE49-F238E27FC236}">
                <a16:creationId xmlns:a16="http://schemas.microsoft.com/office/drawing/2014/main" id="{D5AC0B81-CAA7-A470-183E-2ACF3AF54D88}"/>
              </a:ext>
            </a:extLst>
          </p:cNvPr>
          <p:cNvPicPr>
            <a:picLocks noChangeAspect="1"/>
          </p:cNvPicPr>
          <p:nvPr/>
        </p:nvPicPr>
        <p:blipFill>
          <a:blip r:embed="rId4"/>
          <a:stretch>
            <a:fillRect/>
          </a:stretch>
        </p:blipFill>
        <p:spPr>
          <a:xfrm>
            <a:off x="1285653" y="2019300"/>
            <a:ext cx="14478000" cy="7620000"/>
          </a:xfrm>
          <a:prstGeom prst="rect">
            <a:avLst/>
          </a:prstGeom>
        </p:spPr>
      </p:pic>
      <p:sp>
        <p:nvSpPr>
          <p:cNvPr id="8" name="Cloud 27">
            <a:extLst>
              <a:ext uri="{FF2B5EF4-FFF2-40B4-BE49-F238E27FC236}">
                <a16:creationId xmlns:a16="http://schemas.microsoft.com/office/drawing/2014/main" id="{21CD2F79-C0F8-CEEA-0C90-B9A386EF8224}"/>
              </a:ext>
            </a:extLst>
          </p:cNvPr>
          <p:cNvSpPr/>
          <p:nvPr/>
        </p:nvSpPr>
        <p:spPr>
          <a:xfrm rot="21286399">
            <a:off x="11316521" y="1317733"/>
            <a:ext cx="7025365" cy="2755939"/>
          </a:xfrm>
          <a:prstGeom prst="cloud">
            <a:avLst/>
          </a:prstGeom>
          <a:solidFill>
            <a:srgbClr val="FFFF00"/>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u="sng" dirty="0" err="1">
                <a:solidFill>
                  <a:srgbClr val="002060"/>
                </a:solidFill>
                <a:latin typeface="Nunito Black" pitchFamily="2" charset="0"/>
              </a:rPr>
              <a:t>Gợi</a:t>
            </a:r>
            <a:r>
              <a:rPr lang="en-US" sz="2800" u="sng" dirty="0">
                <a:solidFill>
                  <a:srgbClr val="002060"/>
                </a:solidFill>
                <a:latin typeface="Nunito Black" pitchFamily="2" charset="0"/>
              </a:rPr>
              <a:t> ý :</a:t>
            </a:r>
          </a:p>
          <a:p>
            <a:pPr algn="ctr"/>
            <a:r>
              <a:rPr lang="en-US" sz="2800" dirty="0" err="1">
                <a:solidFill>
                  <a:srgbClr val="002060"/>
                </a:solidFill>
                <a:latin typeface="Nunito Black" pitchFamily="2" charset="0"/>
              </a:rPr>
              <a:t>Em</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nhớ</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hoạt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động</a:t>
            </a:r>
            <a:r>
              <a:rPr lang="en-US" sz="2800" dirty="0">
                <a:solidFill>
                  <a:srgbClr val="002060"/>
                </a:solidFill>
                <a:latin typeface="Nunito Black" pitchFamily="2" charset="0"/>
              </a:rPr>
              <a:t> </a:t>
            </a:r>
            <a:r>
              <a:rPr lang="en-US" sz="2800" dirty="0" err="1">
                <a:solidFill>
                  <a:srgbClr val="002060"/>
                </a:solidFill>
                <a:latin typeface="Nunito Black" pitchFamily="2" charset="0"/>
              </a:rPr>
              <a:t>mà</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gia</a:t>
            </a:r>
            <a:r>
              <a:rPr lang="en-US" sz="2800" dirty="0">
                <a:solidFill>
                  <a:srgbClr val="002060"/>
                </a:solidFill>
                <a:latin typeface="Nunito Black" pitchFamily="2" charset="0"/>
              </a:rPr>
              <a:t> </a:t>
            </a:r>
            <a:r>
              <a:rPr lang="en-US" sz="2800" dirty="0" err="1">
                <a:solidFill>
                  <a:srgbClr val="002060"/>
                </a:solidFill>
                <a:latin typeface="Nunito Black" pitchFamily="2" charset="0"/>
              </a:rPr>
              <a:t>đình</a:t>
            </a:r>
            <a:r>
              <a:rPr lang="en-US" sz="2800" dirty="0">
                <a:solidFill>
                  <a:srgbClr val="002060"/>
                </a:solidFill>
                <a:latin typeface="Nunito Black" pitchFamily="2" charset="0"/>
              </a:rPr>
              <a:t> </a:t>
            </a:r>
            <a:r>
              <a:rPr lang="en-US" sz="2800" dirty="0" err="1">
                <a:solidFill>
                  <a:srgbClr val="002060"/>
                </a:solidFill>
                <a:latin typeface="Nunito Black" pitchFamily="2" charset="0"/>
              </a:rPr>
              <a:t>cùng</a:t>
            </a:r>
            <a:r>
              <a:rPr lang="en-US" sz="2800" dirty="0">
                <a:solidFill>
                  <a:srgbClr val="002060"/>
                </a:solidFill>
                <a:latin typeface="Nunito Black" pitchFamily="2" charset="0"/>
              </a:rPr>
              <a:t> </a:t>
            </a:r>
            <a:r>
              <a:rPr lang="en-US" sz="2800" dirty="0" err="1">
                <a:solidFill>
                  <a:srgbClr val="002060"/>
                </a:solidFill>
                <a:latin typeface="Nunito Black" pitchFamily="2" charset="0"/>
              </a:rPr>
              <a:t>tham</a:t>
            </a:r>
            <a:r>
              <a:rPr lang="en-US" sz="2800" dirty="0">
                <a:solidFill>
                  <a:srgbClr val="002060"/>
                </a:solidFill>
                <a:latin typeface="Nunito Black" pitchFamily="2" charset="0"/>
              </a:rPr>
              <a:t> </a:t>
            </a:r>
            <a:r>
              <a:rPr lang="en-US" sz="2800" dirty="0" err="1">
                <a:solidFill>
                  <a:srgbClr val="002060"/>
                </a:solidFill>
                <a:latin typeface="Nunito Black" pitchFamily="2" charset="0"/>
              </a:rPr>
              <a:t>gia</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dựa</a:t>
            </a:r>
            <a:r>
              <a:rPr lang="en-US" sz="2800" dirty="0">
                <a:solidFill>
                  <a:srgbClr val="002060"/>
                </a:solidFill>
                <a:latin typeface="Nunito Black" pitchFamily="2" charset="0"/>
              </a:rPr>
              <a:t> </a:t>
            </a:r>
            <a:r>
              <a:rPr lang="en-US" sz="2800" dirty="0" err="1">
                <a:solidFill>
                  <a:srgbClr val="002060"/>
                </a:solidFill>
                <a:latin typeface="Nunito Black" pitchFamily="2" charset="0"/>
              </a:rPr>
              <a:t>vào</a:t>
            </a:r>
            <a:r>
              <a:rPr lang="en-US" sz="2800" dirty="0">
                <a:solidFill>
                  <a:srgbClr val="002060"/>
                </a:solidFill>
                <a:latin typeface="Nunito Black" pitchFamily="2" charset="0"/>
              </a:rPr>
              <a:t> </a:t>
            </a:r>
            <a:r>
              <a:rPr lang="en-US" sz="2800" dirty="0" err="1">
                <a:solidFill>
                  <a:srgbClr val="002060"/>
                </a:solidFill>
                <a:latin typeface="Nunito Black" pitchFamily="2" charset="0"/>
              </a:rPr>
              <a:t>gợi</a:t>
            </a:r>
            <a:r>
              <a:rPr lang="en-US" sz="2800" dirty="0">
                <a:solidFill>
                  <a:srgbClr val="002060"/>
                </a:solidFill>
                <a:latin typeface="Nunito Black" pitchFamily="2" charset="0"/>
              </a:rPr>
              <a:t> ý </a:t>
            </a:r>
            <a:r>
              <a:rPr lang="en-US" sz="2800" dirty="0" err="1">
                <a:solidFill>
                  <a:srgbClr val="002060"/>
                </a:solidFill>
                <a:latin typeface="Nunito Black" pitchFamily="2" charset="0"/>
              </a:rPr>
              <a:t>để</a:t>
            </a: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hoạt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động</a:t>
            </a:r>
            <a:r>
              <a:rPr lang="en-US" sz="2800" dirty="0">
                <a:solidFill>
                  <a:srgbClr val="002060"/>
                </a:solidFill>
                <a:latin typeface="Nunito Black" pitchFamily="2" charset="0"/>
              </a:rPr>
              <a:t> </a:t>
            </a:r>
            <a:r>
              <a:rPr lang="en-US" sz="2800" dirty="0" err="1">
                <a:solidFill>
                  <a:srgbClr val="002060"/>
                </a:solidFill>
                <a:latin typeface="Nunito Black" pitchFamily="2" charset="0"/>
              </a:rPr>
              <a:t>đó</a:t>
            </a:r>
            <a:r>
              <a:rPr lang="en-US" sz="2800" dirty="0">
                <a:solidFill>
                  <a:srgbClr val="002060"/>
                </a:solidFill>
                <a:latin typeface="Nunito Black" pitchFamily="2" charset="0"/>
              </a:rPr>
              <a:t>.</a:t>
            </a:r>
          </a:p>
        </p:txBody>
      </p:sp>
    </p:spTree>
    <p:extLst>
      <p:ext uri="{BB962C8B-B14F-4D97-AF65-F5344CB8AC3E}">
        <p14:creationId xmlns:p14="http://schemas.microsoft.com/office/powerpoint/2010/main" val="1201365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602EF-445C-BD90-2D2B-77F9CB477880}"/>
              </a:ext>
            </a:extLst>
          </p:cNvPr>
          <p:cNvPicPr>
            <a:picLocks noChangeAspect="1"/>
          </p:cNvPicPr>
          <p:nvPr/>
        </p:nvPicPr>
        <p:blipFill>
          <a:blip r:embed="rId2"/>
          <a:stretch>
            <a:fillRect/>
          </a:stretch>
        </p:blipFill>
        <p:spPr>
          <a:xfrm>
            <a:off x="0" y="29633"/>
            <a:ext cx="18288000" cy="10287000"/>
          </a:xfrm>
          <a:prstGeom prst="rect">
            <a:avLst/>
          </a:prstGeom>
        </p:spPr>
      </p:pic>
      <p:pic>
        <p:nvPicPr>
          <p:cNvPr id="3074" name="Picture 2">
            <a:extLst>
              <a:ext uri="{FF2B5EF4-FFF2-40B4-BE49-F238E27FC236}">
                <a16:creationId xmlns:a16="http://schemas.microsoft.com/office/drawing/2014/main" id="{653F1A0D-70FE-4E33-907A-C144CD5AE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36741"/>
            <a:ext cx="15316200" cy="800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554406-2A92-3E17-F9E0-D4F662BDF19F}"/>
              </a:ext>
            </a:extLst>
          </p:cNvPr>
          <p:cNvSpPr txBox="1"/>
          <p:nvPr/>
        </p:nvSpPr>
        <p:spPr>
          <a:xfrm>
            <a:off x="3581400" y="3086100"/>
            <a:ext cx="12725400" cy="6186309"/>
          </a:xfrm>
          <a:prstGeom prst="rect">
            <a:avLst/>
          </a:prstGeom>
          <a:noFill/>
        </p:spPr>
        <p:txBody>
          <a:bodyPr wrap="square">
            <a:spAutoFit/>
          </a:bodyPr>
          <a:lstStyle/>
          <a:p>
            <a:pPr algn="just" defTabSz="914309">
              <a:defRPr/>
            </a:pPr>
            <a:r>
              <a:rPr lang="en-US" sz="4400" dirty="0">
                <a:solidFill>
                  <a:srgbClr val="002060"/>
                </a:solidFill>
                <a:latin typeface="Nunito Black" pitchFamily="2" charset="0"/>
              </a:rPr>
              <a:t>      </a:t>
            </a:r>
            <a:r>
              <a:rPr lang="vi-VN" sz="4400" dirty="0" err="1">
                <a:solidFill>
                  <a:srgbClr val="002060"/>
                </a:solidFill>
                <a:latin typeface="Nunito Black" pitchFamily="2" charset="0"/>
              </a:rPr>
              <a:t>Dịp</a:t>
            </a:r>
            <a:r>
              <a:rPr lang="vi-VN" sz="4400" dirty="0">
                <a:solidFill>
                  <a:srgbClr val="002060"/>
                </a:solidFill>
                <a:latin typeface="Nunito Black" pitchFamily="2" charset="0"/>
              </a:rPr>
              <a:t> </a:t>
            </a:r>
            <a:r>
              <a:rPr lang="vi-VN" sz="4400" dirty="0" err="1">
                <a:solidFill>
                  <a:srgbClr val="002060"/>
                </a:solidFill>
                <a:latin typeface="Nunito Black" pitchFamily="2" charset="0"/>
              </a:rPr>
              <a:t>Tết</a:t>
            </a:r>
            <a:r>
              <a:rPr lang="vi-VN" sz="4400" dirty="0">
                <a:solidFill>
                  <a:srgbClr val="002060"/>
                </a:solidFill>
                <a:latin typeface="Nunito Black" pitchFamily="2" charset="0"/>
              </a:rPr>
              <a:t> </a:t>
            </a:r>
            <a:r>
              <a:rPr lang="vi-VN" sz="4400" dirty="0" err="1">
                <a:solidFill>
                  <a:srgbClr val="002060"/>
                </a:solidFill>
                <a:latin typeface="Nunito Black" pitchFamily="2" charset="0"/>
              </a:rPr>
              <a:t>vừa</a:t>
            </a:r>
            <a:r>
              <a:rPr lang="vi-VN" sz="4400" dirty="0">
                <a:solidFill>
                  <a:srgbClr val="002060"/>
                </a:solidFill>
                <a:latin typeface="Nunito Black" pitchFamily="2" charset="0"/>
              </a:rPr>
              <a:t> </a:t>
            </a:r>
            <a:r>
              <a:rPr lang="vi-VN" sz="4400" dirty="0" err="1">
                <a:solidFill>
                  <a:srgbClr val="002060"/>
                </a:solidFill>
                <a:latin typeface="Nunito Black" pitchFamily="2" charset="0"/>
              </a:rPr>
              <a:t>rồi</a:t>
            </a:r>
            <a:r>
              <a:rPr lang="vi-VN" sz="4400" dirty="0">
                <a:solidFill>
                  <a:srgbClr val="002060"/>
                </a:solidFill>
                <a:latin typeface="Nunito Black" pitchFamily="2" charset="0"/>
              </a:rPr>
              <a:t>, </a:t>
            </a:r>
            <a:r>
              <a:rPr lang="vi-VN" sz="4400" dirty="0" err="1">
                <a:solidFill>
                  <a:srgbClr val="002060"/>
                </a:solidFill>
                <a:latin typeface="Nunito Black" pitchFamily="2" charset="0"/>
              </a:rPr>
              <a:t>cả</a:t>
            </a:r>
            <a:r>
              <a:rPr lang="vi-VN" sz="4400" dirty="0">
                <a:solidFill>
                  <a:srgbClr val="002060"/>
                </a:solidFill>
                <a:latin typeface="Nunito Black" pitchFamily="2" charset="0"/>
              </a:rPr>
              <a:t> gia </a:t>
            </a:r>
            <a:r>
              <a:rPr lang="vi-VN" sz="4400" dirty="0" err="1">
                <a:solidFill>
                  <a:srgbClr val="002060"/>
                </a:solidFill>
                <a:latin typeface="Nunito Black" pitchFamily="2" charset="0"/>
              </a:rPr>
              <a:t>đình</a:t>
            </a:r>
            <a:r>
              <a:rPr lang="vi-VN" sz="4400" dirty="0">
                <a:solidFill>
                  <a:srgbClr val="002060"/>
                </a:solidFill>
                <a:latin typeface="Nunito Black" pitchFamily="2" charset="0"/>
              </a:rPr>
              <a:t> em </a:t>
            </a:r>
            <a:r>
              <a:rPr lang="vi-VN" sz="4400" dirty="0" err="1">
                <a:solidFill>
                  <a:srgbClr val="002060"/>
                </a:solidFill>
                <a:latin typeface="Nunito Black" pitchFamily="2" charset="0"/>
              </a:rPr>
              <a:t>cùng</a:t>
            </a:r>
            <a:r>
              <a:rPr lang="vi-VN" sz="4400" dirty="0">
                <a:solidFill>
                  <a:srgbClr val="002060"/>
                </a:solidFill>
                <a:latin typeface="Nunito Black" pitchFamily="2" charset="0"/>
              </a:rPr>
              <a:t> đi </a:t>
            </a:r>
            <a:r>
              <a:rPr lang="vi-VN" sz="4400" dirty="0" err="1">
                <a:solidFill>
                  <a:srgbClr val="002060"/>
                </a:solidFill>
                <a:latin typeface="Nunito Black" pitchFamily="2" charset="0"/>
              </a:rPr>
              <a:t>chúc</a:t>
            </a:r>
            <a:r>
              <a:rPr lang="vi-VN" sz="4400" dirty="0">
                <a:solidFill>
                  <a:srgbClr val="002060"/>
                </a:solidFill>
                <a:latin typeface="Nunito Black" pitchFamily="2" charset="0"/>
              </a:rPr>
              <a:t> </a:t>
            </a:r>
            <a:r>
              <a:rPr lang="vi-VN" sz="4400" dirty="0" err="1">
                <a:solidFill>
                  <a:srgbClr val="002060"/>
                </a:solidFill>
                <a:latin typeface="Nunito Black" pitchFamily="2" charset="0"/>
              </a:rPr>
              <a:t>Tết</a:t>
            </a:r>
            <a:r>
              <a:rPr lang="vi-VN" sz="4400" dirty="0">
                <a:solidFill>
                  <a:srgbClr val="002060"/>
                </a:solidFill>
                <a:latin typeface="Nunito Black" pitchFamily="2" charset="0"/>
              </a:rPr>
              <a:t> </a:t>
            </a:r>
            <a:r>
              <a:rPr lang="vi-VN" sz="4400" dirty="0" err="1">
                <a:solidFill>
                  <a:srgbClr val="002060"/>
                </a:solidFill>
                <a:latin typeface="Nunito Black" pitchFamily="2" charset="0"/>
              </a:rPr>
              <a:t>họ</a:t>
            </a:r>
            <a:r>
              <a:rPr lang="vi-VN" sz="4400" dirty="0">
                <a:solidFill>
                  <a:srgbClr val="002060"/>
                </a:solidFill>
                <a:latin typeface="Nunito Black" pitchFamily="2" charset="0"/>
              </a:rPr>
              <a:t> </a:t>
            </a:r>
            <a:r>
              <a:rPr lang="vi-VN" sz="4400" dirty="0" err="1">
                <a:solidFill>
                  <a:srgbClr val="002060"/>
                </a:solidFill>
                <a:latin typeface="Nunito Black" pitchFamily="2" charset="0"/>
              </a:rPr>
              <a:t>hàng</a:t>
            </a:r>
            <a:r>
              <a:rPr lang="vi-VN" sz="4400" dirty="0">
                <a:solidFill>
                  <a:srgbClr val="002060"/>
                </a:solidFill>
                <a:latin typeface="Nunito Black" pitchFamily="2" charset="0"/>
              </a:rPr>
              <a:t>. </a:t>
            </a:r>
            <a:r>
              <a:rPr lang="vi-VN" sz="4400" dirty="0" err="1">
                <a:solidFill>
                  <a:srgbClr val="002060"/>
                </a:solidFill>
                <a:latin typeface="Nunito Black" pitchFamily="2" charset="0"/>
              </a:rPr>
              <a:t>Sáng</a:t>
            </a:r>
            <a:r>
              <a:rPr lang="vi-VN" sz="4400" dirty="0">
                <a:solidFill>
                  <a:srgbClr val="002060"/>
                </a:solidFill>
                <a:latin typeface="Nunito Black" pitchFamily="2" charset="0"/>
              </a:rPr>
              <a:t> </a:t>
            </a:r>
            <a:r>
              <a:rPr lang="vi-VN" sz="4400" dirty="0" err="1">
                <a:solidFill>
                  <a:srgbClr val="002060"/>
                </a:solidFill>
                <a:latin typeface="Nunito Black" pitchFamily="2" charset="0"/>
              </a:rPr>
              <a:t>mùng</a:t>
            </a:r>
            <a:r>
              <a:rPr lang="vi-VN" sz="4400" dirty="0">
                <a:solidFill>
                  <a:srgbClr val="002060"/>
                </a:solidFill>
                <a:latin typeface="Nunito Black" pitchFamily="2" charset="0"/>
              </a:rPr>
              <a:t> 1 </a:t>
            </a:r>
            <a:r>
              <a:rPr lang="vi-VN" sz="4400" dirty="0" err="1">
                <a:solidFill>
                  <a:srgbClr val="002060"/>
                </a:solidFill>
                <a:latin typeface="Nunito Black" pitchFamily="2" charset="0"/>
              </a:rPr>
              <a:t>Tết</a:t>
            </a:r>
            <a:r>
              <a:rPr lang="vi-VN" sz="4400" dirty="0">
                <a:solidFill>
                  <a:srgbClr val="002060"/>
                </a:solidFill>
                <a:latin typeface="Nunito Black" pitchFamily="2" charset="0"/>
              </a:rPr>
              <a:t>, em </a:t>
            </a:r>
            <a:r>
              <a:rPr lang="vi-VN" sz="4400" dirty="0" err="1">
                <a:solidFill>
                  <a:srgbClr val="002060"/>
                </a:solidFill>
                <a:latin typeface="Nunito Black" pitchFamily="2" charset="0"/>
              </a:rPr>
              <a:t>háo</a:t>
            </a:r>
            <a:r>
              <a:rPr lang="vi-VN" sz="4400" dirty="0">
                <a:solidFill>
                  <a:srgbClr val="002060"/>
                </a:solidFill>
                <a:latin typeface="Nunito Black" pitchFamily="2" charset="0"/>
              </a:rPr>
              <a:t> </a:t>
            </a:r>
            <a:r>
              <a:rPr lang="vi-VN" sz="4400" dirty="0" err="1">
                <a:solidFill>
                  <a:srgbClr val="002060"/>
                </a:solidFill>
                <a:latin typeface="Nunito Black" pitchFamily="2" charset="0"/>
              </a:rPr>
              <a:t>hức</a:t>
            </a:r>
            <a:r>
              <a:rPr lang="vi-VN" sz="4400" dirty="0">
                <a:solidFill>
                  <a:srgbClr val="002060"/>
                </a:solidFill>
                <a:latin typeface="Nunito Black" pitchFamily="2" charset="0"/>
              </a:rPr>
              <a:t> </a:t>
            </a:r>
            <a:r>
              <a:rPr lang="vi-VN" sz="4400" dirty="0" err="1">
                <a:solidFill>
                  <a:srgbClr val="002060"/>
                </a:solidFill>
                <a:latin typeface="Nunito Black" pitchFamily="2" charset="0"/>
              </a:rPr>
              <a:t>thức</a:t>
            </a:r>
            <a:r>
              <a:rPr lang="vi-VN" sz="4400" dirty="0">
                <a:solidFill>
                  <a:srgbClr val="002060"/>
                </a:solidFill>
                <a:latin typeface="Nunito Black" pitchFamily="2" charset="0"/>
              </a:rPr>
              <a:t> </a:t>
            </a:r>
            <a:r>
              <a:rPr lang="vi-VN" sz="4400" dirty="0" err="1">
                <a:solidFill>
                  <a:srgbClr val="002060"/>
                </a:solidFill>
                <a:latin typeface="Nunito Black" pitchFamily="2" charset="0"/>
              </a:rPr>
              <a:t>dậy</a:t>
            </a:r>
            <a:r>
              <a:rPr lang="vi-VN" sz="4400" dirty="0">
                <a:solidFill>
                  <a:srgbClr val="002060"/>
                </a:solidFill>
                <a:latin typeface="Nunito Black" pitchFamily="2" charset="0"/>
              </a:rPr>
              <a:t> </a:t>
            </a:r>
            <a:r>
              <a:rPr lang="vi-VN" sz="4400" dirty="0" err="1">
                <a:solidFill>
                  <a:srgbClr val="002060"/>
                </a:solidFill>
                <a:latin typeface="Nunito Black" pitchFamily="2" charset="0"/>
              </a:rPr>
              <a:t>từ</a:t>
            </a:r>
            <a:r>
              <a:rPr lang="vi-VN" sz="4400" dirty="0">
                <a:solidFill>
                  <a:srgbClr val="002060"/>
                </a:solidFill>
                <a:latin typeface="Nunito Black" pitchFamily="2" charset="0"/>
              </a:rPr>
              <a:t> </a:t>
            </a:r>
            <a:r>
              <a:rPr lang="vi-VN" sz="4400" dirty="0" err="1">
                <a:solidFill>
                  <a:srgbClr val="002060"/>
                </a:solidFill>
                <a:latin typeface="Nunito Black" pitchFamily="2" charset="0"/>
              </a:rPr>
              <a:t>rất</a:t>
            </a:r>
            <a:r>
              <a:rPr lang="vi-VN" sz="4400" dirty="0">
                <a:solidFill>
                  <a:srgbClr val="002060"/>
                </a:solidFill>
                <a:latin typeface="Nunito Black" pitchFamily="2" charset="0"/>
              </a:rPr>
              <a:t> </a:t>
            </a:r>
            <a:r>
              <a:rPr lang="vi-VN" sz="4400" dirty="0" err="1">
                <a:solidFill>
                  <a:srgbClr val="002060"/>
                </a:solidFill>
                <a:latin typeface="Nunito Black" pitchFamily="2" charset="0"/>
              </a:rPr>
              <a:t>sớm</a:t>
            </a:r>
            <a:r>
              <a:rPr lang="vi-VN" sz="4400" dirty="0">
                <a:solidFill>
                  <a:srgbClr val="002060"/>
                </a:solidFill>
                <a:latin typeface="Nunito Black" pitchFamily="2" charset="0"/>
              </a:rPr>
              <a:t>, </a:t>
            </a:r>
            <a:r>
              <a:rPr lang="vi-VN" sz="4400" dirty="0" err="1">
                <a:solidFill>
                  <a:srgbClr val="002060"/>
                </a:solidFill>
                <a:latin typeface="Nunito Black" pitchFamily="2" charset="0"/>
              </a:rPr>
              <a:t>mặc</a:t>
            </a:r>
            <a:r>
              <a:rPr lang="vi-VN" sz="4400" dirty="0">
                <a:solidFill>
                  <a:srgbClr val="002060"/>
                </a:solidFill>
                <a:latin typeface="Nunito Black" pitchFamily="2" charset="0"/>
              </a:rPr>
              <a:t> </a:t>
            </a:r>
            <a:r>
              <a:rPr lang="vi-VN" sz="4400" dirty="0" err="1">
                <a:solidFill>
                  <a:srgbClr val="002060"/>
                </a:solidFill>
                <a:latin typeface="Nunito Black" pitchFamily="2" charset="0"/>
              </a:rPr>
              <a:t>quần</a:t>
            </a:r>
            <a:r>
              <a:rPr lang="vi-VN" sz="4400" dirty="0">
                <a:solidFill>
                  <a:srgbClr val="002060"/>
                </a:solidFill>
                <a:latin typeface="Nunito Black" pitchFamily="2" charset="0"/>
              </a:rPr>
              <a:t> </a:t>
            </a:r>
            <a:r>
              <a:rPr lang="vi-VN" sz="4400" dirty="0" err="1">
                <a:solidFill>
                  <a:srgbClr val="002060"/>
                </a:solidFill>
                <a:latin typeface="Nunito Black" pitchFamily="2" charset="0"/>
              </a:rPr>
              <a:t>áo</a:t>
            </a:r>
            <a:r>
              <a:rPr lang="vi-VN" sz="4400" dirty="0">
                <a:solidFill>
                  <a:srgbClr val="002060"/>
                </a:solidFill>
                <a:latin typeface="Nunito Black" pitchFamily="2" charset="0"/>
              </a:rPr>
              <a:t> </a:t>
            </a:r>
            <a:r>
              <a:rPr lang="vi-VN" sz="4400" dirty="0" err="1">
                <a:solidFill>
                  <a:srgbClr val="002060"/>
                </a:solidFill>
                <a:latin typeface="Nunito Black" pitchFamily="2" charset="0"/>
              </a:rPr>
              <a:t>đẹp</a:t>
            </a:r>
            <a:r>
              <a:rPr lang="vi-VN" sz="4400" dirty="0">
                <a:solidFill>
                  <a:srgbClr val="002060"/>
                </a:solidFill>
                <a:latin typeface="Nunito Black" pitchFamily="2" charset="0"/>
              </a:rPr>
              <a:t> </a:t>
            </a:r>
            <a:r>
              <a:rPr lang="vi-VN" sz="4400" dirty="0" err="1">
                <a:solidFill>
                  <a:srgbClr val="002060"/>
                </a:solidFill>
                <a:latin typeface="Nunito Black" pitchFamily="2" charset="0"/>
              </a:rPr>
              <a:t>rồi</a:t>
            </a:r>
            <a:r>
              <a:rPr lang="vi-VN" sz="4400" dirty="0">
                <a:solidFill>
                  <a:srgbClr val="002060"/>
                </a:solidFill>
                <a:latin typeface="Nunito Black" pitchFamily="2" charset="0"/>
              </a:rPr>
              <a:t> </a:t>
            </a:r>
            <a:r>
              <a:rPr lang="vi-VN" sz="4400" dirty="0" err="1">
                <a:solidFill>
                  <a:srgbClr val="002060"/>
                </a:solidFill>
                <a:latin typeface="Nunito Black" pitchFamily="2" charset="0"/>
              </a:rPr>
              <a:t>cùng</a:t>
            </a:r>
            <a:r>
              <a:rPr lang="vi-VN" sz="4400" dirty="0">
                <a:solidFill>
                  <a:srgbClr val="002060"/>
                </a:solidFill>
                <a:latin typeface="Nunito Black" pitchFamily="2" charset="0"/>
              </a:rPr>
              <a:t> </a:t>
            </a:r>
            <a:r>
              <a:rPr lang="vi-VN" sz="4400" dirty="0" err="1">
                <a:solidFill>
                  <a:srgbClr val="002060"/>
                </a:solidFill>
                <a:latin typeface="Nunito Black" pitchFamily="2" charset="0"/>
              </a:rPr>
              <a:t>bố</a:t>
            </a:r>
            <a:r>
              <a:rPr lang="vi-VN" sz="4400" dirty="0">
                <a:solidFill>
                  <a:srgbClr val="002060"/>
                </a:solidFill>
                <a:latin typeface="Nunito Black" pitchFamily="2" charset="0"/>
              </a:rPr>
              <a:t> </a:t>
            </a:r>
            <a:r>
              <a:rPr lang="vi-VN" sz="4400" dirty="0" err="1">
                <a:solidFill>
                  <a:srgbClr val="002060"/>
                </a:solidFill>
                <a:latin typeface="Nunito Black" pitchFamily="2" charset="0"/>
              </a:rPr>
              <a:t>mẹ</a:t>
            </a:r>
            <a:r>
              <a:rPr lang="vi-VN" sz="4400" dirty="0">
                <a:solidFill>
                  <a:srgbClr val="002060"/>
                </a:solidFill>
                <a:latin typeface="Nunito Black" pitchFamily="2" charset="0"/>
              </a:rPr>
              <a:t> qua </a:t>
            </a:r>
            <a:r>
              <a:rPr lang="vi-VN" sz="4400" dirty="0" err="1">
                <a:solidFill>
                  <a:srgbClr val="002060"/>
                </a:solidFill>
                <a:latin typeface="Nunito Black" pitchFamily="2" charset="0"/>
              </a:rPr>
              <a:t>nhà</a:t>
            </a:r>
            <a:r>
              <a:rPr lang="vi-VN" sz="4400" dirty="0">
                <a:solidFill>
                  <a:srgbClr val="002060"/>
                </a:solidFill>
                <a:latin typeface="Nunito Black" pitchFamily="2" charset="0"/>
              </a:rPr>
              <a:t> </a:t>
            </a:r>
            <a:r>
              <a:rPr lang="vi-VN" sz="4400" dirty="0" err="1">
                <a:solidFill>
                  <a:srgbClr val="002060"/>
                </a:solidFill>
                <a:latin typeface="Nunito Black" pitchFamily="2" charset="0"/>
              </a:rPr>
              <a:t>họ</a:t>
            </a:r>
            <a:r>
              <a:rPr lang="vi-VN" sz="4400" dirty="0">
                <a:solidFill>
                  <a:srgbClr val="002060"/>
                </a:solidFill>
                <a:latin typeface="Nunito Black" pitchFamily="2" charset="0"/>
              </a:rPr>
              <a:t> </a:t>
            </a:r>
            <a:r>
              <a:rPr lang="vi-VN" sz="4400" dirty="0" err="1">
                <a:solidFill>
                  <a:srgbClr val="002060"/>
                </a:solidFill>
                <a:latin typeface="Nunito Black" pitchFamily="2" charset="0"/>
              </a:rPr>
              <a:t>hàng</a:t>
            </a:r>
            <a:r>
              <a:rPr lang="vi-VN" sz="4400" dirty="0">
                <a:solidFill>
                  <a:srgbClr val="002060"/>
                </a:solidFill>
                <a:latin typeface="Nunito Black" pitchFamily="2" charset="0"/>
              </a:rPr>
              <a:t> </a:t>
            </a:r>
            <a:r>
              <a:rPr lang="vi-VN" sz="4400" dirty="0" err="1">
                <a:solidFill>
                  <a:srgbClr val="002060"/>
                </a:solidFill>
                <a:latin typeface="Nunito Black" pitchFamily="2" charset="0"/>
              </a:rPr>
              <a:t>chúc</a:t>
            </a:r>
            <a:r>
              <a:rPr lang="vi-VN" sz="4400" dirty="0">
                <a:solidFill>
                  <a:srgbClr val="002060"/>
                </a:solidFill>
                <a:latin typeface="Nunito Black" pitchFamily="2" charset="0"/>
              </a:rPr>
              <a:t> </a:t>
            </a:r>
            <a:r>
              <a:rPr lang="vi-VN" sz="4400" dirty="0" err="1">
                <a:solidFill>
                  <a:srgbClr val="002060"/>
                </a:solidFill>
                <a:latin typeface="Nunito Black" pitchFamily="2" charset="0"/>
              </a:rPr>
              <a:t>Tết</a:t>
            </a:r>
            <a:r>
              <a:rPr lang="vi-VN" sz="4400" dirty="0">
                <a:solidFill>
                  <a:srgbClr val="002060"/>
                </a:solidFill>
                <a:latin typeface="Nunito Black" pitchFamily="2" charset="0"/>
              </a:rPr>
              <a:t>. </a:t>
            </a:r>
            <a:r>
              <a:rPr lang="vi-VN" sz="4400" dirty="0" err="1">
                <a:solidFill>
                  <a:srgbClr val="002060"/>
                </a:solidFill>
                <a:latin typeface="Nunito Black" pitchFamily="2" charset="0"/>
              </a:rPr>
              <a:t>Đầu</a:t>
            </a:r>
            <a:r>
              <a:rPr lang="vi-VN" sz="4400" dirty="0">
                <a:solidFill>
                  <a:srgbClr val="002060"/>
                </a:solidFill>
                <a:latin typeface="Nunito Black" pitchFamily="2" charset="0"/>
              </a:rPr>
              <a:t> tiên, gia </a:t>
            </a:r>
            <a:r>
              <a:rPr lang="vi-VN" sz="4400" dirty="0" err="1">
                <a:solidFill>
                  <a:srgbClr val="002060"/>
                </a:solidFill>
                <a:latin typeface="Nunito Black" pitchFamily="2" charset="0"/>
              </a:rPr>
              <a:t>đình</a:t>
            </a:r>
            <a:r>
              <a:rPr lang="vi-VN" sz="4400" dirty="0">
                <a:solidFill>
                  <a:srgbClr val="002060"/>
                </a:solidFill>
                <a:latin typeface="Nunito Black" pitchFamily="2" charset="0"/>
              </a:rPr>
              <a:t> em </a:t>
            </a:r>
            <a:r>
              <a:rPr lang="vi-VN" sz="4400" dirty="0" err="1">
                <a:solidFill>
                  <a:srgbClr val="002060"/>
                </a:solidFill>
                <a:latin typeface="Nunito Black" pitchFamily="2" charset="0"/>
              </a:rPr>
              <a:t>đến</a:t>
            </a:r>
            <a:r>
              <a:rPr lang="vi-VN" sz="4400" dirty="0">
                <a:solidFill>
                  <a:srgbClr val="002060"/>
                </a:solidFill>
                <a:latin typeface="Nunito Black" pitchFamily="2" charset="0"/>
              </a:rPr>
              <a:t> </a:t>
            </a:r>
            <a:r>
              <a:rPr lang="vi-VN" sz="4400" dirty="0" err="1">
                <a:solidFill>
                  <a:srgbClr val="002060"/>
                </a:solidFill>
                <a:latin typeface="Nunito Black" pitchFamily="2" charset="0"/>
              </a:rPr>
              <a:t>nhà</a:t>
            </a:r>
            <a:r>
              <a:rPr lang="vi-VN" sz="4400" dirty="0">
                <a:solidFill>
                  <a:srgbClr val="002060"/>
                </a:solidFill>
                <a:latin typeface="Nunito Black" pitchFamily="2" charset="0"/>
              </a:rPr>
              <a:t> </a:t>
            </a:r>
            <a:r>
              <a:rPr lang="vi-VN" sz="4400" dirty="0" err="1">
                <a:solidFill>
                  <a:srgbClr val="002060"/>
                </a:solidFill>
                <a:latin typeface="Nunito Black" pitchFamily="2" charset="0"/>
              </a:rPr>
              <a:t>bác</a:t>
            </a:r>
            <a:r>
              <a:rPr lang="vi-VN" sz="4400" dirty="0">
                <a:solidFill>
                  <a:srgbClr val="002060"/>
                </a:solidFill>
                <a:latin typeface="Nunito Black" pitchFamily="2" charset="0"/>
              </a:rPr>
              <a:t> </a:t>
            </a:r>
            <a:r>
              <a:rPr lang="vi-VN" sz="4400" dirty="0" err="1">
                <a:solidFill>
                  <a:srgbClr val="002060"/>
                </a:solidFill>
                <a:latin typeface="Nunito Black" pitchFamily="2" charset="0"/>
              </a:rPr>
              <a:t>Vũ</a:t>
            </a:r>
            <a:r>
              <a:rPr lang="vi-VN" sz="4400" dirty="0">
                <a:solidFill>
                  <a:srgbClr val="002060"/>
                </a:solidFill>
                <a:latin typeface="Nunito Black" pitchFamily="2" charset="0"/>
              </a:rPr>
              <a:t>. </a:t>
            </a:r>
            <a:r>
              <a:rPr lang="vi-VN" sz="4400" dirty="0" err="1">
                <a:solidFill>
                  <a:srgbClr val="002060"/>
                </a:solidFill>
                <a:latin typeface="Nunito Black" pitchFamily="2" charset="0"/>
              </a:rPr>
              <a:t>Tiếp</a:t>
            </a:r>
            <a:r>
              <a:rPr lang="vi-VN" sz="4400" dirty="0">
                <a:solidFill>
                  <a:srgbClr val="002060"/>
                </a:solidFill>
                <a:latin typeface="Nunito Black" pitchFamily="2" charset="0"/>
              </a:rPr>
              <a:t> </a:t>
            </a:r>
            <a:r>
              <a:rPr lang="vi-VN" sz="4400" dirty="0" err="1">
                <a:solidFill>
                  <a:srgbClr val="002060"/>
                </a:solidFill>
                <a:latin typeface="Nunito Black" pitchFamily="2" charset="0"/>
              </a:rPr>
              <a:t>đến</a:t>
            </a:r>
            <a:r>
              <a:rPr lang="vi-VN" sz="4400" dirty="0">
                <a:solidFill>
                  <a:srgbClr val="002060"/>
                </a:solidFill>
                <a:latin typeface="Nunito Black" pitchFamily="2" charset="0"/>
              </a:rPr>
              <a:t> </a:t>
            </a:r>
            <a:r>
              <a:rPr lang="vi-VN" sz="4400" dirty="0" err="1">
                <a:solidFill>
                  <a:srgbClr val="002060"/>
                </a:solidFill>
                <a:latin typeface="Nunito Black" pitchFamily="2" charset="0"/>
              </a:rPr>
              <a:t>là</a:t>
            </a:r>
            <a:r>
              <a:rPr lang="vi-VN" sz="4400" dirty="0">
                <a:solidFill>
                  <a:srgbClr val="002060"/>
                </a:solidFill>
                <a:latin typeface="Nunito Black" pitchFamily="2" charset="0"/>
              </a:rPr>
              <a:t> </a:t>
            </a:r>
            <a:r>
              <a:rPr lang="vi-VN" sz="4400" dirty="0" err="1">
                <a:solidFill>
                  <a:srgbClr val="002060"/>
                </a:solidFill>
                <a:latin typeface="Nunito Black" pitchFamily="2" charset="0"/>
              </a:rPr>
              <a:t>nhà</a:t>
            </a:r>
            <a:r>
              <a:rPr lang="vi-VN" sz="4400" dirty="0">
                <a:solidFill>
                  <a:srgbClr val="002060"/>
                </a:solidFill>
                <a:latin typeface="Nunito Black" pitchFamily="2" charset="0"/>
              </a:rPr>
              <a:t> cô Hoa. </a:t>
            </a:r>
            <a:r>
              <a:rPr lang="vi-VN" sz="4400" dirty="0" err="1">
                <a:solidFill>
                  <a:srgbClr val="002060"/>
                </a:solidFill>
                <a:latin typeface="Nunito Black" pitchFamily="2" charset="0"/>
              </a:rPr>
              <a:t>Cuối</a:t>
            </a:r>
            <a:r>
              <a:rPr lang="vi-VN" sz="4400" dirty="0">
                <a:solidFill>
                  <a:srgbClr val="002060"/>
                </a:solidFill>
                <a:latin typeface="Nunito Black" pitchFamily="2" charset="0"/>
              </a:rPr>
              <a:t> </a:t>
            </a:r>
            <a:r>
              <a:rPr lang="vi-VN" sz="4400" dirty="0" err="1">
                <a:solidFill>
                  <a:srgbClr val="002060"/>
                </a:solidFill>
                <a:latin typeface="Nunito Black" pitchFamily="2" charset="0"/>
              </a:rPr>
              <a:t>cùng</a:t>
            </a:r>
            <a:r>
              <a:rPr lang="vi-VN" sz="4400" dirty="0">
                <a:solidFill>
                  <a:srgbClr val="002060"/>
                </a:solidFill>
                <a:latin typeface="Nunito Black" pitchFamily="2" charset="0"/>
              </a:rPr>
              <a:t>, gia </a:t>
            </a:r>
            <a:r>
              <a:rPr lang="vi-VN" sz="4400" dirty="0" err="1">
                <a:solidFill>
                  <a:srgbClr val="002060"/>
                </a:solidFill>
                <a:latin typeface="Nunito Black" pitchFamily="2" charset="0"/>
              </a:rPr>
              <a:t>đình</a:t>
            </a:r>
            <a:r>
              <a:rPr lang="vi-VN" sz="4400" dirty="0">
                <a:solidFill>
                  <a:srgbClr val="002060"/>
                </a:solidFill>
                <a:latin typeface="Nunito Black" pitchFamily="2" charset="0"/>
              </a:rPr>
              <a:t> em </a:t>
            </a:r>
            <a:r>
              <a:rPr lang="vi-VN" sz="4400" dirty="0" err="1">
                <a:solidFill>
                  <a:srgbClr val="002060"/>
                </a:solidFill>
                <a:latin typeface="Nunito Black" pitchFamily="2" charset="0"/>
              </a:rPr>
              <a:t>đến</a:t>
            </a:r>
            <a:r>
              <a:rPr lang="vi-VN" sz="4400" dirty="0">
                <a:solidFill>
                  <a:srgbClr val="002060"/>
                </a:solidFill>
                <a:latin typeface="Nunito Black" pitchFamily="2" charset="0"/>
              </a:rPr>
              <a:t> </a:t>
            </a:r>
            <a:r>
              <a:rPr lang="vi-VN" sz="4400" dirty="0" err="1">
                <a:solidFill>
                  <a:srgbClr val="002060"/>
                </a:solidFill>
                <a:latin typeface="Nunito Black" pitchFamily="2" charset="0"/>
              </a:rPr>
              <a:t>nhà</a:t>
            </a:r>
            <a:r>
              <a:rPr lang="vi-VN" sz="4400" dirty="0">
                <a:solidFill>
                  <a:srgbClr val="002060"/>
                </a:solidFill>
                <a:latin typeface="Nunito Black" pitchFamily="2" charset="0"/>
              </a:rPr>
              <a:t> </a:t>
            </a:r>
            <a:r>
              <a:rPr lang="vi-VN" sz="4400" dirty="0" err="1">
                <a:solidFill>
                  <a:srgbClr val="002060"/>
                </a:solidFill>
                <a:latin typeface="Nunito Black" pitchFamily="2" charset="0"/>
              </a:rPr>
              <a:t>chú</a:t>
            </a:r>
            <a:r>
              <a:rPr lang="vi-VN" sz="4400" dirty="0">
                <a:solidFill>
                  <a:srgbClr val="002060"/>
                </a:solidFill>
                <a:latin typeface="Nunito Black" pitchFamily="2" charset="0"/>
              </a:rPr>
              <a:t> </a:t>
            </a:r>
            <a:r>
              <a:rPr lang="vi-VN" sz="4400" dirty="0" err="1">
                <a:solidFill>
                  <a:srgbClr val="002060"/>
                </a:solidFill>
                <a:latin typeface="Nunito Black" pitchFamily="2" charset="0"/>
              </a:rPr>
              <a:t>Hải</a:t>
            </a:r>
            <a:r>
              <a:rPr lang="vi-VN" sz="4400" dirty="0">
                <a:solidFill>
                  <a:srgbClr val="002060"/>
                </a:solidFill>
                <a:latin typeface="Nunito Black" pitchFamily="2" charset="0"/>
              </a:rPr>
              <a:t>. </a:t>
            </a:r>
            <a:r>
              <a:rPr lang="vi-VN" sz="4400" dirty="0" err="1">
                <a:solidFill>
                  <a:srgbClr val="002060"/>
                </a:solidFill>
                <a:latin typeface="Nunito Black" pitchFamily="2" charset="0"/>
              </a:rPr>
              <a:t>Cả</a:t>
            </a:r>
            <a:r>
              <a:rPr lang="vi-VN" sz="4400" dirty="0">
                <a:solidFill>
                  <a:srgbClr val="002060"/>
                </a:solidFill>
                <a:latin typeface="Nunito Black" pitchFamily="2" charset="0"/>
              </a:rPr>
              <a:t> </a:t>
            </a:r>
            <a:r>
              <a:rPr lang="vi-VN" sz="4400" dirty="0" err="1">
                <a:solidFill>
                  <a:srgbClr val="002060"/>
                </a:solidFill>
                <a:latin typeface="Nunito Black" pitchFamily="2" charset="0"/>
              </a:rPr>
              <a:t>ngày</a:t>
            </a:r>
            <a:r>
              <a:rPr lang="vi-VN" sz="4400" dirty="0">
                <a:solidFill>
                  <a:srgbClr val="002060"/>
                </a:solidFill>
                <a:latin typeface="Nunito Black" pitchFamily="2" charset="0"/>
              </a:rPr>
              <a:t> hôm </a:t>
            </a:r>
            <a:r>
              <a:rPr lang="vi-VN" sz="4400" dirty="0" err="1">
                <a:solidFill>
                  <a:srgbClr val="002060"/>
                </a:solidFill>
                <a:latin typeface="Nunito Black" pitchFamily="2" charset="0"/>
              </a:rPr>
              <a:t>đó</a:t>
            </a:r>
            <a:r>
              <a:rPr lang="vi-VN" sz="4400" dirty="0">
                <a:solidFill>
                  <a:srgbClr val="002060"/>
                </a:solidFill>
                <a:latin typeface="Nunito Black" pitchFamily="2" charset="0"/>
              </a:rPr>
              <a:t>, em </a:t>
            </a:r>
            <a:r>
              <a:rPr lang="vi-VN" sz="4400" dirty="0" err="1">
                <a:solidFill>
                  <a:srgbClr val="002060"/>
                </a:solidFill>
                <a:latin typeface="Nunito Black" pitchFamily="2" charset="0"/>
              </a:rPr>
              <a:t>được</a:t>
            </a:r>
            <a:r>
              <a:rPr lang="vi-VN" sz="4400" dirty="0">
                <a:solidFill>
                  <a:srgbClr val="002060"/>
                </a:solidFill>
                <a:latin typeface="Nunito Black" pitchFamily="2" charset="0"/>
              </a:rPr>
              <a:t> </a:t>
            </a:r>
            <a:r>
              <a:rPr lang="vi-VN" sz="4400" dirty="0" err="1">
                <a:solidFill>
                  <a:srgbClr val="002060"/>
                </a:solidFill>
                <a:latin typeface="Nunito Black" pitchFamily="2" charset="0"/>
              </a:rPr>
              <a:t>nhận</a:t>
            </a:r>
            <a:r>
              <a:rPr lang="vi-VN" sz="4400" dirty="0">
                <a:solidFill>
                  <a:srgbClr val="002060"/>
                </a:solidFill>
                <a:latin typeface="Nunito Black" pitchFamily="2" charset="0"/>
              </a:rPr>
              <a:t> </a:t>
            </a:r>
            <a:r>
              <a:rPr lang="vi-VN" sz="4400" dirty="0" err="1">
                <a:solidFill>
                  <a:srgbClr val="002060"/>
                </a:solidFill>
                <a:latin typeface="Nunito Black" pitchFamily="2" charset="0"/>
              </a:rPr>
              <a:t>rất</a:t>
            </a:r>
            <a:r>
              <a:rPr lang="vi-VN" sz="4400" dirty="0">
                <a:solidFill>
                  <a:srgbClr val="002060"/>
                </a:solidFill>
                <a:latin typeface="Nunito Black" pitchFamily="2" charset="0"/>
              </a:rPr>
              <a:t> </a:t>
            </a:r>
            <a:r>
              <a:rPr lang="vi-VN" sz="4400" dirty="0" err="1">
                <a:solidFill>
                  <a:srgbClr val="002060"/>
                </a:solidFill>
                <a:latin typeface="Nunito Black" pitchFamily="2" charset="0"/>
              </a:rPr>
              <a:t>nhiều</a:t>
            </a:r>
            <a:r>
              <a:rPr lang="vi-VN" sz="4400" dirty="0">
                <a:solidFill>
                  <a:srgbClr val="002060"/>
                </a:solidFill>
                <a:latin typeface="Nunito Black" pitchFamily="2" charset="0"/>
              </a:rPr>
              <a:t> </a:t>
            </a:r>
            <a:r>
              <a:rPr lang="vi-VN" sz="4400" dirty="0" err="1">
                <a:solidFill>
                  <a:srgbClr val="002060"/>
                </a:solidFill>
                <a:latin typeface="Nunito Black" pitchFamily="2" charset="0"/>
              </a:rPr>
              <a:t>lì</a:t>
            </a:r>
            <a:r>
              <a:rPr lang="vi-VN" sz="4400" dirty="0">
                <a:solidFill>
                  <a:srgbClr val="002060"/>
                </a:solidFill>
                <a:latin typeface="Nunito Black" pitchFamily="2" charset="0"/>
              </a:rPr>
              <a:t> </a:t>
            </a:r>
            <a:r>
              <a:rPr lang="vi-VN" sz="4400" dirty="0" err="1">
                <a:solidFill>
                  <a:srgbClr val="002060"/>
                </a:solidFill>
                <a:latin typeface="Nunito Black" pitchFamily="2" charset="0"/>
              </a:rPr>
              <a:t>xì</a:t>
            </a:r>
            <a:r>
              <a:rPr lang="vi-VN" sz="4400" dirty="0">
                <a:solidFill>
                  <a:srgbClr val="002060"/>
                </a:solidFill>
                <a:latin typeface="Nunito Black" pitchFamily="2" charset="0"/>
              </a:rPr>
              <a:t> </a:t>
            </a:r>
            <a:r>
              <a:rPr lang="vi-VN" sz="4400" dirty="0" err="1">
                <a:solidFill>
                  <a:srgbClr val="002060"/>
                </a:solidFill>
                <a:latin typeface="Nunito Black" pitchFamily="2" charset="0"/>
              </a:rPr>
              <a:t>từ</a:t>
            </a:r>
            <a:r>
              <a:rPr lang="vi-VN" sz="4400" dirty="0">
                <a:solidFill>
                  <a:srgbClr val="002060"/>
                </a:solidFill>
                <a:latin typeface="Nunito Black" pitchFamily="2" charset="0"/>
              </a:rPr>
              <a:t> </a:t>
            </a:r>
            <a:r>
              <a:rPr lang="vi-VN" sz="4400" dirty="0" err="1">
                <a:solidFill>
                  <a:srgbClr val="002060"/>
                </a:solidFill>
                <a:latin typeface="Nunito Black" pitchFamily="2" charset="0"/>
              </a:rPr>
              <a:t>các</a:t>
            </a:r>
            <a:r>
              <a:rPr lang="vi-VN" sz="4400" dirty="0">
                <a:solidFill>
                  <a:srgbClr val="002060"/>
                </a:solidFill>
                <a:latin typeface="Nunito Black" pitchFamily="2" charset="0"/>
              </a:rPr>
              <a:t> </a:t>
            </a:r>
            <a:r>
              <a:rPr lang="vi-VN" sz="4400" dirty="0" err="1">
                <a:solidFill>
                  <a:srgbClr val="002060"/>
                </a:solidFill>
                <a:latin typeface="Nunito Black" pitchFamily="2" charset="0"/>
              </a:rPr>
              <a:t>bác</a:t>
            </a:r>
            <a:r>
              <a:rPr lang="vi-VN" sz="4400" dirty="0">
                <a:solidFill>
                  <a:srgbClr val="002060"/>
                </a:solidFill>
                <a:latin typeface="Nunito Black" pitchFamily="2" charset="0"/>
              </a:rPr>
              <a:t>, </a:t>
            </a:r>
            <a:r>
              <a:rPr lang="vi-VN" sz="4400" dirty="0" err="1">
                <a:solidFill>
                  <a:srgbClr val="002060"/>
                </a:solidFill>
                <a:latin typeface="Nunito Black" pitchFamily="2" charset="0"/>
              </a:rPr>
              <a:t>các</a:t>
            </a:r>
            <a:r>
              <a:rPr lang="vi-VN" sz="4400" dirty="0">
                <a:solidFill>
                  <a:srgbClr val="002060"/>
                </a:solidFill>
                <a:latin typeface="Nunito Black" pitchFamily="2" charset="0"/>
              </a:rPr>
              <a:t> cô, </a:t>
            </a:r>
            <a:r>
              <a:rPr lang="vi-VN" sz="4400" dirty="0" err="1">
                <a:solidFill>
                  <a:srgbClr val="002060"/>
                </a:solidFill>
                <a:latin typeface="Nunito Black" pitchFamily="2" charset="0"/>
              </a:rPr>
              <a:t>các</a:t>
            </a:r>
            <a:r>
              <a:rPr lang="vi-VN" sz="4400" dirty="0">
                <a:solidFill>
                  <a:srgbClr val="002060"/>
                </a:solidFill>
                <a:latin typeface="Nunito Black" pitchFamily="2" charset="0"/>
              </a:rPr>
              <a:t> </a:t>
            </a:r>
            <a:r>
              <a:rPr lang="vi-VN" sz="4400" dirty="0" err="1">
                <a:solidFill>
                  <a:srgbClr val="002060"/>
                </a:solidFill>
                <a:latin typeface="Nunito Black" pitchFamily="2" charset="0"/>
              </a:rPr>
              <a:t>chú</a:t>
            </a:r>
            <a:r>
              <a:rPr lang="vi-VN" sz="4400" dirty="0">
                <a:solidFill>
                  <a:srgbClr val="002060"/>
                </a:solidFill>
                <a:latin typeface="Nunito Black" pitchFamily="2" charset="0"/>
              </a:rPr>
              <a:t>. Em </a:t>
            </a:r>
            <a:r>
              <a:rPr lang="vi-VN" sz="4400" dirty="0" err="1">
                <a:solidFill>
                  <a:srgbClr val="002060"/>
                </a:solidFill>
                <a:latin typeface="Nunito Black" pitchFamily="2" charset="0"/>
              </a:rPr>
              <a:t>rất</a:t>
            </a:r>
            <a:r>
              <a:rPr lang="vi-VN" sz="4400" dirty="0">
                <a:solidFill>
                  <a:srgbClr val="002060"/>
                </a:solidFill>
                <a:latin typeface="Nunito Black" pitchFamily="2" charset="0"/>
              </a:rPr>
              <a:t> </a:t>
            </a:r>
            <a:r>
              <a:rPr lang="vi-VN" sz="4400" dirty="0" err="1">
                <a:solidFill>
                  <a:srgbClr val="002060"/>
                </a:solidFill>
                <a:latin typeface="Nunito Black" pitchFamily="2" charset="0"/>
              </a:rPr>
              <a:t>thích</a:t>
            </a:r>
            <a:r>
              <a:rPr lang="vi-VN" sz="4400" dirty="0">
                <a:solidFill>
                  <a:srgbClr val="002060"/>
                </a:solidFill>
                <a:latin typeface="Nunito Black" pitchFamily="2" charset="0"/>
              </a:rPr>
              <a:t> </a:t>
            </a:r>
            <a:r>
              <a:rPr lang="vi-VN" sz="4400" dirty="0" err="1">
                <a:solidFill>
                  <a:srgbClr val="002060"/>
                </a:solidFill>
                <a:latin typeface="Nunito Black" pitchFamily="2" charset="0"/>
              </a:rPr>
              <a:t>được</a:t>
            </a:r>
            <a:r>
              <a:rPr lang="vi-VN" sz="4400" dirty="0">
                <a:solidFill>
                  <a:srgbClr val="002060"/>
                </a:solidFill>
                <a:latin typeface="Nunito Black" pitchFamily="2" charset="0"/>
              </a:rPr>
              <a:t> đi </a:t>
            </a:r>
            <a:r>
              <a:rPr lang="vi-VN" sz="4400" dirty="0" err="1">
                <a:solidFill>
                  <a:srgbClr val="002060"/>
                </a:solidFill>
                <a:latin typeface="Nunito Black" pitchFamily="2" charset="0"/>
              </a:rPr>
              <a:t>chúc</a:t>
            </a:r>
            <a:r>
              <a:rPr lang="vi-VN" sz="4400" dirty="0">
                <a:solidFill>
                  <a:srgbClr val="002060"/>
                </a:solidFill>
                <a:latin typeface="Nunito Black" pitchFamily="2" charset="0"/>
              </a:rPr>
              <a:t> </a:t>
            </a:r>
            <a:r>
              <a:rPr lang="vi-VN" sz="4400" dirty="0" err="1">
                <a:solidFill>
                  <a:srgbClr val="002060"/>
                </a:solidFill>
                <a:latin typeface="Nunito Black" pitchFamily="2" charset="0"/>
              </a:rPr>
              <a:t>Tết</a:t>
            </a:r>
            <a:r>
              <a:rPr lang="vi-VN" sz="4400" dirty="0">
                <a:solidFill>
                  <a:srgbClr val="002060"/>
                </a:solidFill>
                <a:latin typeface="Nunito Black" pitchFamily="2" charset="0"/>
              </a:rPr>
              <a:t> </a:t>
            </a:r>
            <a:r>
              <a:rPr lang="vi-VN" sz="4400" dirty="0" err="1">
                <a:solidFill>
                  <a:srgbClr val="002060"/>
                </a:solidFill>
                <a:latin typeface="Nunito Black" pitchFamily="2" charset="0"/>
              </a:rPr>
              <a:t>họ</a:t>
            </a:r>
            <a:r>
              <a:rPr lang="vi-VN" sz="4400" dirty="0">
                <a:solidFill>
                  <a:srgbClr val="002060"/>
                </a:solidFill>
                <a:latin typeface="Nunito Black" pitchFamily="2" charset="0"/>
              </a:rPr>
              <a:t> </a:t>
            </a:r>
            <a:r>
              <a:rPr lang="vi-VN" sz="4400" dirty="0" err="1">
                <a:solidFill>
                  <a:srgbClr val="002060"/>
                </a:solidFill>
                <a:latin typeface="Nunito Black" pitchFamily="2" charset="0"/>
              </a:rPr>
              <a:t>hàng</a:t>
            </a:r>
            <a:r>
              <a:rPr lang="vi-VN" sz="4400" dirty="0">
                <a:solidFill>
                  <a:srgbClr val="002060"/>
                </a:solidFill>
                <a:latin typeface="Nunito Black" pitchFamily="2" charset="0"/>
              </a:rPr>
              <a:t>.</a:t>
            </a:r>
            <a:endParaRPr lang="en-US" sz="4400" dirty="0">
              <a:solidFill>
                <a:srgbClr val="002060"/>
              </a:solidFill>
              <a:latin typeface="Nunito Black" panose="00000A00000000000000" pitchFamily="2" charset="0"/>
            </a:endParaRPr>
          </a:p>
        </p:txBody>
      </p:sp>
      <p:sp>
        <p:nvSpPr>
          <p:cNvPr id="8" name="TextBox 7">
            <a:extLst>
              <a:ext uri="{FF2B5EF4-FFF2-40B4-BE49-F238E27FC236}">
                <a16:creationId xmlns:a16="http://schemas.microsoft.com/office/drawing/2014/main" id="{0D4A748A-A2E7-7993-C8C2-60BA8E004A1F}"/>
              </a:ext>
            </a:extLst>
          </p:cNvPr>
          <p:cNvSpPr txBox="1"/>
          <p:nvPr/>
        </p:nvSpPr>
        <p:spPr>
          <a:xfrm>
            <a:off x="2743200" y="166807"/>
            <a:ext cx="9486900" cy="1615827"/>
          </a:xfrm>
          <a:prstGeom prst="rect">
            <a:avLst/>
          </a:prstGeom>
          <a:noFill/>
        </p:spPr>
        <p:txBody>
          <a:bodyPr wrap="square" rtlCol="0">
            <a:spAutoFit/>
          </a:bodyPr>
          <a:lstStyle/>
          <a:p>
            <a:pPr defTabSz="914309">
              <a:defRPr/>
            </a:pPr>
            <a:r>
              <a:rPr lang="en-US" sz="9900">
                <a:solidFill>
                  <a:srgbClr val="009900"/>
                </a:solidFill>
                <a:latin typeface="Nunito Black" panose="00000A00000000000000" pitchFamily="2" charset="0"/>
              </a:rPr>
              <a:t>Đáp án gợi ý:</a:t>
            </a:r>
          </a:p>
        </p:txBody>
      </p:sp>
    </p:spTree>
    <p:extLst>
      <p:ext uri="{BB962C8B-B14F-4D97-AF65-F5344CB8AC3E}">
        <p14:creationId xmlns:p14="http://schemas.microsoft.com/office/powerpoint/2010/main" val="682073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363022-C969-41E9-8EB2-E4C94908C1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543" cy="1027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40" name="Rectangle 39">
            <a:extLst>
              <a:ext uri="{FF2B5EF4-FFF2-40B4-BE49-F238E27FC236}">
                <a16:creationId xmlns:a16="http://schemas.microsoft.com/office/drawing/2014/main" id="{8D1AD6B3-BE88-4CEB-BA17-790657CC47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61789" y="3238501"/>
            <a:ext cx="3943878" cy="5589818"/>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79" y="-8965"/>
            <a:ext cx="9358013" cy="1029596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a:endParaRPr>
            </a:p>
          </p:txBody>
        </p:sp>
      </p:grpSp>
      <p:pic>
        <p:nvPicPr>
          <p:cNvPr id="6146" name="Picture 2">
            <a:extLst>
              <a:ext uri="{FF2B5EF4-FFF2-40B4-BE49-F238E27FC236}">
                <a16:creationId xmlns:a16="http://schemas.microsoft.com/office/drawing/2014/main" id="{B9C1A396-EDE0-F443-202C-5FC53183A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565" y="92189"/>
            <a:ext cx="11722469" cy="10185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80FD16-708A-FFC5-B0BF-3C6EBBDFBD1C}"/>
              </a:ext>
            </a:extLst>
          </p:cNvPr>
          <p:cNvSpPr txBox="1"/>
          <p:nvPr/>
        </p:nvSpPr>
        <p:spPr>
          <a:xfrm>
            <a:off x="6477000" y="3009900"/>
            <a:ext cx="10668000" cy="4154984"/>
          </a:xfrm>
          <a:prstGeom prst="rect">
            <a:avLst/>
          </a:prstGeom>
          <a:noFill/>
        </p:spPr>
        <p:txBody>
          <a:bodyPr wrap="square" rtlCol="0">
            <a:spAutoFit/>
          </a:bodyPr>
          <a:lstStyle/>
          <a:p>
            <a:pPr algn="ctr" defTabSz="914309">
              <a:defRPr/>
            </a:pPr>
            <a:r>
              <a:rPr lang="en-US" sz="6600" dirty="0" err="1">
                <a:latin typeface="Nunito Black" pitchFamily="2" charset="0"/>
              </a:rPr>
              <a:t>Câu</a:t>
            </a:r>
            <a:r>
              <a:rPr lang="en-US" sz="6600" dirty="0">
                <a:latin typeface="Nunito Black" pitchFamily="2" charset="0"/>
              </a:rPr>
              <a:t> 3 : </a:t>
            </a:r>
            <a:r>
              <a:rPr lang="en-US" sz="6600" dirty="0" err="1">
                <a:latin typeface="Nunito Black" pitchFamily="2" charset="0"/>
              </a:rPr>
              <a:t>Viết</a:t>
            </a:r>
            <a:r>
              <a:rPr lang="en-US" sz="6600" dirty="0">
                <a:latin typeface="Nunito Black" pitchFamily="2" charset="0"/>
              </a:rPr>
              <a:t> 3 - 4 </a:t>
            </a:r>
            <a:r>
              <a:rPr lang="en-US" sz="6600" dirty="0" err="1">
                <a:latin typeface="Nunito Black" pitchFamily="2" charset="0"/>
              </a:rPr>
              <a:t>câu</a:t>
            </a:r>
            <a:r>
              <a:rPr lang="en-US" sz="6600" dirty="0">
                <a:latin typeface="Nunito Black" pitchFamily="2" charset="0"/>
              </a:rPr>
              <a:t> </a:t>
            </a:r>
            <a:r>
              <a:rPr lang="en-US" sz="6600" dirty="0" err="1">
                <a:latin typeface="Nunito Black" pitchFamily="2" charset="0"/>
              </a:rPr>
              <a:t>về</a:t>
            </a:r>
            <a:r>
              <a:rPr lang="en-US" sz="6600" dirty="0">
                <a:latin typeface="Nunito Black" pitchFamily="2" charset="0"/>
              </a:rPr>
              <a:t> </a:t>
            </a:r>
            <a:r>
              <a:rPr lang="en-US" sz="6600" dirty="0" err="1">
                <a:latin typeface="Nunito Black" pitchFamily="2" charset="0"/>
              </a:rPr>
              <a:t>những</a:t>
            </a:r>
            <a:r>
              <a:rPr lang="en-US" sz="6600" dirty="0">
                <a:latin typeface="Nunito Black" pitchFamily="2" charset="0"/>
              </a:rPr>
              <a:t> </a:t>
            </a:r>
            <a:r>
              <a:rPr lang="en-US" sz="6600" dirty="0" err="1">
                <a:latin typeface="Nunito Black" pitchFamily="2" charset="0"/>
              </a:rPr>
              <a:t>điều</a:t>
            </a:r>
            <a:r>
              <a:rPr lang="en-US" sz="6600" dirty="0">
                <a:latin typeface="Nunito Black" pitchFamily="2" charset="0"/>
              </a:rPr>
              <a:t> </a:t>
            </a:r>
            <a:r>
              <a:rPr lang="en-US" sz="6600" dirty="0" err="1">
                <a:latin typeface="Nunito Black" pitchFamily="2" charset="0"/>
              </a:rPr>
              <a:t>em</a:t>
            </a:r>
            <a:r>
              <a:rPr lang="en-US" sz="6600" dirty="0">
                <a:latin typeface="Nunito Black" pitchFamily="2" charset="0"/>
              </a:rPr>
              <a:t> </a:t>
            </a:r>
            <a:r>
              <a:rPr lang="en-US" sz="6600" dirty="0" err="1">
                <a:latin typeface="Nunito Black" pitchFamily="2" charset="0"/>
              </a:rPr>
              <a:t>đã</a:t>
            </a:r>
            <a:r>
              <a:rPr lang="en-US" sz="6600" dirty="0">
                <a:latin typeface="Nunito Black" pitchFamily="2" charset="0"/>
              </a:rPr>
              <a:t> </a:t>
            </a:r>
            <a:r>
              <a:rPr lang="en-US" sz="6600" dirty="0" err="1">
                <a:latin typeface="Nunito Black" pitchFamily="2" charset="0"/>
              </a:rPr>
              <a:t>kể</a:t>
            </a:r>
            <a:r>
              <a:rPr lang="en-US" sz="6600" dirty="0">
                <a:latin typeface="Nunito Black" pitchFamily="2" charset="0"/>
              </a:rPr>
              <a:t> </a:t>
            </a:r>
            <a:r>
              <a:rPr lang="en-US" sz="6600" dirty="0" err="1">
                <a:latin typeface="Nunito Black" pitchFamily="2" charset="0"/>
              </a:rPr>
              <a:t>theo</a:t>
            </a:r>
            <a:r>
              <a:rPr lang="en-US" sz="6600" dirty="0">
                <a:latin typeface="Nunito Black" pitchFamily="2" charset="0"/>
              </a:rPr>
              <a:t> </a:t>
            </a:r>
            <a:r>
              <a:rPr lang="en-US" sz="6600" dirty="0" err="1">
                <a:latin typeface="Nunito Black" pitchFamily="2" charset="0"/>
              </a:rPr>
              <a:t>gợi</a:t>
            </a:r>
            <a:r>
              <a:rPr lang="en-US" sz="6600" dirty="0">
                <a:latin typeface="Nunito Black" pitchFamily="2" charset="0"/>
              </a:rPr>
              <a:t> ý a, b </a:t>
            </a:r>
            <a:r>
              <a:rPr lang="en-US" sz="6600" dirty="0" err="1">
                <a:latin typeface="Nunito Black" pitchFamily="2" charset="0"/>
              </a:rPr>
              <a:t>hoặc</a:t>
            </a:r>
            <a:r>
              <a:rPr lang="en-US" sz="6600" dirty="0">
                <a:latin typeface="Nunito Black" pitchFamily="2" charset="0"/>
              </a:rPr>
              <a:t> c ở </a:t>
            </a:r>
            <a:r>
              <a:rPr lang="en-US" sz="6600" dirty="0" err="1">
                <a:latin typeface="Nunito Black" pitchFamily="2" charset="0"/>
              </a:rPr>
              <a:t>bài</a:t>
            </a:r>
            <a:r>
              <a:rPr lang="en-US" sz="6600" dirty="0">
                <a:latin typeface="Nunito Black" pitchFamily="2" charset="0"/>
              </a:rPr>
              <a:t> </a:t>
            </a:r>
            <a:r>
              <a:rPr lang="en-US" sz="6600" dirty="0" err="1">
                <a:latin typeface="Nunito Black" pitchFamily="2" charset="0"/>
              </a:rPr>
              <a:t>tập</a:t>
            </a:r>
            <a:r>
              <a:rPr lang="en-US" sz="6600" dirty="0">
                <a:latin typeface="Nunito Black" pitchFamily="2" charset="0"/>
              </a:rPr>
              <a:t> 2.</a:t>
            </a:r>
            <a:endParaRPr lang="en-US" sz="6600" dirty="0">
              <a:solidFill>
                <a:srgbClr val="002060"/>
              </a:solidFill>
              <a:latin typeface="Nunito Black" panose="00000A00000000000000" pitchFamily="2" charset="0"/>
            </a:endParaRPr>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5285232" y="11"/>
            <a:ext cx="13002768" cy="10286990"/>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34902"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dirty="0">
              <a:solidFill>
                <a:prstClr val="white"/>
              </a:solidFill>
              <a:latin typeface="Calibri"/>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741850" y="-114300"/>
            <a:ext cx="11049000" cy="4806201"/>
          </a:xfrm>
          <a:prstGeom prst="rect">
            <a:avLst/>
          </a:prstGeom>
        </p:spPr>
        <p:txBody>
          <a:bodyPr vert="horz" lIns="91440" tIns="45720" rIns="91440" bIns="45720" rtlCol="0" anchor="b">
            <a:normAutofit/>
          </a:bodyPr>
          <a:lstStyle/>
          <a:p>
            <a:pPr indent="-228612" defTabSz="914309">
              <a:lnSpc>
                <a:spcPct val="90000"/>
              </a:lnSpc>
              <a:spcBef>
                <a:spcPct val="0"/>
              </a:spcBef>
              <a:spcAft>
                <a:spcPts val="600"/>
              </a:spcAft>
              <a:defRPr/>
            </a:pPr>
            <a:r>
              <a:rPr lang="en-US" sz="9600">
                <a:solidFill>
                  <a:srgbClr val="008687"/>
                </a:solidFill>
                <a:latin typeface="Sigmar One" panose="00000500000000000000" pitchFamily="2" charset="0"/>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21544" y="4926563"/>
            <a:ext cx="3044952" cy="2883938"/>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113" name="Rectangle 111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Trẻ Em, Học Tập, Học Bài, Giáo Dục, Tải hình PNG 107 - Free.Vector6.com">
            <a:extLst>
              <a:ext uri="{FF2B5EF4-FFF2-40B4-BE49-F238E27FC236}">
                <a16:creationId xmlns:a16="http://schemas.microsoft.com/office/drawing/2014/main" id="{18741D2A-B015-0ED1-EC45-9012EABD07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49" b="18947"/>
          <a:stretch/>
        </p:blipFill>
        <p:spPr bwMode="auto">
          <a:xfrm>
            <a:off x="4572000" y="10"/>
            <a:ext cx="13715997"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15" name="Rectangle 111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572B711-6C4D-A06A-07FF-851D98C9DDE2}"/>
              </a:ext>
            </a:extLst>
          </p:cNvPr>
          <p:cNvSpPr txBox="1"/>
          <p:nvPr/>
        </p:nvSpPr>
        <p:spPr>
          <a:xfrm>
            <a:off x="609600" y="1333500"/>
            <a:ext cx="8672324" cy="7315200"/>
          </a:xfrm>
          <a:prstGeom prst="rect">
            <a:avLst/>
          </a:prstGeom>
        </p:spPr>
        <p:txBody>
          <a:bodyPr vert="horz" lIns="91440" tIns="45720" rIns="91440" bIns="45720" rtlCol="0">
            <a:noAutofit/>
          </a:bodyPr>
          <a:lstStyle/>
          <a:p>
            <a:pPr>
              <a:lnSpc>
                <a:spcPct val="90000"/>
              </a:lnSpc>
              <a:spcAft>
                <a:spcPts val="900"/>
              </a:spcAft>
              <a:defRPr/>
            </a:pPr>
            <a:r>
              <a:rPr lang="en-US" sz="6000" i="1" dirty="0">
                <a:solidFill>
                  <a:srgbClr val="F3296C"/>
                </a:solidFill>
                <a:latin typeface="Nunito Black" pitchFamily="2" charset="0"/>
              </a:rPr>
              <a:t>   </a:t>
            </a:r>
            <a:r>
              <a:rPr lang="en-US" sz="6000" i="1" dirty="0" err="1">
                <a:solidFill>
                  <a:srgbClr val="F3296C"/>
                </a:solidFill>
                <a:latin typeface="Nunito Black" pitchFamily="2" charset="0"/>
              </a:rPr>
              <a:t>Đọc</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lại</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đoạn</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văn</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của</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em</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phát</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hiện</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lỗi</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và</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sửa</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lỗi</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dùng</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từ</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đặt</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câu</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sắp</a:t>
            </a:r>
            <a:r>
              <a:rPr lang="en-US" sz="6000" i="1" dirty="0">
                <a:solidFill>
                  <a:srgbClr val="F3296C"/>
                </a:solidFill>
                <a:latin typeface="Nunito Black" pitchFamily="2" charset="0"/>
              </a:rPr>
              <a:t> </a:t>
            </a:r>
            <a:r>
              <a:rPr lang="en-US" sz="6000" i="1" dirty="0" err="1">
                <a:solidFill>
                  <a:srgbClr val="F3296C"/>
                </a:solidFill>
                <a:latin typeface="Nunito Black" pitchFamily="2" charset="0"/>
              </a:rPr>
              <a:t>xếp</a:t>
            </a:r>
            <a:r>
              <a:rPr lang="en-US" sz="6000" i="1" dirty="0">
                <a:solidFill>
                  <a:srgbClr val="F3296C"/>
                </a:solidFill>
                <a:latin typeface="Nunito Black" pitchFamily="2" charset="0"/>
              </a:rPr>
              <a:t> ý,…)</a:t>
            </a:r>
          </a:p>
          <a:p>
            <a:pPr indent="-228600">
              <a:lnSpc>
                <a:spcPct val="90000"/>
              </a:lnSpc>
              <a:spcAft>
                <a:spcPts val="900"/>
              </a:spcAft>
              <a:buFont typeface="Arial" panose="020B0604020202020204" pitchFamily="34" charset="0"/>
              <a:buChar char="•"/>
              <a:defRPr/>
            </a:pPr>
            <a:endParaRPr lang="en-US" sz="6000" i="1" dirty="0">
              <a:solidFill>
                <a:srgbClr val="F3296C"/>
              </a:solidFill>
              <a:latin typeface="Nunito Black" pitchFamily="2" charset="0"/>
            </a:endParaRPr>
          </a:p>
        </p:txBody>
      </p:sp>
      <p:pic>
        <p:nvPicPr>
          <p:cNvPr id="6" name="Hình ảnh 5">
            <a:extLst>
              <a:ext uri="{FF2B5EF4-FFF2-40B4-BE49-F238E27FC236}">
                <a16:creationId xmlns:a16="http://schemas.microsoft.com/office/drawing/2014/main" id="{2085120D-368C-41D8-9473-29181AE51769}"/>
              </a:ext>
            </a:extLst>
          </p:cNvPr>
          <p:cNvPicPr>
            <a:picLocks noChangeAspect="1"/>
          </p:cNvPicPr>
          <p:nvPr/>
        </p:nvPicPr>
        <p:blipFill>
          <a:blip r:embed="rId4"/>
          <a:stretch>
            <a:fillRect/>
          </a:stretch>
        </p:blipFill>
        <p:spPr>
          <a:xfrm>
            <a:off x="152400" y="7124700"/>
            <a:ext cx="5980694" cy="3109229"/>
          </a:xfrm>
          <a:prstGeom prst="rect">
            <a:avLst/>
          </a:prstGeom>
        </p:spPr>
      </p:pic>
    </p:spTree>
    <p:extLst>
      <p:ext uri="{BB962C8B-B14F-4D97-AF65-F5344CB8AC3E}">
        <p14:creationId xmlns:p14="http://schemas.microsoft.com/office/powerpoint/2010/main" val="3986786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5285232" y="11"/>
            <a:ext cx="13002768" cy="10286990"/>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34902"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dirty="0">
              <a:solidFill>
                <a:prstClr val="white"/>
              </a:solidFill>
              <a:latin typeface="Calibri"/>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228600" y="2476500"/>
            <a:ext cx="11049000" cy="4806201"/>
          </a:xfrm>
          <a:prstGeom prst="rect">
            <a:avLst/>
          </a:prstGeom>
        </p:spPr>
        <p:txBody>
          <a:bodyPr vert="horz" lIns="91440" tIns="45720" rIns="91440" bIns="45720" rtlCol="0" anchor="b">
            <a:normAutofit/>
          </a:bodyPr>
          <a:lstStyle/>
          <a:p>
            <a:pPr defTabSz="914309">
              <a:lnSpc>
                <a:spcPct val="90000"/>
              </a:lnSpc>
              <a:spcBef>
                <a:spcPct val="0"/>
              </a:spcBef>
              <a:spcAft>
                <a:spcPts val="600"/>
              </a:spcAft>
            </a:pPr>
            <a:r>
              <a:rPr lang="en-US" sz="9600">
                <a:solidFill>
                  <a:srgbClr val="57C7D4"/>
                </a:solidFill>
                <a:latin typeface="Sigmar One" panose="00000500000000000000" pitchFamily="2" charset="0"/>
              </a:rPr>
              <a:t>Củng cố</a:t>
            </a:r>
          </a:p>
          <a:p>
            <a:pPr defTabSz="914309">
              <a:lnSpc>
                <a:spcPct val="90000"/>
              </a:lnSpc>
              <a:spcBef>
                <a:spcPct val="0"/>
              </a:spcBef>
              <a:spcAft>
                <a:spcPts val="600"/>
              </a:spcAft>
            </a:pPr>
            <a:r>
              <a:rPr lang="en-US" sz="9600">
                <a:solidFill>
                  <a:srgbClr val="57C7D4"/>
                </a:solidFill>
                <a:latin typeface="Sigmar One" panose="00000500000000000000" pitchFamily="2" charset="0"/>
              </a:rPr>
              <a:t>            Dặn dò</a:t>
            </a:r>
          </a:p>
          <a:p>
            <a:pPr indent="-228612" defTabSz="914309">
              <a:lnSpc>
                <a:spcPct val="90000"/>
              </a:lnSpc>
              <a:spcBef>
                <a:spcPct val="0"/>
              </a:spcBef>
              <a:spcAft>
                <a:spcPts val="600"/>
              </a:spcAft>
            </a:pPr>
            <a:endParaRPr lang="en-US" sz="9600">
              <a:solidFill>
                <a:prstClr val="black"/>
              </a:solidFill>
              <a:latin typeface="Sigmar One" panose="00000500000000000000" pitchFamily="2" charset="0"/>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21544" y="4926563"/>
            <a:ext cx="3044952" cy="2883938"/>
          </a:xfrm>
          <a:prstGeom prst="rect">
            <a:avLst/>
          </a:prstGeom>
        </p:spPr>
      </p:pic>
    </p:spTree>
    <p:extLst>
      <p:ext uri="{BB962C8B-B14F-4D97-AF65-F5344CB8AC3E}">
        <p14:creationId xmlns:p14="http://schemas.microsoft.com/office/powerpoint/2010/main" val="1054611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7543800" y="3771900"/>
            <a:ext cx="9674730" cy="2018580"/>
          </a:xfrm>
          <a:prstGeom prst="rect">
            <a:avLst/>
          </a:prstGeom>
          <a:noFill/>
        </p:spPr>
        <p:txBody>
          <a:bodyPr vert="horz" lIns="91440" tIns="45720" rIns="91440" bIns="45720" rtlCol="0" anchor="ctr">
            <a:noAutofit/>
          </a:bodyPr>
          <a:lstStyle/>
          <a:p>
            <a:pPr algn="ctr" defTabSz="914309">
              <a:lnSpc>
                <a:spcPct val="90000"/>
              </a:lnSpc>
              <a:spcBef>
                <a:spcPct val="0"/>
              </a:spcBef>
              <a:spcAft>
                <a:spcPts val="600"/>
              </a:spcAft>
              <a:defRPr/>
            </a:pPr>
            <a:r>
              <a:rPr lang="en-US" sz="9600" b="1">
                <a:solidFill>
                  <a:srgbClr val="73C532"/>
                </a:solidFill>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82603" y="922976"/>
            <a:ext cx="7467080" cy="8441046"/>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2B783EE-0239-4717-BBEA-8C9EAC61C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4A88DA-8558-DED3-8F76-017B367CBAAA}"/>
              </a:ext>
            </a:extLst>
          </p:cNvPr>
          <p:cNvSpPr txBox="1"/>
          <p:nvPr/>
        </p:nvSpPr>
        <p:spPr>
          <a:xfrm>
            <a:off x="0" y="2800349"/>
            <a:ext cx="11216025" cy="8729662"/>
          </a:xfrm>
          <a:prstGeom prst="rect">
            <a:avLst/>
          </a:prstGeom>
        </p:spPr>
        <p:txBody>
          <a:bodyPr vert="horz" lIns="91440" tIns="45720" rIns="91440" bIns="45720" rtlCol="0">
            <a:noAutofit/>
          </a:bodyPr>
          <a:lstStyle/>
          <a:p>
            <a:pPr>
              <a:lnSpc>
                <a:spcPct val="90000"/>
              </a:lnSpc>
              <a:spcAft>
                <a:spcPts val="600"/>
              </a:spcAft>
            </a:pPr>
            <a:r>
              <a:rPr lang="en-US" sz="6000" b="1" i="1">
                <a:solidFill>
                  <a:srgbClr val="0070C0"/>
                </a:solidFill>
                <a:latin typeface="Tahoma" panose="020B0604030504040204" pitchFamily="34" charset="0"/>
                <a:ea typeface="Tahoma" panose="020B0604030504040204" pitchFamily="34" charset="0"/>
                <a:cs typeface="Tahoma" panose="020B0604030504040204" pitchFamily="34" charset="0"/>
              </a:rPr>
              <a:t>             Tình huống: </a:t>
            </a:r>
          </a:p>
          <a:p>
            <a:pPr>
              <a:lnSpc>
                <a:spcPct val="90000"/>
              </a:lnSpc>
              <a:spcAft>
                <a:spcPts val="600"/>
              </a:spcAft>
            </a:pPr>
            <a:endParaRPr lang="en-US" sz="6000" b="1" i="1">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lnSpc>
                <a:spcPct val="90000"/>
              </a:lnSpc>
              <a:spcAft>
                <a:spcPts val="600"/>
              </a:spcAft>
            </a:pPr>
            <a:r>
              <a:rPr lang="en-US" sz="6000" b="1">
                <a:solidFill>
                  <a:srgbClr val="FF0000"/>
                </a:solidFill>
                <a:latin typeface="Gluten" pitchFamily="2" charset="0"/>
                <a:ea typeface="Tahoma" panose="020B0604030504040204" pitchFamily="34" charset="0"/>
                <a:cs typeface="Tahoma" panose="020B0604030504040204" pitchFamily="34" charset="0"/>
              </a:rPr>
              <a:t>Lớp chúng ta tổ chức đi dã ngoại, theo các em chúng ta nên đi chơi ở núi hay ở biển ? </a:t>
            </a:r>
          </a:p>
          <a:p>
            <a:pPr algn="ctr">
              <a:lnSpc>
                <a:spcPct val="90000"/>
              </a:lnSpc>
              <a:spcAft>
                <a:spcPts val="600"/>
              </a:spcAft>
            </a:pPr>
            <a:r>
              <a:rPr lang="en-US" sz="6000" b="1">
                <a:solidFill>
                  <a:srgbClr val="FF0000"/>
                </a:solidFill>
                <a:latin typeface="Gluten" pitchFamily="2" charset="0"/>
                <a:ea typeface="Tahoma" panose="020B0604030504040204" pitchFamily="34" charset="0"/>
                <a:cs typeface="Tahoma" panose="020B0604030504040204" pitchFamily="34" charset="0"/>
              </a:rPr>
              <a:t>Vì sao?</a:t>
            </a:r>
            <a:r>
              <a:rPr lang="en-US" sz="6000">
                <a:solidFill>
                  <a:srgbClr val="FF0000"/>
                </a:solidFill>
                <a:latin typeface="Gluten" pitchFamily="2" charset="0"/>
                <a:ea typeface="Tahoma" panose="020B0604030504040204" pitchFamily="34" charset="0"/>
                <a:cs typeface="Tahoma" panose="020B0604030504040204" pitchFamily="34" charset="0"/>
              </a:rPr>
              <a:t> </a:t>
            </a:r>
          </a:p>
        </p:txBody>
      </p:sp>
      <p:sp>
        <p:nvSpPr>
          <p:cNvPr id="45" name="Oval 44">
            <a:extLst>
              <a:ext uri="{FF2B5EF4-FFF2-40B4-BE49-F238E27FC236}">
                <a16:creationId xmlns:a16="http://schemas.microsoft.com/office/drawing/2014/main"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BBC1368-A123-96A5-ABEF-841F416E46C7}"/>
              </a:ext>
            </a:extLst>
          </p:cNvPr>
          <p:cNvPicPr>
            <a:picLocks noChangeAspect="1"/>
          </p:cNvPicPr>
          <p:nvPr/>
        </p:nvPicPr>
        <p:blipFill rotWithShape="1">
          <a:blip r:embed="rId2"/>
          <a:srcRect l="32798" r="23830" b="-1"/>
          <a:stretch/>
        </p:blipFill>
        <p:spPr>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7" name="Arc 46">
            <a:extLst>
              <a:ext uri="{FF2B5EF4-FFF2-40B4-BE49-F238E27FC236}">
                <a16:creationId xmlns:a16="http://schemas.microsoft.com/office/drawing/2014/main"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0CB91E-734A-F8F8-D48F-F4601717E25C}"/>
              </a:ext>
            </a:extLst>
          </p:cNvPr>
          <p:cNvPicPr>
            <a:picLocks noChangeAspect="1"/>
          </p:cNvPicPr>
          <p:nvPr/>
        </p:nvPicPr>
        <p:blipFill rotWithShape="1">
          <a:blip r:embed="rId3"/>
          <a:srcRect t="468" r="-3" b="7627"/>
          <a:stretch/>
        </p:blipFill>
        <p:spPr>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a:extLst>
              <a:ext uri="{FF2B5EF4-FFF2-40B4-BE49-F238E27FC236}">
                <a16:creationId xmlns:a16="http://schemas.microsoft.com/office/drawing/2014/main" id="{575F4218-0218-14E4-6041-8F6DD21F3F1D}"/>
              </a:ext>
            </a:extLst>
          </p:cNvPr>
          <p:cNvPicPr>
            <a:picLocks noChangeAspect="1"/>
          </p:cNvPicPr>
          <p:nvPr/>
        </p:nvPicPr>
        <p:blipFill rotWithShape="1">
          <a:blip r:embed="rId4">
            <a:extLst>
              <a:ext uri="{28A0092B-C50C-407E-A947-70E740481C1C}">
                <a14:useLocalDpi xmlns:a14="http://schemas.microsoft.com/office/drawing/2010/main" val="0"/>
              </a:ext>
            </a:extLst>
          </a:blip>
          <a:srcRect l="37484" t="20003" r="39836" b="18904"/>
          <a:stretch/>
        </p:blipFill>
        <p:spPr>
          <a:xfrm>
            <a:off x="761651" y="1834409"/>
            <a:ext cx="1943100" cy="2247899"/>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9ED232B8-8AB1-60D5-67D9-B7BF1670E1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1626" y="103997"/>
            <a:ext cx="1943100" cy="1943100"/>
          </a:xfrm>
          <a:prstGeom prst="rect">
            <a:avLst/>
          </a:prstGeom>
        </p:spPr>
      </p:pic>
    </p:spTree>
    <p:extLst>
      <p:ext uri="{BB962C8B-B14F-4D97-AF65-F5344CB8AC3E}">
        <p14:creationId xmlns:p14="http://schemas.microsoft.com/office/powerpoint/2010/main" val="319607333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3BDC0-40B0-5E02-B27F-2A51014C8971}"/>
              </a:ext>
            </a:extLst>
          </p:cNvPr>
          <p:cNvPicPr>
            <a:picLocks noChangeAspect="1"/>
          </p:cNvPicPr>
          <p:nvPr/>
        </p:nvPicPr>
        <p:blipFill>
          <a:blip r:embed="rId2"/>
          <a:stretch>
            <a:fillRect/>
          </a:stretch>
        </p:blipFill>
        <p:spPr>
          <a:xfrm>
            <a:off x="420758" y="1882588"/>
            <a:ext cx="17380110" cy="8404412"/>
          </a:xfrm>
          <a:prstGeom prst="rect">
            <a:avLst/>
          </a:prstGeom>
        </p:spPr>
      </p:pic>
    </p:spTree>
    <p:extLst>
      <p:ext uri="{BB962C8B-B14F-4D97-AF65-F5344CB8AC3E}">
        <p14:creationId xmlns:p14="http://schemas.microsoft.com/office/powerpoint/2010/main" val="3992454147"/>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096617-6746-7CFD-0770-1102FF2ABD91}"/>
              </a:ext>
            </a:extLst>
          </p:cNvPr>
          <p:cNvPicPr>
            <a:picLocks noChangeAspect="1"/>
          </p:cNvPicPr>
          <p:nvPr/>
        </p:nvPicPr>
        <p:blipFill rotWithShape="1">
          <a:blip r:embed="rId2"/>
          <a:srcRect t="5555"/>
          <a:stretch/>
        </p:blipFill>
        <p:spPr>
          <a:xfrm>
            <a:off x="0" y="0"/>
            <a:ext cx="18287999" cy="10287000"/>
          </a:xfrm>
          <a:prstGeom prst="rect">
            <a:avLst/>
          </a:prstGeom>
        </p:spPr>
      </p:pic>
      <p:pic>
        <p:nvPicPr>
          <p:cNvPr id="13" name="Graphic 12">
            <a:extLst>
              <a:ext uri="{FF2B5EF4-FFF2-40B4-BE49-F238E27FC236}">
                <a16:creationId xmlns:a16="http://schemas.microsoft.com/office/drawing/2014/main" id="{0CF5AAEE-BD80-46D5-8CAC-1F21D2EA29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8839" y="266700"/>
            <a:ext cx="15737286" cy="7239000"/>
          </a:xfrm>
          <a:prstGeom prst="rect">
            <a:avLst/>
          </a:prstGeom>
        </p:spPr>
      </p:pic>
      <p:sp>
        <p:nvSpPr>
          <p:cNvPr id="11" name="TextBox 11"/>
          <p:cNvSpPr txBox="1"/>
          <p:nvPr/>
        </p:nvSpPr>
        <p:spPr>
          <a:xfrm>
            <a:off x="6420612" y="6692419"/>
            <a:ext cx="3856834" cy="330080"/>
          </a:xfrm>
          <a:prstGeom prst="rect">
            <a:avLst/>
          </a:prstGeom>
        </p:spPr>
        <p:txBody>
          <a:bodyPr wrap="square" lIns="0" tIns="0" rIns="0" bIns="0" rtlCol="0" anchor="t">
            <a:spAutoFit/>
          </a:bodyPr>
          <a:lstStyle/>
          <a:p>
            <a:pPr algn="ctr">
              <a:lnSpc>
                <a:spcPts val="3814"/>
              </a:lnSpc>
            </a:pPr>
            <a:r>
              <a:rPr lang="en-US" sz="6000" dirty="0" err="1">
                <a:solidFill>
                  <a:srgbClr val="FFFFFF"/>
                </a:solidFill>
                <a:latin typeface="Great Vibes" pitchFamily="2" charset="0"/>
              </a:rPr>
              <a:t>Giáo</a:t>
            </a:r>
            <a:r>
              <a:rPr lang="en-US" sz="6000">
                <a:solidFill>
                  <a:srgbClr val="FFFFFF"/>
                </a:solidFill>
                <a:latin typeface="Great Vibes" pitchFamily="2" charset="0"/>
              </a:rPr>
              <a:t> viên: </a:t>
            </a:r>
          </a:p>
        </p:txBody>
      </p:sp>
      <p:sp>
        <p:nvSpPr>
          <p:cNvPr id="16" name="TextBox 15">
            <a:extLst>
              <a:ext uri="{FF2B5EF4-FFF2-40B4-BE49-F238E27FC236}">
                <a16:creationId xmlns:a16="http://schemas.microsoft.com/office/drawing/2014/main" id="{124D9F50-2AFF-4F43-89EF-36F5DAEA87B3}"/>
              </a:ext>
            </a:extLst>
          </p:cNvPr>
          <p:cNvSpPr txBox="1"/>
          <p:nvPr/>
        </p:nvSpPr>
        <p:spPr>
          <a:xfrm>
            <a:off x="5804456" y="2414942"/>
            <a:ext cx="6096000"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Tiếng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Việt</a:t>
            </a:r>
            <a:endParaRPr lang="en-US" sz="4800" b="1"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F55CCF4B-6080-E115-E62F-4C8253189E7E}"/>
              </a:ext>
            </a:extLst>
          </p:cNvPr>
          <p:cNvSpPr/>
          <p:nvPr/>
        </p:nvSpPr>
        <p:spPr>
          <a:xfrm>
            <a:off x="2362200" y="3256371"/>
            <a:ext cx="122682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0000"/>
                </a:solidFill>
                <a:effectLst/>
                <a:latin typeface="Times New Roman" pitchFamily="18" charset="0"/>
                <a:cs typeface="Times New Roman" pitchFamily="18" charset="0"/>
              </a:rPr>
              <a:t> </a:t>
            </a:r>
            <a:r>
              <a:rPr lang="en-US" sz="6000" b="1" cap="none" spc="0" dirty="0" err="1">
                <a:ln/>
                <a:solidFill>
                  <a:srgbClr val="FF0000"/>
                </a:solidFill>
                <a:effectLst/>
                <a:latin typeface="Times New Roman" pitchFamily="18" charset="0"/>
                <a:cs typeface="Times New Roman" pitchFamily="18" charset="0"/>
              </a:rPr>
              <a:t>Lần</a:t>
            </a:r>
            <a:r>
              <a:rPr lang="en-US" sz="6000" b="1" cap="none" spc="0" dirty="0">
                <a:ln/>
                <a:solidFill>
                  <a:srgbClr val="FF0000"/>
                </a:solidFill>
                <a:effectLst/>
                <a:latin typeface="Times New Roman" pitchFamily="18" charset="0"/>
                <a:cs typeface="Times New Roman" pitchFamily="18" charset="0"/>
              </a:rPr>
              <a:t> </a:t>
            </a:r>
            <a:r>
              <a:rPr lang="en-US" sz="6000" b="1" cap="none" spc="0" dirty="0" err="1">
                <a:ln/>
                <a:solidFill>
                  <a:srgbClr val="FF0000"/>
                </a:solidFill>
                <a:effectLst/>
                <a:latin typeface="Times New Roman" pitchFamily="18" charset="0"/>
                <a:cs typeface="Times New Roman" pitchFamily="18" charset="0"/>
              </a:rPr>
              <a:t>đầu</a:t>
            </a:r>
            <a:r>
              <a:rPr lang="en-US" sz="6000" b="1" cap="none" spc="0" dirty="0">
                <a:ln/>
                <a:solidFill>
                  <a:srgbClr val="FF0000"/>
                </a:solidFill>
                <a:effectLst/>
                <a:latin typeface="Times New Roman" pitchFamily="18" charset="0"/>
                <a:cs typeface="Times New Roman" pitchFamily="18" charset="0"/>
              </a:rPr>
              <a:t> </a:t>
            </a:r>
            <a:r>
              <a:rPr lang="en-US" sz="6000" b="1" cap="none" spc="0" dirty="0" err="1">
                <a:ln/>
                <a:solidFill>
                  <a:srgbClr val="FF0000"/>
                </a:solidFill>
                <a:effectLst/>
                <a:latin typeface="Times New Roman" pitchFamily="18" charset="0"/>
                <a:cs typeface="Times New Roman" pitchFamily="18" charset="0"/>
              </a:rPr>
              <a:t>ra</a:t>
            </a:r>
            <a:r>
              <a:rPr lang="en-US" sz="6000" b="1" cap="none" spc="0" dirty="0">
                <a:ln/>
                <a:solidFill>
                  <a:srgbClr val="FF0000"/>
                </a:solidFill>
                <a:effectLst/>
                <a:latin typeface="Times New Roman" pitchFamily="18" charset="0"/>
                <a:cs typeface="Times New Roman" pitchFamily="18" charset="0"/>
              </a:rPr>
              <a:t> </a:t>
            </a:r>
            <a:r>
              <a:rPr lang="en-US" sz="6000" b="1" cap="none" spc="0" dirty="0" err="1" smtClean="0">
                <a:ln/>
                <a:solidFill>
                  <a:srgbClr val="FF0000"/>
                </a:solidFill>
                <a:effectLst/>
                <a:latin typeface="Times New Roman" pitchFamily="18" charset="0"/>
                <a:cs typeface="Times New Roman" pitchFamily="18" charset="0"/>
              </a:rPr>
              <a:t>biển</a:t>
            </a:r>
            <a:endParaRPr lang="en-US" sz="6000" b="1" cap="none" spc="0" dirty="0">
              <a:ln/>
              <a:solidFill>
                <a:srgbClr val="FF0000"/>
              </a:solidFill>
              <a:effectLst/>
              <a:latin typeface="Times New Roman" pitchFamily="18" charset="0"/>
              <a:cs typeface="Times New Roman" pitchFamily="18" charset="0"/>
            </a:endParaRPr>
          </a:p>
        </p:txBody>
      </p:sp>
      <p:pic>
        <p:nvPicPr>
          <p:cNvPr id="1026" name="Picture 2" descr="Hình ảnh Đáy Biển Bơi Trẻ PNG , Clipart Trẻ Em, Trẻ Em Vector, Bơi Vector  PNG và Vector với nền trong suốt để tải xuống miễn phí">
            <a:extLst>
              <a:ext uri="{FF2B5EF4-FFF2-40B4-BE49-F238E27FC236}">
                <a16:creationId xmlns:a16="http://schemas.microsoft.com/office/drawing/2014/main" id="{E1C28FDC-F652-37DD-9816-A6F5D3FC5D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4" t="16100" r="7746" b="26123"/>
          <a:stretch/>
        </p:blipFill>
        <p:spPr bwMode="auto">
          <a:xfrm>
            <a:off x="898839" y="6044554"/>
            <a:ext cx="6240193" cy="44954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oy, doll, vector graphics&#10;&#10;Description automatically generated">
            <a:extLst>
              <a:ext uri="{FF2B5EF4-FFF2-40B4-BE49-F238E27FC236}">
                <a16:creationId xmlns:a16="http://schemas.microsoft.com/office/drawing/2014/main" id="{9B9C98D4-DA34-2550-B51D-A843C922E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00456" y="1915540"/>
            <a:ext cx="8824642" cy="8824642"/>
          </a:xfrm>
          <a:prstGeom prst="rect">
            <a:avLst/>
          </a:prstGeom>
        </p:spPr>
      </p:pic>
    </p:spTree>
    <p:extLst>
      <p:ext uri="{BB962C8B-B14F-4D97-AF65-F5344CB8AC3E}">
        <p14:creationId xmlns:p14="http://schemas.microsoft.com/office/powerpoint/2010/main" val="3942656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8067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945248" y="-330597"/>
            <a:ext cx="201215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8"/>
          <p:cNvSpPr txBox="1">
            <a:spLocks noChangeArrowheads="1"/>
          </p:cNvSpPr>
          <p:nvPr/>
        </p:nvSpPr>
        <p:spPr bwMode="auto">
          <a:xfrm>
            <a:off x="3959227" y="2012157"/>
            <a:ext cx="11522074"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atin typeface="Tahoma" pitchFamily="34" charset="0"/>
            </a:endParaRPr>
          </a:p>
        </p:txBody>
      </p:sp>
      <p:sp>
        <p:nvSpPr>
          <p:cNvPr id="33823" name="Line 31"/>
          <p:cNvSpPr>
            <a:spLocks noChangeShapeType="1"/>
          </p:cNvSpPr>
          <p:nvPr/>
        </p:nvSpPr>
        <p:spPr bwMode="auto">
          <a:xfrm>
            <a:off x="10058400" y="3524685"/>
            <a:ext cx="0" cy="637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33824" name="Text Box 32"/>
          <p:cNvSpPr txBox="1">
            <a:spLocks noChangeArrowheads="1"/>
          </p:cNvSpPr>
          <p:nvPr/>
        </p:nvSpPr>
        <p:spPr bwMode="auto">
          <a:xfrm>
            <a:off x="10873346" y="2927089"/>
            <a:ext cx="5543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5000" b="1" dirty="0">
                <a:latin typeface=".VnTime" pitchFamily="34" charset="0"/>
              </a:rPr>
              <a:t>    </a:t>
            </a:r>
            <a:r>
              <a:rPr lang="en-US" sz="4400" b="1" dirty="0" err="1">
                <a:latin typeface="Times New Roman" pitchFamily="18" charset="0"/>
                <a:cs typeface="Times New Roman" pitchFamily="18" charset="0"/>
              </a:rPr>
              <a:t>Tìm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a:t>
            </a:r>
            <a:endParaRPr lang="en-US" sz="4400" dirty="0">
              <a:latin typeface="Times New Roman" pitchFamily="18" charset="0"/>
              <a:cs typeface="Times New Roman" pitchFamily="18" charset="0"/>
            </a:endParaRPr>
          </a:p>
        </p:txBody>
      </p:sp>
      <p:sp>
        <p:nvSpPr>
          <p:cNvPr id="33825" name="Text Box 33"/>
          <p:cNvSpPr txBox="1">
            <a:spLocks noChangeArrowheads="1"/>
          </p:cNvSpPr>
          <p:nvPr/>
        </p:nvSpPr>
        <p:spPr bwMode="auto">
          <a:xfrm>
            <a:off x="2673350" y="3057525"/>
            <a:ext cx="50419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5000" b="1" dirty="0"/>
              <a:t> </a:t>
            </a:r>
            <a:r>
              <a:rPr lang="vi-VN" sz="4400" b="1" dirty="0">
                <a:latin typeface="+mj-lt"/>
              </a:rPr>
              <a:t>Luyện đọc</a:t>
            </a:r>
            <a:endParaRPr lang="en-US" sz="4400" b="1" dirty="0">
              <a:latin typeface="+mj-lt"/>
            </a:endParaRPr>
          </a:p>
        </p:txBody>
      </p:sp>
      <p:sp>
        <p:nvSpPr>
          <p:cNvPr id="33828" name="Text Box 36"/>
          <p:cNvSpPr txBox="1">
            <a:spLocks noChangeArrowheads="1"/>
          </p:cNvSpPr>
          <p:nvPr/>
        </p:nvSpPr>
        <p:spPr bwMode="auto">
          <a:xfrm>
            <a:off x="20608" y="1291895"/>
            <a:ext cx="18288000" cy="139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dirty="0" smtClean="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Lần</a:t>
            </a:r>
            <a:r>
              <a:rPr lang="en-US" sz="6000" b="1" dirty="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đầu</a:t>
            </a:r>
            <a:r>
              <a:rPr lang="en-US" sz="6000" b="1" dirty="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ra</a:t>
            </a:r>
            <a:r>
              <a:rPr lang="en-US" sz="6000" b="1" dirty="0">
                <a:ln/>
                <a:solidFill>
                  <a:srgbClr val="FF0000"/>
                </a:solidFill>
                <a:latin typeface="Times New Roman" pitchFamily="18" charset="0"/>
                <a:cs typeface="Times New Roman" pitchFamily="18" charset="0"/>
              </a:rPr>
              <a:t> </a:t>
            </a:r>
            <a:r>
              <a:rPr lang="en-US" sz="6000" b="1" dirty="0" err="1">
                <a:ln/>
                <a:solidFill>
                  <a:srgbClr val="FF0000"/>
                </a:solidFill>
                <a:latin typeface="Times New Roman" pitchFamily="18" charset="0"/>
                <a:cs typeface="Times New Roman" pitchFamily="18" charset="0"/>
              </a:rPr>
              <a:t>biển</a:t>
            </a:r>
            <a:r>
              <a:rPr lang="en-US" sz="6000" b="1" dirty="0">
                <a:ln/>
                <a:solidFill>
                  <a:srgbClr val="FF0000"/>
                </a:solidFill>
                <a:latin typeface="Times New Roman" pitchFamily="18" charset="0"/>
                <a:cs typeface="Times New Roman" pitchFamily="18" charset="0"/>
              </a:rPr>
              <a:t> </a:t>
            </a:r>
          </a:p>
        </p:txBody>
      </p:sp>
      <p:sp>
        <p:nvSpPr>
          <p:cNvPr id="5131" name="Text Box 39"/>
          <p:cNvSpPr txBox="1">
            <a:spLocks noChangeArrowheads="1"/>
          </p:cNvSpPr>
          <p:nvPr/>
        </p:nvSpPr>
        <p:spPr bwMode="auto">
          <a:xfrm>
            <a:off x="0" y="0"/>
            <a:ext cx="18288000" cy="159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err="1">
                <a:solidFill>
                  <a:srgbClr val="0000CC"/>
                </a:solidFill>
                <a:latin typeface="Times New Roman" pitchFamily="18" charset="0"/>
              </a:rPr>
              <a:t>Th</a:t>
            </a:r>
            <a:r>
              <a:rPr lang="vi-VN" sz="3600" b="1" dirty="0">
                <a:solidFill>
                  <a:srgbClr val="0000CC"/>
                </a:solidFill>
                <a:latin typeface="Times New Roman" pitchFamily="18" charset="0"/>
              </a:rPr>
              <a:t>ứ</a:t>
            </a:r>
            <a:r>
              <a:rPr lang="en-US" sz="3600" b="1" dirty="0">
                <a:solidFill>
                  <a:srgbClr val="0000CC"/>
                </a:solidFill>
                <a:latin typeface="Times New Roman" pitchFamily="18" charset="0"/>
              </a:rPr>
              <a:t> </a:t>
            </a:r>
            <a:r>
              <a:rPr lang="en-US" sz="3600" b="1" dirty="0" err="1">
                <a:solidFill>
                  <a:srgbClr val="0000CC"/>
                </a:solidFill>
                <a:latin typeface="Times New Roman" pitchFamily="18" charset="0"/>
              </a:rPr>
              <a:t>Tư</a:t>
            </a:r>
            <a:r>
              <a:rPr lang="en-US" sz="3600" b="1" dirty="0">
                <a:solidFill>
                  <a:srgbClr val="0000CC"/>
                </a:solidFill>
                <a:latin typeface="Times New Roman" pitchFamily="18" charset="0"/>
              </a:rPr>
              <a:t> </a:t>
            </a:r>
            <a:r>
              <a:rPr lang="en-US" sz="3600" b="1" dirty="0" err="1">
                <a:solidFill>
                  <a:srgbClr val="0000CC"/>
                </a:solidFill>
                <a:latin typeface="Times New Roman" pitchFamily="18" charset="0"/>
              </a:rPr>
              <a:t>ng</a:t>
            </a:r>
            <a:r>
              <a:rPr lang="vi-VN" sz="3600" b="1" dirty="0">
                <a:solidFill>
                  <a:srgbClr val="0000CC"/>
                </a:solidFill>
                <a:latin typeface="Times New Roman" pitchFamily="18" charset="0"/>
              </a:rPr>
              <a:t>à</a:t>
            </a:r>
            <a:r>
              <a:rPr lang="en-US" sz="3600" b="1" dirty="0">
                <a:solidFill>
                  <a:srgbClr val="0000CC"/>
                </a:solidFill>
                <a:latin typeface="Times New Roman" pitchFamily="18" charset="0"/>
              </a:rPr>
              <a:t>y </a:t>
            </a:r>
            <a:r>
              <a:rPr lang="en-US" sz="3600" b="1" dirty="0" smtClean="0">
                <a:solidFill>
                  <a:srgbClr val="0000CC"/>
                </a:solidFill>
                <a:latin typeface="Times New Roman" pitchFamily="18" charset="0"/>
              </a:rPr>
              <a:t>25 </a:t>
            </a:r>
            <a:r>
              <a:rPr lang="en-US" sz="3600" b="1" dirty="0" err="1">
                <a:solidFill>
                  <a:srgbClr val="0000CC"/>
                </a:solidFill>
                <a:latin typeface="Times New Roman" pitchFamily="18" charset="0"/>
              </a:rPr>
              <a:t>th</a:t>
            </a:r>
            <a:r>
              <a:rPr lang="vi-VN" sz="3600" b="1" dirty="0">
                <a:solidFill>
                  <a:srgbClr val="0000CC"/>
                </a:solidFill>
                <a:latin typeface="Times New Roman" pitchFamily="18" charset="0"/>
              </a:rPr>
              <a:t>á</a:t>
            </a:r>
            <a:r>
              <a:rPr lang="en-US" sz="3600" b="1" dirty="0" err="1">
                <a:solidFill>
                  <a:srgbClr val="0000CC"/>
                </a:solidFill>
                <a:latin typeface="Times New Roman" pitchFamily="18" charset="0"/>
              </a:rPr>
              <a:t>ng</a:t>
            </a:r>
            <a:r>
              <a:rPr lang="en-US" sz="3600" b="1" dirty="0">
                <a:solidFill>
                  <a:srgbClr val="0000CC"/>
                </a:solidFill>
                <a:latin typeface="Times New Roman" pitchFamily="18" charset="0"/>
              </a:rPr>
              <a:t> 9</a:t>
            </a:r>
            <a:r>
              <a:rPr lang="en-US" sz="3600" b="1" dirty="0" smtClean="0">
                <a:solidFill>
                  <a:srgbClr val="0000CC"/>
                </a:solidFill>
                <a:latin typeface="Times New Roman" pitchFamily="18" charset="0"/>
              </a:rPr>
              <a:t> </a:t>
            </a:r>
            <a:r>
              <a:rPr lang="en-US" sz="3600" b="1" dirty="0">
                <a:solidFill>
                  <a:srgbClr val="0000CC"/>
                </a:solidFill>
                <a:latin typeface="Times New Roman" pitchFamily="18" charset="0"/>
              </a:rPr>
              <a:t>n</a:t>
            </a:r>
            <a:r>
              <a:rPr lang="vi-VN" sz="3600" b="1" dirty="0">
                <a:solidFill>
                  <a:srgbClr val="0000CC"/>
                </a:solidFill>
                <a:latin typeface="Times New Roman" pitchFamily="18" charset="0"/>
              </a:rPr>
              <a:t>ă</a:t>
            </a:r>
            <a:r>
              <a:rPr lang="en-US" sz="3600" b="1" dirty="0">
                <a:solidFill>
                  <a:srgbClr val="0000CC"/>
                </a:solidFill>
                <a:latin typeface="Times New Roman" pitchFamily="18" charset="0"/>
              </a:rPr>
              <a:t>m </a:t>
            </a:r>
            <a:r>
              <a:rPr lang="en-US" sz="3600" b="1" dirty="0" smtClean="0">
                <a:solidFill>
                  <a:srgbClr val="0000CC"/>
                </a:solidFill>
                <a:latin typeface="Times New Roman" pitchFamily="18" charset="0"/>
              </a:rPr>
              <a:t>2024</a:t>
            </a:r>
            <a:r>
              <a:rPr lang="en-US" sz="3600" b="1" dirty="0">
                <a:solidFill>
                  <a:srgbClr val="0000CC"/>
                </a:solidFill>
                <a:latin typeface="Times New Roman" pitchFamily="18" charset="0"/>
              </a:rPr>
              <a:t/>
            </a:r>
            <a:br>
              <a:rPr lang="en-US" sz="3600" b="1" dirty="0">
                <a:solidFill>
                  <a:srgbClr val="0000CC"/>
                </a:solidFill>
                <a:latin typeface="Times New Roman" pitchFamily="18" charset="0"/>
              </a:rPr>
            </a:br>
            <a:r>
              <a:rPr lang="en-US" sz="5700" b="1" dirty="0">
                <a:solidFill>
                  <a:srgbClr val="0000CC"/>
                </a:solidFill>
                <a:latin typeface=".VnTime" pitchFamily="34" charset="0"/>
              </a:rPr>
              <a:t>   </a:t>
            </a:r>
            <a:r>
              <a:rPr lang="en-US" sz="3600" b="1" dirty="0" err="1">
                <a:solidFill>
                  <a:srgbClr val="0000CC"/>
                </a:solidFill>
                <a:latin typeface=".VnTime" pitchFamily="34" charset="0"/>
              </a:rPr>
              <a:t>TËp</a:t>
            </a:r>
            <a:r>
              <a:rPr lang="en-US" sz="3600" b="1" dirty="0">
                <a:solidFill>
                  <a:srgbClr val="0000CC"/>
                </a:solidFill>
                <a:latin typeface=".VnTime" pitchFamily="34" charset="0"/>
              </a:rPr>
              <a:t> ®</a:t>
            </a:r>
            <a:r>
              <a:rPr lang="en-US" sz="3600" b="1" dirty="0" err="1">
                <a:solidFill>
                  <a:srgbClr val="0000CC"/>
                </a:solidFill>
                <a:latin typeface=".VnTime" pitchFamily="34" charset="0"/>
              </a:rPr>
              <a:t>äc</a:t>
            </a:r>
            <a:r>
              <a:rPr lang="en-US" sz="3600" b="1" dirty="0">
                <a:solidFill>
                  <a:srgbClr val="0000CC"/>
                </a:solidFill>
                <a:latin typeface=".VnTime" pitchFamily="34" charset="0"/>
              </a:rPr>
              <a:t> </a:t>
            </a:r>
            <a:endParaRPr lang="en-US" sz="3600" b="1" dirty="0">
              <a:solidFill>
                <a:srgbClr val="FF0000"/>
              </a:solidFill>
              <a:latin typeface=".VnTime" pitchFamily="34" charset="0"/>
            </a:endParaRPr>
          </a:p>
        </p:txBody>
      </p:sp>
      <p:sp>
        <p:nvSpPr>
          <p:cNvPr id="17" name="Text Box 33"/>
          <p:cNvSpPr txBox="1">
            <a:spLocks noChangeArrowheads="1"/>
          </p:cNvSpPr>
          <p:nvPr/>
        </p:nvSpPr>
        <p:spPr bwMode="auto">
          <a:xfrm>
            <a:off x="0" y="3857626"/>
            <a:ext cx="1574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a:latin typeface="Times New Roman" pitchFamily="18" charset="0"/>
                <a:cs typeface="Times New Roman" pitchFamily="18" charset="0"/>
              </a:rPr>
              <a:t>Từ</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4" name="Text Box 33"/>
          <p:cNvSpPr txBox="1">
            <a:spLocks noChangeArrowheads="1"/>
          </p:cNvSpPr>
          <p:nvPr/>
        </p:nvSpPr>
        <p:spPr bwMode="auto">
          <a:xfrm>
            <a:off x="4133113" y="3857626"/>
            <a:ext cx="3000373"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a:latin typeface="Times New Roman" pitchFamily="18" charset="0"/>
                <a:cs typeface="Times New Roman" pitchFamily="18" charset="0"/>
              </a:rPr>
              <a:t>thuở</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bé</a:t>
            </a:r>
            <a:r>
              <a:rPr lang="en-US" sz="4300" b="1" dirty="0">
                <a:latin typeface="Times New Roman" pitchFamily="18" charset="0"/>
                <a:cs typeface="Times New Roman" pitchFamily="18" charset="0"/>
              </a:rPr>
              <a:t>, </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5" name="Text Box 33"/>
          <p:cNvSpPr txBox="1">
            <a:spLocks noChangeArrowheads="1"/>
          </p:cNvSpPr>
          <p:nvPr/>
        </p:nvSpPr>
        <p:spPr bwMode="auto">
          <a:xfrm>
            <a:off x="6260255" y="3839487"/>
            <a:ext cx="2846386"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rón</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rén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1083015" y="4635868"/>
            <a:ext cx="3775042"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Ghềnh</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Ráng</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27" name="Text Box 33"/>
          <p:cNvSpPr txBox="1">
            <a:spLocks noChangeArrowheads="1"/>
          </p:cNvSpPr>
          <p:nvPr/>
        </p:nvSpPr>
        <p:spPr bwMode="auto">
          <a:xfrm>
            <a:off x="10030723" y="4684224"/>
            <a:ext cx="4572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Quy</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Nhơn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1" name="Text Box 33"/>
          <p:cNvSpPr txBox="1">
            <a:spLocks noChangeArrowheads="1"/>
          </p:cNvSpPr>
          <p:nvPr/>
        </p:nvSpPr>
        <p:spPr bwMode="auto">
          <a:xfrm>
            <a:off x="10222579" y="5575014"/>
            <a:ext cx="657225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Mũi</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Én</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Ghềnh</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Ráng</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4" name="Text Box 33"/>
          <p:cNvSpPr txBox="1">
            <a:spLocks noChangeArrowheads="1"/>
          </p:cNvSpPr>
          <p:nvPr/>
        </p:nvSpPr>
        <p:spPr bwMode="auto">
          <a:xfrm>
            <a:off x="969524" y="3852679"/>
            <a:ext cx="3678675"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smtClean="0">
                <a:latin typeface="Times New Roman" pitchFamily="18" charset="0"/>
                <a:cs typeface="Times New Roman" pitchFamily="18" charset="0"/>
              </a:rPr>
              <a:t> reo </a:t>
            </a:r>
            <a:r>
              <a:rPr lang="en-US" sz="4300" b="1" dirty="0" err="1" smtClean="0">
                <a:latin typeface="Times New Roman" pitchFamily="18" charset="0"/>
                <a:cs typeface="Times New Roman" pitchFamily="18" charset="0"/>
              </a:rPr>
              <a:t>toáng</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lên</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5" name="Text Box 33"/>
          <p:cNvSpPr txBox="1">
            <a:spLocks noChangeArrowheads="1"/>
          </p:cNvSpPr>
          <p:nvPr/>
        </p:nvSpPr>
        <p:spPr bwMode="auto">
          <a:xfrm>
            <a:off x="15744" y="5623324"/>
            <a:ext cx="1654173"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err="1" smtClean="0">
                <a:latin typeface="Times New Roman" pitchFamily="18" charset="0"/>
                <a:cs typeface="Times New Roman" pitchFamily="18" charset="0"/>
              </a:rPr>
              <a:t>Câu</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6" name="Text Box 33"/>
          <p:cNvSpPr txBox="1">
            <a:spLocks noChangeArrowheads="1"/>
          </p:cNvSpPr>
          <p:nvPr/>
        </p:nvSpPr>
        <p:spPr bwMode="auto">
          <a:xfrm>
            <a:off x="10166258" y="3910665"/>
            <a:ext cx="361503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c</a:t>
            </a:r>
            <a:r>
              <a:rPr lang="en-US" sz="4300" b="1" dirty="0" err="1" smtClean="0">
                <a:latin typeface="Times New Roman" pitchFamily="18" charset="0"/>
                <a:cs typeface="Times New Roman" pitchFamily="18" charset="0"/>
              </a:rPr>
              <a:t>òng</a:t>
            </a:r>
            <a:r>
              <a:rPr lang="en-US" sz="4300" b="1" dirty="0" smtClean="0">
                <a:latin typeface="Times New Roman" pitchFamily="18" charset="0"/>
                <a:cs typeface="Times New Roman" pitchFamily="18" charset="0"/>
              </a:rPr>
              <a:t> </a:t>
            </a:r>
            <a:r>
              <a:rPr lang="en-US" sz="4300" b="1" dirty="0" err="1" smtClean="0">
                <a:latin typeface="Times New Roman" pitchFamily="18" charset="0"/>
                <a:cs typeface="Times New Roman" pitchFamily="18" charset="0"/>
              </a:rPr>
              <a:t>gió</a:t>
            </a:r>
            <a:r>
              <a:rPr lang="en-US" sz="4300" b="1" dirty="0" smtClean="0">
                <a:latin typeface="Times New Roman" pitchFamily="18" charset="0"/>
                <a:cs typeface="Times New Roman" pitchFamily="18" charset="0"/>
              </a:rPr>
              <a:t>   </a:t>
            </a:r>
            <a:endParaRPr lang="en-US" sz="4300" b="1"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id="{2D9E22BA-1147-6B37-2480-A90B3680939E}"/>
              </a:ext>
            </a:extLst>
          </p:cNvPr>
          <p:cNvSpPr txBox="1"/>
          <p:nvPr/>
        </p:nvSpPr>
        <p:spPr>
          <a:xfrm>
            <a:off x="-33608" y="6384320"/>
            <a:ext cx="10251032" cy="1107996"/>
          </a:xfrm>
          <a:prstGeom prst="rect">
            <a:avLst/>
          </a:prstGeom>
          <a:noFill/>
        </p:spPr>
        <p:txBody>
          <a:bodyPr wrap="square">
            <a:spAutoFit/>
          </a:bodyPr>
          <a:lstStyle/>
          <a:p>
            <a:pPr defTabSz="914309" fontAlgn="t">
              <a:lnSpc>
                <a:spcPct val="150000"/>
              </a:lnSpc>
            </a:pPr>
            <a:r>
              <a:rPr lang="en-US" sz="4400" b="1" dirty="0">
                <a:solidFill>
                  <a:srgbClr val="000000"/>
                </a:solidFill>
                <a:latin typeface="Times New Roman" pitchFamily="18" charset="0"/>
                <a:cs typeface="Times New Roman" pitchFamily="18" charset="0"/>
              </a:rPr>
              <a:t>- A</a:t>
            </a:r>
            <a:r>
              <a:rPr lang="en-US" sz="4400" b="1" dirty="0" smtClean="0">
                <a:solidFill>
                  <a:srgbClr val="000000"/>
                </a:solidFill>
                <a:latin typeface="Times New Roman" pitchFamily="18" charset="0"/>
                <a:cs typeface="Times New Roman" pitchFamily="18" charset="0"/>
              </a:rPr>
              <a:t>! </a:t>
            </a:r>
            <a:r>
              <a:rPr lang="vi-VN" sz="4400" b="1" dirty="0" smtClean="0">
                <a:solidFill>
                  <a:srgbClr val="FF0000"/>
                </a:solidFill>
                <a:latin typeface="Times New Roman" pitchFamily="18" charset="0"/>
                <a:cs typeface="Times New Roman" pitchFamily="18" charset="0"/>
              </a:rPr>
              <a:t>/</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đây</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rồi</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Thích</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endParaRPr lang="vi-VN" sz="4400" b="1" dirty="0">
              <a:solidFill>
                <a:srgbClr val="002060"/>
              </a:solidFill>
              <a:latin typeface="Times New Roman" pitchFamily="18" charset="0"/>
              <a:cs typeface="Times New Roman" pitchFamily="18" charset="0"/>
            </a:endParaRPr>
          </a:p>
        </p:txBody>
      </p:sp>
      <p:sp>
        <p:nvSpPr>
          <p:cNvPr id="38" name="Hộp Văn bản 1">
            <a:extLst>
              <a:ext uri="{FF2B5EF4-FFF2-40B4-BE49-F238E27FC236}">
                <a16:creationId xmlns:a16="http://schemas.microsoft.com/office/drawing/2014/main" id="{04951F58-A7C7-D856-6AB1-D808F4D871D1}"/>
              </a:ext>
            </a:extLst>
          </p:cNvPr>
          <p:cNvSpPr txBox="1"/>
          <p:nvPr/>
        </p:nvSpPr>
        <p:spPr>
          <a:xfrm>
            <a:off x="-2711" y="7791634"/>
            <a:ext cx="10895935" cy="1446550"/>
          </a:xfrm>
          <a:prstGeom prst="rect">
            <a:avLst/>
          </a:prstGeom>
          <a:noFill/>
        </p:spPr>
        <p:txBody>
          <a:bodyPr wrap="square" rtlCol="0">
            <a:spAutoFit/>
          </a:bodyPr>
          <a:lstStyle/>
          <a:p>
            <a:pPr defTabSz="914309"/>
            <a:r>
              <a:rPr lang="vi-VN"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Ôi</a:t>
            </a:r>
            <a:r>
              <a:rPr lang="en-US" sz="4400" b="1" dirty="0">
                <a:solidFill>
                  <a:srgbClr val="00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rộng</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xanh</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quá</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chẳng</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nhìn</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thấy</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bờ</a:t>
            </a:r>
            <a:r>
              <a:rPr lang="en-US" sz="4400" b="1" dirty="0">
                <a:solidFill>
                  <a:srgbClr val="000000"/>
                </a:solidFill>
                <a:latin typeface="Times New Roman" pitchFamily="18" charset="0"/>
                <a:cs typeface="Times New Roman" pitchFamily="18" charset="0"/>
              </a:rPr>
              <a:t> </a:t>
            </a:r>
            <a:r>
              <a:rPr lang="en-US" sz="4400" b="1" dirty="0" err="1">
                <a:solidFill>
                  <a:srgbClr val="000000"/>
                </a:solidFill>
                <a:latin typeface="Times New Roman" pitchFamily="18" charset="0"/>
                <a:cs typeface="Times New Roman" pitchFamily="18" charset="0"/>
              </a:rPr>
              <a:t>biển</a:t>
            </a:r>
            <a:r>
              <a:rPr lang="en-US" sz="4400" b="1" dirty="0">
                <a:solidFill>
                  <a:srgbClr val="000000"/>
                </a:solidFill>
                <a:latin typeface="Times New Roman" pitchFamily="18" charset="0"/>
                <a:cs typeface="Times New Roman" pitchFamily="18" charset="0"/>
              </a:rPr>
              <a:t> kia </a:t>
            </a:r>
            <a:r>
              <a:rPr lang="en-US" sz="4400" b="1" dirty="0" err="1">
                <a:solidFill>
                  <a:srgbClr val="000000"/>
                </a:solidFill>
                <a:latin typeface="Times New Roman" pitchFamily="18" charset="0"/>
                <a:cs typeface="Times New Roman" pitchFamily="18" charset="0"/>
              </a:rPr>
              <a:t>đâu</a:t>
            </a:r>
            <a:r>
              <a:rPr lang="en-US" sz="4400" b="1" dirty="0">
                <a:solidFill>
                  <a:srgbClr val="000000"/>
                </a:solidFill>
                <a:latin typeface="Times New Roman" pitchFamily="18" charset="0"/>
                <a:cs typeface="Times New Roman" pitchFamily="18" charset="0"/>
              </a:rPr>
              <a:t>.</a:t>
            </a:r>
            <a:r>
              <a:rPr lang="vi-VN" sz="4400" b="1" dirty="0">
                <a:solidFill>
                  <a:srgbClr val="FF0000"/>
                </a:solidFill>
                <a:latin typeface="Times New Roman" pitchFamily="18" charset="0"/>
                <a:cs typeface="Times New Roman" pitchFamily="18" charset="0"/>
              </a:rPr>
              <a:t> //</a:t>
            </a:r>
            <a:endParaRPr lang="en-US" sz="4400" b="1" dirty="0">
              <a:solidFill>
                <a:prstClr val="black"/>
              </a:solidFill>
              <a:latin typeface="Times New Roman" pitchFamily="18" charset="0"/>
              <a:cs typeface="Times New Roman" pitchFamily="18" charset="0"/>
            </a:endParaRPr>
          </a:p>
        </p:txBody>
      </p:sp>
      <p:pic>
        <p:nvPicPr>
          <p:cNvPr id="22" name="Picture 21" descr="A picture containing bird, arthropod, invertebrate, close&#10;&#10;Description automatically generated">
            <a:extLst>
              <a:ext uri="{FF2B5EF4-FFF2-40B4-BE49-F238E27FC236}">
                <a16:creationId xmlns:a16="http://schemas.microsoft.com/office/drawing/2014/main" id="{A351B522-E97F-CC62-8F1F-B3716829A4F0}"/>
              </a:ext>
            </a:extLst>
          </p:cNvPr>
          <p:cNvPicPr>
            <a:picLocks noChangeAspect="1"/>
          </p:cNvPicPr>
          <p:nvPr/>
        </p:nvPicPr>
        <p:blipFill rotWithShape="1">
          <a:blip r:embed="rId3">
            <a:extLst>
              <a:ext uri="{28A0092B-C50C-407E-A947-70E740481C1C}">
                <a14:useLocalDpi xmlns:a14="http://schemas.microsoft.com/office/drawing/2010/main" val="0"/>
              </a:ext>
            </a:extLst>
          </a:blip>
          <a:srcRect l="39296" r="17254" b="-1"/>
          <a:stretch/>
        </p:blipFill>
        <p:spPr>
          <a:xfrm>
            <a:off x="-2835998" y="-1"/>
            <a:ext cx="13590450" cy="1047750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pic>
        <p:nvPicPr>
          <p:cNvPr id="23" name="Picture 22" descr="A picture containing orange&#10;&#10;Description automatically generated">
            <a:extLst>
              <a:ext uri="{FF2B5EF4-FFF2-40B4-BE49-F238E27FC236}">
                <a16:creationId xmlns:a16="http://schemas.microsoft.com/office/drawing/2014/main" id="{4CFF1C1A-D699-F760-B06C-6AE3D3BB6735}"/>
              </a:ext>
            </a:extLst>
          </p:cNvPr>
          <p:cNvPicPr>
            <a:picLocks noChangeAspect="1"/>
          </p:cNvPicPr>
          <p:nvPr/>
        </p:nvPicPr>
        <p:blipFill rotWithShape="1">
          <a:blip r:embed="rId4">
            <a:extLst>
              <a:ext uri="{28A0092B-C50C-407E-A947-70E740481C1C}">
                <a14:useLocalDpi xmlns:a14="http://schemas.microsoft.com/office/drawing/2010/main" val="0"/>
              </a:ext>
            </a:extLst>
          </a:blip>
          <a:srcRect l="28985" r="24903" b="-1"/>
          <a:stretch/>
        </p:blipFill>
        <p:spPr>
          <a:xfrm>
            <a:off x="7939884" y="-23213"/>
            <a:ext cx="10348118" cy="10185264"/>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28" name="Picture 2" descr="Bản đồ TP Quy Nhơn - Bình Định | Bản đồ, Thành phố, Việt nam">
            <a:extLst>
              <a:ext uri="{FF2B5EF4-FFF2-40B4-BE49-F238E27FC236}">
                <a16:creationId xmlns:a16="http://schemas.microsoft.com/office/drawing/2014/main" id="{77E3F0BD-69E2-DF1A-9843-BC4F8AC3A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360" b="-2"/>
          <a:stretch/>
        </p:blipFill>
        <p:spPr bwMode="auto">
          <a:xfrm>
            <a:off x="-4247957" y="-80733"/>
            <a:ext cx="22609880" cy="11311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hềnh Ráng Tiên Sa Quy Nhơn - Viên Ngọc Xanh Thẳm Giữa Biển Đông">
            <a:extLst>
              <a:ext uri="{FF2B5EF4-FFF2-40B4-BE49-F238E27FC236}">
                <a16:creationId xmlns:a16="http://schemas.microsoft.com/office/drawing/2014/main" id="{E9233F22-BBEA-B5C2-BBBB-1A253EAAD1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96" r="1" b="11532"/>
          <a:stretch/>
        </p:blipFill>
        <p:spPr bwMode="auto">
          <a:xfrm>
            <a:off x="-928075" y="-10531"/>
            <a:ext cx="9774604" cy="108865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ình Định: Mời đầu tư dự án KĐT mới Nhơn Bình hơn 2.100 tỷ đồng tại Quy Nhơn">
            <a:extLst>
              <a:ext uri="{FF2B5EF4-FFF2-40B4-BE49-F238E27FC236}">
                <a16:creationId xmlns:a16="http://schemas.microsoft.com/office/drawing/2014/main" id="{C9D457A4-1D98-C66B-CD46-EE5FEDFF10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902" r="1" b="1"/>
          <a:stretch/>
        </p:blipFill>
        <p:spPr bwMode="auto">
          <a:xfrm>
            <a:off x="8834684" y="-28064"/>
            <a:ext cx="10822587" cy="1111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85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828"/>
                                        </p:tgtEl>
                                        <p:attrNameLst>
                                          <p:attrName>style.visibility</p:attrName>
                                        </p:attrNameLst>
                                      </p:cBhvr>
                                      <p:to>
                                        <p:strVal val="visible"/>
                                      </p:to>
                                    </p:set>
                                    <p:animEffect transition="in" filter="box(in)">
                                      <p:cBhvr>
                                        <p:cTn id="7" dur="500"/>
                                        <p:tgtEl>
                                          <p:spTgt spid="33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25"/>
                                        </p:tgtEl>
                                        <p:attrNameLst>
                                          <p:attrName>style.visibility</p:attrName>
                                        </p:attrNameLst>
                                      </p:cBhvr>
                                      <p:to>
                                        <p:strVal val="visible"/>
                                      </p:to>
                                    </p:set>
                                    <p:animEffect transition="in" filter="blinds(horizontal)">
                                      <p:cBhvr>
                                        <p:cTn id="12" dur="500"/>
                                        <p:tgtEl>
                                          <p:spTgt spid="3382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3823"/>
                                        </p:tgtEl>
                                        <p:attrNameLst>
                                          <p:attrName>style.visibility</p:attrName>
                                        </p:attrNameLst>
                                      </p:cBhvr>
                                      <p:to>
                                        <p:strVal val="visible"/>
                                      </p:to>
                                    </p:set>
                                    <p:animEffect transition="in" filter="diamond(in)">
                                      <p:cBhvr>
                                        <p:cTn id="15" dur="500"/>
                                        <p:tgtEl>
                                          <p:spTgt spid="338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linds(horizont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Scale>
                                      <p:cBhvr>
                                        <p:cTn id="57"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8"/>
                                        </p:tgtEl>
                                        <p:attrNameLst>
                                          <p:attrName>ppt_x</p:attrName>
                                          <p:attrName>ppt_y</p:attrName>
                                        </p:attrNameLst>
                                      </p:cBhvr>
                                    </p:animMotion>
                                    <p:animEffect transition="in" filter="fade">
                                      <p:cBhvr>
                                        <p:cTn id="59" dur="10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33824"/>
                                        </p:tgtEl>
                                        <p:attrNameLst>
                                          <p:attrName>style.visibility</p:attrName>
                                        </p:attrNameLst>
                                      </p:cBhvr>
                                      <p:to>
                                        <p:strVal val="visible"/>
                                      </p:to>
                                    </p:set>
                                    <p:animEffect transition="in" filter="box(in)">
                                      <p:cBhvr>
                                        <p:cTn id="64" dur="500"/>
                                        <p:tgtEl>
                                          <p:spTgt spid="33824"/>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linds(horizont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23"/>
                                        </p:tgtEl>
                                        <p:attrNameLst>
                                          <p:attrName>ppt_x</p:attrName>
                                        </p:attrNameLst>
                                      </p:cBhvr>
                                      <p:tavLst>
                                        <p:tav tm="0">
                                          <p:val>
                                            <p:strVal val="ppt_x"/>
                                          </p:val>
                                        </p:tav>
                                        <p:tav tm="100000">
                                          <p:val>
                                            <p:strVal val="ppt_x"/>
                                          </p:val>
                                        </p:tav>
                                      </p:tavLst>
                                    </p:anim>
                                    <p:anim calcmode="lin" valueType="num">
                                      <p:cBhvr additive="base">
                                        <p:cTn id="84" dur="500"/>
                                        <p:tgtEl>
                                          <p:spTgt spid="23"/>
                                        </p:tgtEl>
                                        <p:attrNameLst>
                                          <p:attrName>ppt_y</p:attrName>
                                        </p:attrNameLst>
                                      </p:cBhvr>
                                      <p:tavLst>
                                        <p:tav tm="0">
                                          <p:val>
                                            <p:strVal val="ppt_y"/>
                                          </p:val>
                                        </p:tav>
                                        <p:tav tm="100000">
                                          <p:val>
                                            <p:strVal val="1+ppt_h/2"/>
                                          </p:val>
                                        </p:tav>
                                      </p:tavLst>
                                    </p:anim>
                                    <p:set>
                                      <p:cBhvr>
                                        <p:cTn id="85" dur="1" fill="hold">
                                          <p:stCondLst>
                                            <p:cond delay="499"/>
                                          </p:stCondLst>
                                        </p:cTn>
                                        <p:tgtEl>
                                          <p:spTgt spid="23"/>
                                        </p:tgtEl>
                                        <p:attrNameLst>
                                          <p:attrName>style.visibility</p:attrName>
                                        </p:attrNameLst>
                                      </p:cBhvr>
                                      <p:to>
                                        <p:strVal val="hidden"/>
                                      </p:to>
                                    </p:set>
                                  </p:childTnLst>
                                </p:cTn>
                              </p:par>
                              <p:par>
                                <p:cTn id="86" presetID="2" presetClass="exit" presetSubtype="4" fill="hold" nodeType="withEffect">
                                  <p:stCondLst>
                                    <p:cond delay="0"/>
                                  </p:stCondLst>
                                  <p:childTnLst>
                                    <p:anim calcmode="lin" valueType="num">
                                      <p:cBhvr additive="base">
                                        <p:cTn id="87" dur="500"/>
                                        <p:tgtEl>
                                          <p:spTgt spid="22"/>
                                        </p:tgtEl>
                                        <p:attrNameLst>
                                          <p:attrName>ppt_x</p:attrName>
                                        </p:attrNameLst>
                                      </p:cBhvr>
                                      <p:tavLst>
                                        <p:tav tm="0">
                                          <p:val>
                                            <p:strVal val="ppt_x"/>
                                          </p:val>
                                        </p:tav>
                                        <p:tav tm="100000">
                                          <p:val>
                                            <p:strVal val="ppt_x"/>
                                          </p:val>
                                        </p:tav>
                                      </p:tavLst>
                                    </p:anim>
                                    <p:anim calcmode="lin" valueType="num">
                                      <p:cBhvr additive="base">
                                        <p:cTn id="88" dur="500"/>
                                        <p:tgtEl>
                                          <p:spTgt spid="22"/>
                                        </p:tgtEl>
                                        <p:attrNameLst>
                                          <p:attrName>ppt_y</p:attrName>
                                        </p:attrNameLst>
                                      </p:cBhvr>
                                      <p:tavLst>
                                        <p:tav tm="0">
                                          <p:val>
                                            <p:strVal val="ppt_y"/>
                                          </p:val>
                                        </p:tav>
                                        <p:tav tm="100000">
                                          <p:val>
                                            <p:strVal val="1+ppt_h/2"/>
                                          </p:val>
                                        </p:tav>
                                      </p:tavLst>
                                    </p:anim>
                                    <p:set>
                                      <p:cBhvr>
                                        <p:cTn id="89" dur="1" fill="hold">
                                          <p:stCondLst>
                                            <p:cond delay="499"/>
                                          </p:stCondLst>
                                        </p:cTn>
                                        <p:tgtEl>
                                          <p:spTgt spid="2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linds(horizontal)">
                                      <p:cBhvr>
                                        <p:cTn id="94" dur="5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28"/>
                                        </p:tgtEl>
                                        <p:attrNameLst>
                                          <p:attrName>ppt_x</p:attrName>
                                        </p:attrNameLst>
                                      </p:cBhvr>
                                      <p:tavLst>
                                        <p:tav tm="0">
                                          <p:val>
                                            <p:strVal val="ppt_x"/>
                                          </p:val>
                                        </p:tav>
                                        <p:tav tm="100000">
                                          <p:val>
                                            <p:strVal val="ppt_x"/>
                                          </p:val>
                                        </p:tav>
                                      </p:tavLst>
                                    </p:anim>
                                    <p:anim calcmode="lin" valueType="num">
                                      <p:cBhvr additive="base">
                                        <p:cTn id="105" dur="500"/>
                                        <p:tgtEl>
                                          <p:spTgt spid="28"/>
                                        </p:tgtEl>
                                        <p:attrNameLst>
                                          <p:attrName>ppt_y</p:attrName>
                                        </p:attrNameLst>
                                      </p:cBhvr>
                                      <p:tavLst>
                                        <p:tav tm="0">
                                          <p:val>
                                            <p:strVal val="ppt_y"/>
                                          </p:val>
                                        </p:tav>
                                        <p:tav tm="100000">
                                          <p:val>
                                            <p:strVal val="1+ppt_h/2"/>
                                          </p:val>
                                        </p:tav>
                                      </p:tavLst>
                                    </p:anim>
                                    <p:set>
                                      <p:cBhvr>
                                        <p:cTn id="106" dur="1" fill="hold">
                                          <p:stCondLst>
                                            <p:cond delay="499"/>
                                          </p:stCondLst>
                                        </p:cTn>
                                        <p:tgtEl>
                                          <p:spTgt spid="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blinds(horizontal)">
                                      <p:cBhvr>
                                        <p:cTn id="111" dur="500"/>
                                        <p:tgtEl>
                                          <p:spTgt spid="31"/>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500" fill="hold"/>
                                        <p:tgtEl>
                                          <p:spTgt spid="29"/>
                                        </p:tgtEl>
                                        <p:attrNameLst>
                                          <p:attrName>ppt_x</p:attrName>
                                        </p:attrNameLst>
                                      </p:cBhvr>
                                      <p:tavLst>
                                        <p:tav tm="0">
                                          <p:val>
                                            <p:strVal val="#ppt_x"/>
                                          </p:val>
                                        </p:tav>
                                        <p:tav tm="100000">
                                          <p:val>
                                            <p:strVal val="#ppt_x"/>
                                          </p:val>
                                        </p:tav>
                                      </p:tavLst>
                                    </p:anim>
                                    <p:anim calcmode="lin" valueType="num">
                                      <p:cBhvr additive="base">
                                        <p:cTn id="117" dur="500" fill="hold"/>
                                        <p:tgtEl>
                                          <p:spTgt spid="29"/>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xit" presetSubtype="4" fill="hold" nodeType="clickEffect">
                                  <p:stCondLst>
                                    <p:cond delay="0"/>
                                  </p:stCondLst>
                                  <p:childTnLst>
                                    <p:anim calcmode="lin" valueType="num">
                                      <p:cBhvr additive="base">
                                        <p:cTn id="125" dur="500"/>
                                        <p:tgtEl>
                                          <p:spTgt spid="29"/>
                                        </p:tgtEl>
                                        <p:attrNameLst>
                                          <p:attrName>ppt_x</p:attrName>
                                        </p:attrNameLst>
                                      </p:cBhvr>
                                      <p:tavLst>
                                        <p:tav tm="0">
                                          <p:val>
                                            <p:strVal val="ppt_x"/>
                                          </p:val>
                                        </p:tav>
                                        <p:tav tm="100000">
                                          <p:val>
                                            <p:strVal val="ppt_x"/>
                                          </p:val>
                                        </p:tav>
                                      </p:tavLst>
                                    </p:anim>
                                    <p:anim calcmode="lin" valueType="num">
                                      <p:cBhvr additive="base">
                                        <p:cTn id="126" dur="500"/>
                                        <p:tgtEl>
                                          <p:spTgt spid="29"/>
                                        </p:tgtEl>
                                        <p:attrNameLst>
                                          <p:attrName>ppt_y</p:attrName>
                                        </p:attrNameLst>
                                      </p:cBhvr>
                                      <p:tavLst>
                                        <p:tav tm="0">
                                          <p:val>
                                            <p:strVal val="ppt_y"/>
                                          </p:val>
                                        </p:tav>
                                        <p:tav tm="100000">
                                          <p:val>
                                            <p:strVal val="1+ppt_h/2"/>
                                          </p:val>
                                        </p:tav>
                                      </p:tavLst>
                                    </p:anim>
                                    <p:set>
                                      <p:cBhvr>
                                        <p:cTn id="127" dur="1" fill="hold">
                                          <p:stCondLst>
                                            <p:cond delay="499"/>
                                          </p:stCondLst>
                                        </p:cTn>
                                        <p:tgtEl>
                                          <p:spTgt spid="29"/>
                                        </p:tgtEl>
                                        <p:attrNameLst>
                                          <p:attrName>style.visibility</p:attrName>
                                        </p:attrNameLst>
                                      </p:cBhvr>
                                      <p:to>
                                        <p:strVal val="hidden"/>
                                      </p:to>
                                    </p:set>
                                  </p:childTnLst>
                                </p:cTn>
                              </p:par>
                              <p:par>
                                <p:cTn id="128" presetID="2" presetClass="exit" presetSubtype="4" fill="hold" nodeType="withEffect">
                                  <p:stCondLst>
                                    <p:cond delay="0"/>
                                  </p:stCondLst>
                                  <p:childTnLst>
                                    <p:anim calcmode="lin" valueType="num">
                                      <p:cBhvr additive="base">
                                        <p:cTn id="129" dur="500"/>
                                        <p:tgtEl>
                                          <p:spTgt spid="30"/>
                                        </p:tgtEl>
                                        <p:attrNameLst>
                                          <p:attrName>ppt_x</p:attrName>
                                        </p:attrNameLst>
                                      </p:cBhvr>
                                      <p:tavLst>
                                        <p:tav tm="0">
                                          <p:val>
                                            <p:strVal val="ppt_x"/>
                                          </p:val>
                                        </p:tav>
                                        <p:tav tm="100000">
                                          <p:val>
                                            <p:strVal val="ppt_x"/>
                                          </p:val>
                                        </p:tav>
                                      </p:tavLst>
                                    </p:anim>
                                    <p:anim calcmode="lin" valueType="num">
                                      <p:cBhvr additive="base">
                                        <p:cTn id="130" dur="500"/>
                                        <p:tgtEl>
                                          <p:spTgt spid="30"/>
                                        </p:tgtEl>
                                        <p:attrNameLst>
                                          <p:attrName>ppt_y</p:attrName>
                                        </p:attrNameLst>
                                      </p:cBhvr>
                                      <p:tavLst>
                                        <p:tav tm="0">
                                          <p:val>
                                            <p:strVal val="ppt_y"/>
                                          </p:val>
                                        </p:tav>
                                        <p:tav tm="100000">
                                          <p:val>
                                            <p:strVal val="1+ppt_h/2"/>
                                          </p:val>
                                        </p:tav>
                                      </p:tavLst>
                                    </p:anim>
                                    <p:set>
                                      <p:cBhvr>
                                        <p:cTn id="13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3" grpId="0" animBg="1"/>
      <p:bldP spid="33824" grpId="0"/>
      <p:bldP spid="33825" grpId="0"/>
      <p:bldP spid="33828" grpId="0"/>
      <p:bldP spid="17" grpId="0"/>
      <p:bldP spid="24" grpId="0"/>
      <p:bldP spid="25" grpId="0"/>
      <p:bldP spid="26" grpId="0"/>
      <p:bldP spid="27" grpId="0"/>
      <p:bldP spid="31"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122578" y="22860"/>
            <a:ext cx="1435733" cy="1143099"/>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557338" y="160248"/>
            <a:ext cx="5716872" cy="817245"/>
          </a:xfrm>
          <a:prstGeom prst="roundRect">
            <a:avLst/>
          </a:prstGeom>
          <a:solidFill>
            <a:srgbClr val="FFFFCC"/>
          </a:solidFill>
          <a:ln w="28575">
            <a:solidFill>
              <a:srgbClr val="217875"/>
            </a:solidFill>
            <a:prstDash val="sysDash"/>
          </a:ln>
        </p:spPr>
        <p:txBody>
          <a:bodyPr wrap="square">
            <a:spAutoFit/>
          </a:bodyPr>
          <a:lstStyle/>
          <a:p>
            <a:pPr algn="ctr" defTabSz="914309"/>
            <a:r>
              <a:rPr lang="en-US" sz="4200" b="1" dirty="0" err="1">
                <a:solidFill>
                  <a:srgbClr val="002060"/>
                </a:solidFill>
                <a:latin typeface="OpenSans"/>
                <a:cs typeface="Baloo 2 SemiBold" pitchFamily="2" charset="0"/>
              </a:rPr>
              <a:t>Luyện</a:t>
            </a:r>
            <a:r>
              <a:rPr lang="en-US" sz="4200" b="1" dirty="0">
                <a:solidFill>
                  <a:srgbClr val="002060"/>
                </a:solidFill>
                <a:latin typeface="OpenSans"/>
                <a:cs typeface="Baloo 2 SemiBold" pitchFamily="2" charset="0"/>
              </a:rPr>
              <a:t> </a:t>
            </a:r>
            <a:r>
              <a:rPr lang="en-US" sz="4200" b="1" dirty="0" err="1">
                <a:solidFill>
                  <a:srgbClr val="002060"/>
                </a:solidFill>
                <a:latin typeface="OpenSans"/>
                <a:cs typeface="Baloo 2 SemiBold" pitchFamily="2" charset="0"/>
              </a:rPr>
              <a:t>đọc</a:t>
            </a:r>
            <a:r>
              <a:rPr lang="en-US" sz="4200" b="1" dirty="0">
                <a:solidFill>
                  <a:srgbClr val="002060"/>
                </a:solidFill>
                <a:latin typeface="OpenSans"/>
                <a:cs typeface="Baloo 2 SemiBold" pitchFamily="2" charset="0"/>
              </a:rPr>
              <a:t> </a:t>
            </a:r>
            <a:r>
              <a:rPr lang="en-US" sz="4200" b="1" dirty="0" err="1">
                <a:solidFill>
                  <a:srgbClr val="002060"/>
                </a:solidFill>
                <a:latin typeface="OpenSans"/>
                <a:cs typeface="Baloo 2 SemiBold" pitchFamily="2" charset="0"/>
              </a:rPr>
              <a:t>theo</a:t>
            </a:r>
            <a:r>
              <a:rPr lang="en-US" sz="4200" b="1" dirty="0">
                <a:solidFill>
                  <a:srgbClr val="002060"/>
                </a:solidFill>
                <a:latin typeface="OpenSans"/>
                <a:cs typeface="Baloo 2 SemiBold" pitchFamily="2" charset="0"/>
              </a:rPr>
              <a:t> </a:t>
            </a:r>
            <a:r>
              <a:rPr lang="vi-VN" sz="4200" b="1" dirty="0" err="1">
                <a:solidFill>
                  <a:srgbClr val="002060"/>
                </a:solidFill>
                <a:latin typeface="OpenSans"/>
                <a:cs typeface="Baloo 2 SemiBold" pitchFamily="2" charset="0"/>
              </a:rPr>
              <a:t>nhóm</a:t>
            </a:r>
            <a:endParaRPr lang="en-US" sz="4200" b="1" dirty="0">
              <a:solidFill>
                <a:srgbClr val="002060"/>
              </a:solidFill>
              <a:latin typeface="OpenSans"/>
              <a:cs typeface="Baloo 2 SemiBold" pitchFamily="2" charset="0"/>
            </a:endParaRPr>
          </a:p>
        </p:txBody>
      </p:sp>
      <p:pic>
        <p:nvPicPr>
          <p:cNvPr id="24" name="Picture 2">
            <a:extLst>
              <a:ext uri="{FF2B5EF4-FFF2-40B4-BE49-F238E27FC236}">
                <a16:creationId xmlns:a16="http://schemas.microsoft.com/office/drawing/2014/main" id="{E54D0BBD-EFFA-E730-E534-2CE825ED2E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675" r="36347" b="1"/>
          <a:stretch/>
        </p:blipFill>
        <p:spPr bwMode="auto">
          <a:xfrm>
            <a:off x="1" y="1365382"/>
            <a:ext cx="6095999" cy="923520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9" name="TextBox 5">
            <a:extLst>
              <a:ext uri="{FF2B5EF4-FFF2-40B4-BE49-F238E27FC236}">
                <a16:creationId xmlns:a16="http://schemas.microsoft.com/office/drawing/2014/main" id="{9A13E230-4C6A-29D2-F82D-87DE2B6E9330}"/>
              </a:ext>
            </a:extLst>
          </p:cNvPr>
          <p:cNvSpPr txBox="1"/>
          <p:nvPr/>
        </p:nvSpPr>
        <p:spPr>
          <a:xfrm>
            <a:off x="6400800" y="548137"/>
            <a:ext cx="11431579" cy="11449288"/>
          </a:xfrm>
          <a:prstGeom prst="rect">
            <a:avLst/>
          </a:prstGeom>
          <a:noFill/>
        </p:spPr>
        <p:txBody>
          <a:bodyPr wrap="square">
            <a:spAutoFit/>
          </a:bodyPr>
          <a:lstStyle/>
          <a:p>
            <a:pPr algn="ctr"/>
            <a:r>
              <a:rPr lang="vi-VN" sz="3600" b="1" i="0" dirty="0">
                <a:solidFill>
                  <a:srgbClr val="0070C0"/>
                </a:solidFill>
                <a:effectLst/>
                <a:latin typeface="OpenSans"/>
              </a:rPr>
              <a:t>LẦN ĐẦU RA BIỂN</a:t>
            </a:r>
            <a:endParaRPr lang="vi-VN" sz="3600" b="0" i="0" dirty="0">
              <a:solidFill>
                <a:srgbClr val="0070C0"/>
              </a:solidFill>
              <a:effectLst/>
              <a:latin typeface="OpenSans"/>
            </a:endParaRPr>
          </a:p>
          <a:p>
            <a:pPr algn="just"/>
            <a:r>
              <a:rPr lang="vi-VN" sz="2600" b="1" i="0" dirty="0">
                <a:solidFill>
                  <a:srgbClr val="002060"/>
                </a:solidFill>
                <a:effectLst/>
                <a:latin typeface="OpenSans"/>
              </a:rPr>
              <a:t>    - A!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đây </a:t>
            </a:r>
            <a:r>
              <a:rPr lang="vi-VN" sz="2600" b="1" i="0" dirty="0" err="1">
                <a:solidFill>
                  <a:srgbClr val="002060"/>
                </a:solidFill>
                <a:effectLst/>
                <a:latin typeface="OpenSans"/>
              </a:rPr>
              <a:t>rồi</a:t>
            </a:r>
            <a:r>
              <a:rPr lang="vi-VN" sz="2600" b="1" i="0" dirty="0">
                <a:solidFill>
                  <a:srgbClr val="002060"/>
                </a:solidFill>
                <a:effectLst/>
                <a:latin typeface="OpenSans"/>
              </a:rPr>
              <a:t>. </a:t>
            </a:r>
            <a:r>
              <a:rPr lang="vi-VN" sz="2600" b="1" i="0" dirty="0" err="1">
                <a:solidFill>
                  <a:srgbClr val="002060"/>
                </a:solidFill>
                <a:effectLst/>
                <a:latin typeface="OpenSans"/>
              </a:rPr>
              <a:t>Thích</a:t>
            </a:r>
            <a:r>
              <a:rPr lang="vi-VN" sz="2600" b="1" i="0" dirty="0">
                <a:solidFill>
                  <a:srgbClr val="002060"/>
                </a:solidFill>
                <a:effectLst/>
                <a:latin typeface="OpenSans"/>
              </a:rPr>
              <a:t> </a:t>
            </a:r>
            <a:r>
              <a:rPr lang="vi-VN" sz="2600" b="1" i="0" dirty="0" err="1">
                <a:solidFill>
                  <a:srgbClr val="002060"/>
                </a:solidFill>
                <a:effectLst/>
                <a:latin typeface="OpenSans"/>
              </a:rPr>
              <a:t>quá</a:t>
            </a:r>
            <a:r>
              <a:rPr lang="vi-VN" sz="2600" b="1" i="0" dirty="0">
                <a:solidFill>
                  <a:srgbClr val="002060"/>
                </a:solidFill>
                <a:effectLst/>
                <a:latin typeface="OpenSans"/>
              </a:rPr>
              <a:t>!</a:t>
            </a:r>
          </a:p>
          <a:p>
            <a:pPr algn="just"/>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reo </a:t>
            </a:r>
            <a:r>
              <a:rPr lang="vi-VN" sz="2600" b="1" i="0" dirty="0" err="1">
                <a:solidFill>
                  <a:srgbClr val="002060"/>
                </a:solidFill>
                <a:effectLst/>
                <a:latin typeface="OpenSans"/>
              </a:rPr>
              <a:t>toáng</a:t>
            </a:r>
            <a:r>
              <a:rPr lang="vi-VN" sz="2600" b="1" i="0" dirty="0">
                <a:solidFill>
                  <a:srgbClr val="002060"/>
                </a:solidFill>
                <a:effectLst/>
                <a:latin typeface="OpenSans"/>
              </a:rPr>
              <a:t> lên, </a:t>
            </a:r>
            <a:r>
              <a:rPr lang="vi-VN" sz="2600" b="1" i="0" dirty="0" err="1">
                <a:solidFill>
                  <a:srgbClr val="002060"/>
                </a:solidFill>
                <a:effectLst/>
                <a:latin typeface="OpenSans"/>
              </a:rPr>
              <a:t>vượt</a:t>
            </a:r>
            <a:r>
              <a:rPr lang="vi-VN" sz="2600" b="1" i="0" dirty="0">
                <a:solidFill>
                  <a:srgbClr val="002060"/>
                </a:solidFill>
                <a:effectLst/>
                <a:latin typeface="OpenSans"/>
              </a:rPr>
              <a:t> qua </a:t>
            </a:r>
            <a:r>
              <a:rPr lang="vi-VN" sz="2600" b="1" i="0" dirty="0" err="1">
                <a:solidFill>
                  <a:srgbClr val="002060"/>
                </a:solidFill>
                <a:effectLst/>
                <a:latin typeface="OpenSans"/>
              </a:rPr>
              <a:t>bố</a:t>
            </a:r>
            <a:r>
              <a:rPr lang="vi-VN" sz="2600" b="1" i="0" dirty="0">
                <a:solidFill>
                  <a:srgbClr val="002060"/>
                </a:solidFill>
                <a:effectLst/>
                <a:latin typeface="OpenSans"/>
              </a:rPr>
              <a:t> </a:t>
            </a:r>
            <a:r>
              <a:rPr lang="vi-VN" sz="2600" b="1" i="0" dirty="0" err="1">
                <a:solidFill>
                  <a:srgbClr val="002060"/>
                </a:solidFill>
                <a:effectLst/>
                <a:latin typeface="OpenSans"/>
              </a:rPr>
              <a:t>và</a:t>
            </a:r>
            <a:r>
              <a:rPr lang="vi-VN" sz="2600" b="1" i="0" dirty="0">
                <a:solidFill>
                  <a:srgbClr val="002060"/>
                </a:solidFill>
                <a:effectLst/>
                <a:latin typeface="OpenSans"/>
              </a:rPr>
              <a:t> anh </a:t>
            </a:r>
            <a:r>
              <a:rPr lang="vi-VN" sz="2600" b="1" i="0" dirty="0" err="1">
                <a:solidFill>
                  <a:srgbClr val="002060"/>
                </a:solidFill>
                <a:effectLst/>
                <a:latin typeface="OpenSans"/>
              </a:rPr>
              <a:t>Thái</a:t>
            </a:r>
            <a:r>
              <a:rPr lang="vi-VN" sz="2600" b="1" i="0" dirty="0">
                <a:solidFill>
                  <a:srgbClr val="002060"/>
                </a:solidFill>
                <a:effectLst/>
                <a:latin typeface="OpenSans"/>
              </a:rPr>
              <a:t> </a:t>
            </a:r>
            <a:r>
              <a:rPr lang="vi-VN" sz="2600" b="1" i="0" dirty="0" err="1">
                <a:solidFill>
                  <a:srgbClr val="002060"/>
                </a:solidFill>
                <a:effectLst/>
                <a:latin typeface="OpenSans"/>
              </a:rPr>
              <a:t>chạy</a:t>
            </a:r>
            <a:r>
              <a:rPr lang="vi-VN" sz="2600" b="1" i="0" dirty="0">
                <a:solidFill>
                  <a:srgbClr val="002060"/>
                </a:solidFill>
                <a:effectLst/>
                <a:latin typeface="OpenSans"/>
              </a:rPr>
              <a:t> </a:t>
            </a:r>
            <a:r>
              <a:rPr lang="vi-VN" sz="2600" b="1" i="0" dirty="0" err="1">
                <a:solidFill>
                  <a:srgbClr val="002060"/>
                </a:solidFill>
                <a:effectLst/>
                <a:latin typeface="OpenSans"/>
              </a:rPr>
              <a:t>ào</a:t>
            </a:r>
            <a:r>
              <a:rPr lang="vi-VN" sz="2600" b="1" i="0" dirty="0">
                <a:solidFill>
                  <a:srgbClr val="002060"/>
                </a:solidFill>
                <a:effectLst/>
                <a:latin typeface="OpenSans"/>
              </a:rPr>
              <a:t> ra </a:t>
            </a:r>
            <a:r>
              <a:rPr lang="vi-VN" sz="2600" b="1" i="0" dirty="0" err="1">
                <a:solidFill>
                  <a:srgbClr val="002060"/>
                </a:solidFill>
                <a:effectLst/>
                <a:latin typeface="OpenSans"/>
              </a:rPr>
              <a:t>bãi</a:t>
            </a:r>
            <a:r>
              <a:rPr lang="vi-VN" sz="2600" b="1" i="0" dirty="0">
                <a:solidFill>
                  <a:srgbClr val="002060"/>
                </a:solidFill>
                <a:effectLst/>
                <a:latin typeface="OpenSans"/>
              </a:rPr>
              <a:t> </a:t>
            </a:r>
            <a:r>
              <a:rPr lang="vi-VN" sz="2600" b="1" i="0" dirty="0" err="1">
                <a:solidFill>
                  <a:srgbClr val="002060"/>
                </a:solidFill>
                <a:effectLst/>
                <a:latin typeface="OpenSans"/>
              </a:rPr>
              <a:t>cát</a:t>
            </a:r>
            <a:r>
              <a:rPr lang="vi-VN" sz="2600" b="1" i="0" dirty="0">
                <a:solidFill>
                  <a:srgbClr val="002060"/>
                </a:solidFill>
                <a:effectLst/>
                <a:latin typeface="OpenSans"/>
              </a:rPr>
              <a:t>. </a:t>
            </a:r>
            <a:r>
              <a:rPr lang="vi-VN" sz="2600" b="1" i="0" dirty="0" err="1">
                <a:solidFill>
                  <a:srgbClr val="002060"/>
                </a:solidFill>
                <a:effectLst/>
                <a:latin typeface="OpenSans"/>
              </a:rPr>
              <a:t>Từ</a:t>
            </a:r>
            <a:r>
              <a:rPr lang="vi-VN" sz="2600" b="1" i="0" dirty="0">
                <a:solidFill>
                  <a:srgbClr val="002060"/>
                </a:solidFill>
                <a:effectLst/>
                <a:latin typeface="OpenSans"/>
              </a:rPr>
              <a:t> </a:t>
            </a:r>
            <a:r>
              <a:rPr lang="vi-VN" sz="2600" b="1" i="0" dirty="0" err="1">
                <a:solidFill>
                  <a:srgbClr val="002060"/>
                </a:solidFill>
                <a:effectLst/>
                <a:latin typeface="OpenSans"/>
              </a:rPr>
              <a:t>thuở</a:t>
            </a:r>
            <a:r>
              <a:rPr lang="vi-VN" sz="2600" b="1" i="0" dirty="0">
                <a:solidFill>
                  <a:srgbClr val="002060"/>
                </a:solidFill>
                <a:effectLst/>
                <a:latin typeface="OpenSans"/>
              </a:rPr>
              <a:t> </a:t>
            </a:r>
            <a:r>
              <a:rPr lang="vi-VN" sz="2600" b="1" i="0" dirty="0" err="1">
                <a:solidFill>
                  <a:srgbClr val="002060"/>
                </a:solidFill>
                <a:effectLst/>
                <a:latin typeface="OpenSans"/>
              </a:rPr>
              <a:t>bé</a:t>
            </a:r>
            <a:r>
              <a:rPr lang="vi-VN" sz="2600" b="1" i="0" dirty="0">
                <a:solidFill>
                  <a:srgbClr val="002060"/>
                </a:solidFill>
                <a:effectLst/>
                <a:latin typeface="OpenSans"/>
              </a:rPr>
              <a:t> </a:t>
            </a:r>
            <a:r>
              <a:rPr lang="vi-VN" sz="2600" b="1" i="0" dirty="0" err="1">
                <a:solidFill>
                  <a:srgbClr val="002060"/>
                </a:solidFill>
                <a:effectLst/>
                <a:latin typeface="OpenSans"/>
              </a:rPr>
              <a:t>đến</a:t>
            </a:r>
            <a:r>
              <a:rPr lang="vi-VN" sz="2600" b="1" i="0" dirty="0">
                <a:solidFill>
                  <a:srgbClr val="002060"/>
                </a:solidFill>
                <a:effectLst/>
                <a:latin typeface="OpenSans"/>
              </a:rPr>
              <a:t> </a:t>
            </a:r>
            <a:r>
              <a:rPr lang="vi-VN" sz="2600" b="1" i="0" dirty="0" err="1">
                <a:solidFill>
                  <a:srgbClr val="002060"/>
                </a:solidFill>
                <a:effectLst/>
                <a:latin typeface="OpenSans"/>
              </a:rPr>
              <a:t>giờ</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đã</a:t>
            </a:r>
            <a:r>
              <a:rPr lang="vi-VN" sz="2600" b="1" i="0" dirty="0">
                <a:solidFill>
                  <a:srgbClr val="002060"/>
                </a:solidFill>
                <a:effectLst/>
                <a:latin typeface="OpenSans"/>
              </a:rPr>
              <a:t> </a:t>
            </a:r>
            <a:r>
              <a:rPr lang="vi-VN" sz="2600" b="1" i="0" dirty="0" err="1">
                <a:solidFill>
                  <a:srgbClr val="002060"/>
                </a:solidFill>
                <a:effectLst/>
                <a:latin typeface="OpenSans"/>
              </a:rPr>
              <a:t>được</a:t>
            </a:r>
            <a:r>
              <a:rPr lang="vi-VN" sz="2600" b="1" i="0" dirty="0">
                <a:solidFill>
                  <a:srgbClr val="002060"/>
                </a:solidFill>
                <a:effectLst/>
                <a:latin typeface="OpenSans"/>
              </a:rPr>
              <a:t> </a:t>
            </a:r>
            <a:r>
              <a:rPr lang="vi-VN" sz="2600" b="1" i="0" dirty="0" err="1">
                <a:solidFill>
                  <a:srgbClr val="002060"/>
                </a:solidFill>
                <a:effectLst/>
                <a:latin typeface="OpenSans"/>
              </a:rPr>
              <a:t>thấy</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bao </a:t>
            </a:r>
            <a:r>
              <a:rPr lang="vi-VN" sz="2600" b="1" i="0" dirty="0" err="1">
                <a:solidFill>
                  <a:srgbClr val="002060"/>
                </a:solidFill>
                <a:effectLst/>
                <a:latin typeface="OpenSans"/>
              </a:rPr>
              <a:t>giờ</a:t>
            </a:r>
            <a:r>
              <a:rPr lang="vi-VN" sz="2600" b="1" i="0" dirty="0">
                <a:solidFill>
                  <a:srgbClr val="002060"/>
                </a:solidFill>
                <a:effectLst/>
                <a:latin typeface="OpenSans"/>
              </a:rPr>
              <a:t> đâu. </a:t>
            </a:r>
            <a:r>
              <a:rPr lang="vi-VN" sz="2600" b="1" i="0" dirty="0" err="1">
                <a:solidFill>
                  <a:srgbClr val="002060"/>
                </a:solidFill>
                <a:effectLst/>
                <a:latin typeface="OpenSans"/>
              </a:rPr>
              <a:t>Cậu</a:t>
            </a:r>
            <a:r>
              <a:rPr lang="vi-VN" sz="2600" b="1" i="0" dirty="0">
                <a:solidFill>
                  <a:srgbClr val="002060"/>
                </a:solidFill>
                <a:effectLst/>
                <a:latin typeface="OpenSans"/>
              </a:rPr>
              <a:t> </a:t>
            </a:r>
            <a:r>
              <a:rPr lang="vi-VN" sz="2600" b="1" i="0" dirty="0" err="1">
                <a:solidFill>
                  <a:srgbClr val="002060"/>
                </a:solidFill>
                <a:effectLst/>
                <a:latin typeface="OpenSans"/>
              </a:rPr>
              <a:t>đứng</a:t>
            </a:r>
            <a:r>
              <a:rPr lang="vi-VN" sz="2600" b="1" i="0" dirty="0">
                <a:solidFill>
                  <a:srgbClr val="002060"/>
                </a:solidFill>
                <a:effectLst/>
                <a:latin typeface="OpenSans"/>
              </a:rPr>
              <a:t> ngây ra </a:t>
            </a:r>
            <a:r>
              <a:rPr lang="vi-VN" sz="2600" b="1" i="0" dirty="0" err="1">
                <a:solidFill>
                  <a:srgbClr val="002060"/>
                </a:solidFill>
                <a:effectLst/>
                <a:latin typeface="OpenSans"/>
              </a:rPr>
              <a:t>nhìn</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Ôi!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rộng</a:t>
            </a:r>
            <a:r>
              <a:rPr lang="vi-VN" sz="2600" b="1" i="0" dirty="0">
                <a:solidFill>
                  <a:srgbClr val="002060"/>
                </a:solidFill>
                <a:effectLst/>
                <a:latin typeface="OpenSans"/>
              </a:rPr>
              <a:t> </a:t>
            </a:r>
            <a:r>
              <a:rPr lang="vi-VN" sz="2600" b="1" i="0" dirty="0" err="1">
                <a:solidFill>
                  <a:srgbClr val="002060"/>
                </a:solidFill>
                <a:effectLst/>
                <a:latin typeface="OpenSans"/>
              </a:rPr>
              <a:t>quá</a:t>
            </a:r>
            <a:r>
              <a:rPr lang="vi-VN" sz="2600" b="1" i="0" dirty="0">
                <a:solidFill>
                  <a:srgbClr val="002060"/>
                </a:solidFill>
                <a:effectLst/>
                <a:latin typeface="OpenSans"/>
              </a:rPr>
              <a:t>, xanh </a:t>
            </a:r>
            <a:r>
              <a:rPr lang="vi-VN" sz="2600" b="1" i="0" dirty="0" err="1">
                <a:solidFill>
                  <a:srgbClr val="002060"/>
                </a:solidFill>
                <a:effectLst/>
                <a:latin typeface="OpenSans"/>
              </a:rPr>
              <a:t>quá</a:t>
            </a:r>
            <a:r>
              <a:rPr lang="vi-VN" sz="2600" b="1" i="0" dirty="0">
                <a:solidFill>
                  <a:srgbClr val="002060"/>
                </a:solidFill>
                <a:effectLst/>
                <a:latin typeface="OpenSans"/>
              </a:rPr>
              <a:t>, </a:t>
            </a:r>
            <a:r>
              <a:rPr lang="vi-VN" sz="2600" b="1" i="0" dirty="0" err="1">
                <a:solidFill>
                  <a:srgbClr val="002060"/>
                </a:solidFill>
                <a:effectLst/>
                <a:latin typeface="OpenSans"/>
              </a:rPr>
              <a:t>chẳng</a:t>
            </a:r>
            <a:r>
              <a:rPr lang="vi-VN" sz="2600" b="1" i="0" dirty="0">
                <a:solidFill>
                  <a:srgbClr val="002060"/>
                </a:solidFill>
                <a:effectLst/>
                <a:latin typeface="OpenSans"/>
              </a:rPr>
              <a:t> </a:t>
            </a:r>
            <a:r>
              <a:rPr lang="vi-VN" sz="2600" b="1" i="0" dirty="0" err="1">
                <a:solidFill>
                  <a:srgbClr val="002060"/>
                </a:solidFill>
                <a:effectLst/>
                <a:latin typeface="OpenSans"/>
              </a:rPr>
              <a:t>nhìn</a:t>
            </a:r>
            <a:r>
              <a:rPr lang="vi-VN" sz="2600" b="1" i="0" dirty="0">
                <a:solidFill>
                  <a:srgbClr val="002060"/>
                </a:solidFill>
                <a:effectLst/>
                <a:latin typeface="OpenSans"/>
              </a:rPr>
              <a:t> </a:t>
            </a:r>
            <a:r>
              <a:rPr lang="vi-VN" sz="2600" b="1" i="0" dirty="0" err="1">
                <a:solidFill>
                  <a:srgbClr val="002060"/>
                </a:solidFill>
                <a:effectLst/>
                <a:latin typeface="OpenSans"/>
              </a:rPr>
              <a:t>thấy</a:t>
            </a:r>
            <a:r>
              <a:rPr lang="vi-VN" sz="2600" b="1" i="0" dirty="0">
                <a:solidFill>
                  <a:srgbClr val="002060"/>
                </a:solidFill>
                <a:effectLst/>
                <a:latin typeface="OpenSans"/>
              </a:rPr>
              <a:t> </a:t>
            </a:r>
            <a:r>
              <a:rPr lang="vi-VN" sz="2600" b="1" i="0" dirty="0" err="1">
                <a:solidFill>
                  <a:srgbClr val="002060"/>
                </a:solidFill>
                <a:effectLst/>
                <a:latin typeface="OpenSans"/>
              </a:rPr>
              <a:t>bờ</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kia đâu.</a:t>
            </a:r>
          </a:p>
          <a:p>
            <a:pPr algn="just"/>
            <a:r>
              <a:rPr lang="vi-VN" sz="2600" b="1" i="0" dirty="0" err="1">
                <a:solidFill>
                  <a:srgbClr val="002060"/>
                </a:solidFill>
                <a:effectLst/>
                <a:latin typeface="OpenSans"/>
              </a:rPr>
              <a:t>Thắng</a:t>
            </a:r>
            <a:r>
              <a:rPr lang="vi-VN" sz="2600" b="1" i="0" dirty="0">
                <a:solidFill>
                  <a:srgbClr val="002060"/>
                </a:solidFill>
                <a:effectLst/>
                <a:latin typeface="OpenSans"/>
              </a:rPr>
              <a:t> đi </a:t>
            </a:r>
            <a:r>
              <a:rPr lang="vi-VN" sz="2600" b="1" i="0" dirty="0" err="1">
                <a:solidFill>
                  <a:srgbClr val="002060"/>
                </a:solidFill>
                <a:effectLst/>
                <a:latin typeface="OpenSans"/>
              </a:rPr>
              <a:t>xuống</a:t>
            </a:r>
            <a:r>
              <a:rPr lang="vi-VN" sz="2600" b="1" i="0" dirty="0">
                <a:solidFill>
                  <a:srgbClr val="002060"/>
                </a:solidFill>
                <a:effectLst/>
                <a:latin typeface="OpenSans"/>
              </a:rPr>
              <a:t> </a:t>
            </a:r>
            <a:r>
              <a:rPr lang="vi-VN" sz="2600" b="1" i="0" dirty="0" err="1">
                <a:solidFill>
                  <a:srgbClr val="002060"/>
                </a:solidFill>
                <a:effectLst/>
                <a:latin typeface="OpenSans"/>
              </a:rPr>
              <a:t>gần</a:t>
            </a:r>
            <a:r>
              <a:rPr lang="vi-VN" sz="2600" b="1" i="0" dirty="0">
                <a:solidFill>
                  <a:srgbClr val="002060"/>
                </a:solidFill>
                <a:effectLst/>
                <a:latin typeface="OpenSans"/>
              </a:rPr>
              <a:t> </a:t>
            </a:r>
            <a:r>
              <a:rPr lang="vi-VN" sz="2600" b="1" i="0" dirty="0" err="1">
                <a:solidFill>
                  <a:srgbClr val="002060"/>
                </a:solidFill>
                <a:effectLst/>
                <a:latin typeface="OpenSans"/>
              </a:rPr>
              <a:t>mép</a:t>
            </a:r>
            <a:r>
              <a:rPr lang="vi-VN" sz="2600" b="1" i="0" dirty="0">
                <a:solidFill>
                  <a:srgbClr val="002060"/>
                </a:solidFill>
                <a:effectLst/>
                <a:latin typeface="OpenSans"/>
              </a:rPr>
              <a:t> </a:t>
            </a:r>
            <a:r>
              <a:rPr lang="vi-VN" sz="2600" b="1" i="0" dirty="0" err="1">
                <a:solidFill>
                  <a:srgbClr val="002060"/>
                </a:solidFill>
                <a:effectLst/>
                <a:latin typeface="OpenSans"/>
              </a:rPr>
              <a:t>nước</a:t>
            </a:r>
            <a:r>
              <a:rPr lang="vi-VN" sz="2600" b="1" i="0" dirty="0">
                <a:solidFill>
                  <a:srgbClr val="002060"/>
                </a:solidFill>
                <a:effectLst/>
                <a:latin typeface="OpenSans"/>
              </a:rPr>
              <a:t>. Ồ! </a:t>
            </a:r>
            <a:r>
              <a:rPr lang="vi-VN" sz="2600" b="1" i="0" dirty="0" err="1">
                <a:solidFill>
                  <a:srgbClr val="002060"/>
                </a:solidFill>
                <a:effectLst/>
                <a:latin typeface="OpenSans"/>
              </a:rPr>
              <a:t>Có</a:t>
            </a:r>
            <a:r>
              <a:rPr lang="vi-VN" sz="2600" b="1" i="0" dirty="0">
                <a:solidFill>
                  <a:srgbClr val="002060"/>
                </a:solidFill>
                <a:effectLst/>
                <a:latin typeface="OpenSans"/>
              </a:rPr>
              <a:t> con </a:t>
            </a:r>
            <a:r>
              <a:rPr lang="vi-VN" sz="2600" b="1" i="0" dirty="0" err="1">
                <a:solidFill>
                  <a:srgbClr val="002060"/>
                </a:solidFill>
                <a:effectLst/>
                <a:latin typeface="OpenSans"/>
              </a:rPr>
              <a:t>gì</a:t>
            </a:r>
            <a:r>
              <a:rPr lang="vi-VN" sz="2600" b="1" i="0" dirty="0">
                <a:solidFill>
                  <a:srgbClr val="002060"/>
                </a:solidFill>
                <a:effectLst/>
                <a:latin typeface="OpenSans"/>
              </a:rPr>
              <a:t> </a:t>
            </a:r>
            <a:r>
              <a:rPr lang="vi-VN" sz="2600" b="1" i="0" dirty="0" err="1">
                <a:solidFill>
                  <a:srgbClr val="002060"/>
                </a:solidFill>
                <a:effectLst/>
                <a:latin typeface="OpenSans"/>
              </a:rPr>
              <a:t>bé</a:t>
            </a:r>
            <a:r>
              <a:rPr lang="vi-VN" sz="2600" b="1" i="0" dirty="0">
                <a:solidFill>
                  <a:srgbClr val="002060"/>
                </a:solidFill>
                <a:effectLst/>
                <a:latin typeface="OpenSans"/>
              </a:rPr>
              <a:t> </a:t>
            </a:r>
            <a:r>
              <a:rPr lang="vi-VN" sz="2600" b="1" i="0" dirty="0" err="1">
                <a:solidFill>
                  <a:srgbClr val="002060"/>
                </a:solidFill>
                <a:effectLst/>
                <a:latin typeface="OpenSans"/>
              </a:rPr>
              <a:t>tẹo</a:t>
            </a:r>
            <a:r>
              <a:rPr lang="vi-VN" sz="2600" b="1" i="0" dirty="0">
                <a:solidFill>
                  <a:srgbClr val="002060"/>
                </a:solidFill>
                <a:effectLst/>
                <a:latin typeface="OpenSans"/>
              </a:rPr>
              <a:t> đang </a:t>
            </a:r>
            <a:r>
              <a:rPr lang="vi-VN" sz="2600" b="1" i="0" dirty="0" err="1">
                <a:solidFill>
                  <a:srgbClr val="002060"/>
                </a:solidFill>
                <a:effectLst/>
                <a:latin typeface="OpenSans"/>
              </a:rPr>
              <a:t>chạy</a:t>
            </a:r>
            <a:r>
              <a:rPr lang="vi-VN" sz="2600" b="1" i="0" dirty="0">
                <a:solidFill>
                  <a:srgbClr val="002060"/>
                </a:solidFill>
                <a:effectLst/>
                <a:latin typeface="OpenSans"/>
              </a:rPr>
              <a:t> trên </a:t>
            </a:r>
            <a:r>
              <a:rPr lang="vi-VN" sz="2600" b="1" i="0" dirty="0" err="1">
                <a:solidFill>
                  <a:srgbClr val="002060"/>
                </a:solidFill>
                <a:effectLst/>
                <a:latin typeface="OpenSans"/>
              </a:rPr>
              <a:t>cát</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rón</a:t>
            </a:r>
            <a:r>
              <a:rPr lang="vi-VN" sz="2600" b="1" i="0" dirty="0">
                <a:solidFill>
                  <a:srgbClr val="002060"/>
                </a:solidFill>
                <a:effectLst/>
                <a:latin typeface="OpenSans"/>
              </a:rPr>
              <a:t> </a:t>
            </a:r>
            <a:r>
              <a:rPr lang="vi-VN" sz="2600" b="1" i="0" dirty="0" err="1">
                <a:solidFill>
                  <a:srgbClr val="002060"/>
                </a:solidFill>
                <a:effectLst/>
                <a:latin typeface="OpenSans"/>
              </a:rPr>
              <a:t>rén</a:t>
            </a:r>
            <a:r>
              <a:rPr lang="vi-VN" sz="2600" b="1" i="0" dirty="0">
                <a:solidFill>
                  <a:srgbClr val="002060"/>
                </a:solidFill>
                <a:effectLst/>
                <a:latin typeface="OpenSans"/>
              </a:rPr>
              <a:t> </a:t>
            </a:r>
            <a:r>
              <a:rPr lang="vi-VN" sz="2600" b="1" i="0" dirty="0" err="1">
                <a:solidFill>
                  <a:srgbClr val="002060"/>
                </a:solidFill>
                <a:effectLst/>
                <a:latin typeface="OpenSans"/>
              </a:rPr>
              <a:t>đến</a:t>
            </a:r>
            <a:r>
              <a:rPr lang="vi-VN" sz="2600" b="1" i="0" dirty="0">
                <a:solidFill>
                  <a:srgbClr val="002060"/>
                </a:solidFill>
                <a:effectLst/>
                <a:latin typeface="OpenSans"/>
              </a:rPr>
              <a:t> </a:t>
            </a:r>
            <a:r>
              <a:rPr lang="vi-VN" sz="2600" b="1" i="0" dirty="0" err="1">
                <a:solidFill>
                  <a:srgbClr val="002060"/>
                </a:solidFill>
                <a:effectLst/>
                <a:latin typeface="OpenSans"/>
              </a:rPr>
              <a:t>gần</a:t>
            </a:r>
            <a:r>
              <a:rPr lang="vi-VN" sz="2600" b="1" i="0" dirty="0">
                <a:solidFill>
                  <a:srgbClr val="002060"/>
                </a:solidFill>
                <a:effectLst/>
                <a:latin typeface="OpenSans"/>
              </a:rPr>
              <a:t>, </a:t>
            </a:r>
            <a:r>
              <a:rPr lang="vi-VN" sz="2600" b="1" i="0" dirty="0" err="1">
                <a:solidFill>
                  <a:srgbClr val="002060"/>
                </a:solidFill>
                <a:effectLst/>
                <a:latin typeface="OpenSans"/>
              </a:rPr>
              <a:t>những</a:t>
            </a:r>
            <a:r>
              <a:rPr lang="vi-VN" sz="2600" b="1" i="0" dirty="0">
                <a:solidFill>
                  <a:srgbClr val="002060"/>
                </a:solidFill>
                <a:effectLst/>
                <a:latin typeface="OpenSans"/>
              </a:rPr>
              <a:t> </a:t>
            </a:r>
            <a:r>
              <a:rPr lang="vi-VN" sz="2600" b="1" i="0" dirty="0" err="1">
                <a:solidFill>
                  <a:srgbClr val="002060"/>
                </a:solidFill>
                <a:effectLst/>
                <a:latin typeface="OpenSans"/>
              </a:rPr>
              <a:t>vụt</a:t>
            </a:r>
            <a:r>
              <a:rPr lang="vi-VN" sz="2600" b="1" i="0" dirty="0">
                <a:solidFill>
                  <a:srgbClr val="002060"/>
                </a:solidFill>
                <a:effectLst/>
                <a:latin typeface="OpenSans"/>
              </a:rPr>
              <a:t> </a:t>
            </a:r>
            <a:r>
              <a:rPr lang="vi-VN" sz="2600" b="1" i="0" dirty="0" err="1">
                <a:solidFill>
                  <a:srgbClr val="002060"/>
                </a:solidFill>
                <a:effectLst/>
                <a:latin typeface="OpenSans"/>
              </a:rPr>
              <a:t>một</a:t>
            </a:r>
            <a:r>
              <a:rPr lang="vi-VN" sz="2600" b="1" i="0" dirty="0">
                <a:solidFill>
                  <a:srgbClr val="002060"/>
                </a:solidFill>
                <a:effectLst/>
                <a:latin typeface="OpenSans"/>
              </a:rPr>
              <a:t> </a:t>
            </a:r>
            <a:r>
              <a:rPr lang="vi-VN" sz="2600" b="1" i="0" dirty="0" err="1">
                <a:solidFill>
                  <a:srgbClr val="002060"/>
                </a:solidFill>
                <a:effectLst/>
                <a:latin typeface="OpenSans"/>
              </a:rPr>
              <a:t>cái</a:t>
            </a:r>
            <a:r>
              <a:rPr lang="vi-VN" sz="2600" b="1" i="0" dirty="0">
                <a:solidFill>
                  <a:srgbClr val="002060"/>
                </a:solidFill>
                <a:effectLst/>
                <a:latin typeface="OpenSans"/>
              </a:rPr>
              <a:t>, </a:t>
            </a:r>
            <a:r>
              <a:rPr lang="vi-VN" sz="2600" b="1" i="0" dirty="0" err="1">
                <a:solidFill>
                  <a:srgbClr val="002060"/>
                </a:solidFill>
                <a:effectLst/>
                <a:latin typeface="OpenSans"/>
              </a:rPr>
              <a:t>nó</a:t>
            </a:r>
            <a:r>
              <a:rPr lang="vi-VN" sz="2600" b="1" i="0" dirty="0">
                <a:solidFill>
                  <a:srgbClr val="002060"/>
                </a:solidFill>
                <a:effectLst/>
                <a:latin typeface="OpenSans"/>
              </a:rPr>
              <a:t> </a:t>
            </a:r>
            <a:r>
              <a:rPr lang="vi-VN" sz="2600" b="1" i="0" dirty="0" err="1">
                <a:solidFill>
                  <a:srgbClr val="002060"/>
                </a:solidFill>
                <a:effectLst/>
                <a:latin typeface="OpenSans"/>
              </a:rPr>
              <a:t>biến</a:t>
            </a:r>
            <a:r>
              <a:rPr lang="vi-VN" sz="2600" b="1" i="0" dirty="0">
                <a:solidFill>
                  <a:srgbClr val="002060"/>
                </a:solidFill>
                <a:effectLst/>
                <a:latin typeface="OpenSans"/>
              </a:rPr>
              <a:t> ngay </a:t>
            </a:r>
            <a:r>
              <a:rPr lang="vi-VN" sz="2600" b="1" i="0" dirty="0" err="1">
                <a:solidFill>
                  <a:srgbClr val="002060"/>
                </a:solidFill>
                <a:effectLst/>
                <a:latin typeface="OpenSans"/>
              </a:rPr>
              <a:t>vào</a:t>
            </a:r>
            <a:r>
              <a:rPr lang="vi-VN" sz="2600" b="1" i="0" dirty="0">
                <a:solidFill>
                  <a:srgbClr val="002060"/>
                </a:solidFill>
                <a:effectLst/>
                <a:latin typeface="OpenSans"/>
              </a:rPr>
              <a:t> hang. - </a:t>
            </a:r>
            <a:r>
              <a:rPr lang="vi-VN" sz="2600" b="1" i="0" dirty="0" err="1">
                <a:solidFill>
                  <a:srgbClr val="002060"/>
                </a:solidFill>
                <a:effectLst/>
                <a:latin typeface="OpenSans"/>
              </a:rPr>
              <a:t>Cậu</a:t>
            </a:r>
            <a:r>
              <a:rPr lang="vi-VN" sz="2600" b="1" i="0" dirty="0">
                <a:solidFill>
                  <a:srgbClr val="002060"/>
                </a:solidFill>
                <a:effectLst/>
                <a:latin typeface="OpenSans"/>
              </a:rPr>
              <a:t> </a:t>
            </a:r>
            <a:r>
              <a:rPr lang="vi-VN" sz="2600" b="1" i="0" dirty="0" err="1">
                <a:solidFill>
                  <a:srgbClr val="002060"/>
                </a:solidFill>
                <a:effectLst/>
                <a:latin typeface="OpenSans"/>
              </a:rPr>
              <a:t>có</a:t>
            </a:r>
            <a:r>
              <a:rPr lang="vi-VN" sz="2600" b="1" i="0" dirty="0">
                <a:solidFill>
                  <a:srgbClr val="002060"/>
                </a:solidFill>
                <a:effectLst/>
                <a:latin typeface="OpenSans"/>
              </a:rPr>
              <a:t> </a:t>
            </a:r>
            <a:r>
              <a:rPr lang="vi-VN" sz="2600" b="1" i="0" dirty="0" err="1">
                <a:solidFill>
                  <a:srgbClr val="002060"/>
                </a:solidFill>
                <a:effectLst/>
                <a:latin typeface="OpenSans"/>
              </a:rPr>
              <a:t>biết</a:t>
            </a:r>
            <a:r>
              <a:rPr lang="vi-VN" sz="2600" b="1" i="0" dirty="0">
                <a:solidFill>
                  <a:srgbClr val="002060"/>
                </a:solidFill>
                <a:effectLst/>
                <a:latin typeface="OpenSans"/>
              </a:rPr>
              <a:t> con </a:t>
            </a:r>
            <a:r>
              <a:rPr lang="vi-VN" sz="2600" b="1" i="0" dirty="0" err="1">
                <a:solidFill>
                  <a:srgbClr val="002060"/>
                </a:solidFill>
                <a:effectLst/>
                <a:latin typeface="OpenSans"/>
              </a:rPr>
              <a:t>gì</a:t>
            </a:r>
            <a:r>
              <a:rPr lang="vi-VN" sz="2600" b="1" i="0" dirty="0">
                <a:solidFill>
                  <a:srgbClr val="002060"/>
                </a:solidFill>
                <a:effectLst/>
                <a:latin typeface="OpenSans"/>
              </a:rPr>
              <a:t> </a:t>
            </a:r>
            <a:r>
              <a:rPr lang="vi-VN" sz="2600" b="1" i="0" dirty="0" err="1">
                <a:solidFill>
                  <a:srgbClr val="002060"/>
                </a:solidFill>
                <a:effectLst/>
                <a:latin typeface="OpenSans"/>
              </a:rPr>
              <a:t>đấy</a:t>
            </a:r>
            <a:r>
              <a:rPr lang="vi-VN" sz="2600" b="1" i="0" dirty="0">
                <a:solidFill>
                  <a:srgbClr val="002060"/>
                </a:solidFill>
                <a:effectLst/>
                <a:latin typeface="OpenSans"/>
              </a:rPr>
              <a:t> không?</a:t>
            </a:r>
          </a:p>
          <a:p>
            <a:pPr algn="just"/>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giật</a:t>
            </a:r>
            <a:r>
              <a:rPr lang="vi-VN" sz="2600" b="1" i="0" dirty="0">
                <a:solidFill>
                  <a:srgbClr val="002060"/>
                </a:solidFill>
                <a:effectLst/>
                <a:latin typeface="OpenSans"/>
              </a:rPr>
              <a:t> </a:t>
            </a:r>
            <a:r>
              <a:rPr lang="vi-VN" sz="2600" b="1" i="0" dirty="0" err="1">
                <a:solidFill>
                  <a:srgbClr val="002060"/>
                </a:solidFill>
                <a:effectLst/>
                <a:latin typeface="OpenSans"/>
              </a:rPr>
              <a:t>mình</a:t>
            </a:r>
            <a:r>
              <a:rPr lang="vi-VN" sz="2600" b="1" i="0" dirty="0">
                <a:solidFill>
                  <a:srgbClr val="002060"/>
                </a:solidFill>
                <a:effectLst/>
                <a:latin typeface="OpenSans"/>
              </a:rPr>
              <a:t> </a:t>
            </a:r>
            <a:r>
              <a:rPr lang="vi-VN" sz="2600" b="1" i="0" dirty="0" err="1">
                <a:solidFill>
                  <a:srgbClr val="002060"/>
                </a:solidFill>
                <a:effectLst/>
                <a:latin typeface="OpenSans"/>
              </a:rPr>
              <a:t>ngẩng</a:t>
            </a:r>
            <a:r>
              <a:rPr lang="vi-VN" sz="2600" b="1" i="0" dirty="0">
                <a:solidFill>
                  <a:srgbClr val="002060"/>
                </a:solidFill>
                <a:effectLst/>
                <a:latin typeface="OpenSans"/>
              </a:rPr>
              <a:t> lên </a:t>
            </a:r>
            <a:r>
              <a:rPr lang="vi-VN" sz="2600" b="1" i="0" dirty="0" err="1">
                <a:solidFill>
                  <a:srgbClr val="002060"/>
                </a:solidFill>
                <a:effectLst/>
                <a:latin typeface="OpenSans"/>
              </a:rPr>
              <a:t>nhìn</a:t>
            </a:r>
            <a:r>
              <a:rPr lang="vi-VN" sz="2600" b="1" i="0" dirty="0">
                <a:solidFill>
                  <a:srgbClr val="002060"/>
                </a:solidFill>
                <a:effectLst/>
                <a:latin typeface="OpenSans"/>
              </a:rPr>
              <a:t>, </a:t>
            </a:r>
            <a:r>
              <a:rPr lang="vi-VN" sz="2600" b="1" i="0" dirty="0" err="1">
                <a:solidFill>
                  <a:srgbClr val="002060"/>
                </a:solidFill>
                <a:effectLst/>
                <a:latin typeface="OpenSans"/>
              </a:rPr>
              <a:t>thấy</a:t>
            </a:r>
            <a:r>
              <a:rPr lang="vi-VN" sz="2600" b="1" i="0" dirty="0">
                <a:solidFill>
                  <a:srgbClr val="002060"/>
                </a:solidFill>
                <a:effectLst/>
                <a:latin typeface="OpenSans"/>
              </a:rPr>
              <a:t> </a:t>
            </a:r>
            <a:r>
              <a:rPr lang="vi-VN" sz="2600" b="1" i="0" dirty="0" err="1">
                <a:solidFill>
                  <a:srgbClr val="002060"/>
                </a:solidFill>
                <a:effectLst/>
                <a:latin typeface="OpenSans"/>
              </a:rPr>
              <a:t>một</a:t>
            </a:r>
            <a:r>
              <a:rPr lang="vi-VN" sz="2600" b="1" i="0" dirty="0">
                <a:solidFill>
                  <a:srgbClr val="002060"/>
                </a:solidFill>
                <a:effectLst/>
                <a:latin typeface="OpenSans"/>
              </a:rPr>
              <a:t> </a:t>
            </a:r>
            <a:r>
              <a:rPr lang="vi-VN" sz="2600" b="1" i="0" dirty="0" err="1">
                <a:solidFill>
                  <a:srgbClr val="002060"/>
                </a:solidFill>
                <a:effectLst/>
                <a:latin typeface="OpenSans"/>
              </a:rPr>
              <a:t>bạn</a:t>
            </a:r>
            <a:r>
              <a:rPr lang="vi-VN" sz="2600" b="1" i="0" dirty="0">
                <a:solidFill>
                  <a:srgbClr val="002060"/>
                </a:solidFill>
                <a:effectLst/>
                <a:latin typeface="OpenSans"/>
              </a:rPr>
              <a:t> trai đang </a:t>
            </a:r>
            <a:r>
              <a:rPr lang="vi-VN" sz="2600" b="1" i="0" dirty="0" err="1">
                <a:solidFill>
                  <a:srgbClr val="002060"/>
                </a:solidFill>
                <a:effectLst/>
                <a:latin typeface="OpenSans"/>
              </a:rPr>
              <a:t>đứng</a:t>
            </a:r>
            <a:r>
              <a:rPr lang="vi-VN" sz="2600" b="1" i="0" dirty="0">
                <a:solidFill>
                  <a:srgbClr val="002060"/>
                </a:solidFill>
                <a:effectLst/>
                <a:latin typeface="OpenSans"/>
              </a:rPr>
              <a:t> </a:t>
            </a:r>
            <a:r>
              <a:rPr lang="vi-VN" sz="2600" b="1" i="0" dirty="0" err="1">
                <a:solidFill>
                  <a:srgbClr val="002060"/>
                </a:solidFill>
                <a:effectLst/>
                <a:latin typeface="OpenSans"/>
              </a:rPr>
              <a:t>cười</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cũng</a:t>
            </a:r>
            <a:r>
              <a:rPr lang="vi-VN" sz="2600" b="1" i="0" dirty="0">
                <a:solidFill>
                  <a:srgbClr val="002060"/>
                </a:solidFill>
                <a:effectLst/>
                <a:latin typeface="OpenSans"/>
              </a:rPr>
              <a:t> </a:t>
            </a:r>
            <a:r>
              <a:rPr lang="vi-VN" sz="2600" b="1" i="0" dirty="0" err="1">
                <a:solidFill>
                  <a:srgbClr val="002060"/>
                </a:solidFill>
                <a:effectLst/>
                <a:latin typeface="OpenSans"/>
              </a:rPr>
              <a:t>cười</a:t>
            </a:r>
            <a:r>
              <a:rPr lang="vi-VN" sz="2600" b="1" i="0" dirty="0">
                <a:solidFill>
                  <a:srgbClr val="002060"/>
                </a:solidFill>
                <a:effectLst/>
                <a:latin typeface="OpenSans"/>
              </a:rPr>
              <a:t> </a:t>
            </a:r>
            <a:r>
              <a:rPr lang="vi-VN" sz="2600" b="1" i="0" dirty="0" err="1">
                <a:solidFill>
                  <a:srgbClr val="002060"/>
                </a:solidFill>
                <a:effectLst/>
                <a:latin typeface="OpenSans"/>
              </a:rPr>
              <a:t>làm</a:t>
            </a:r>
            <a:r>
              <a:rPr lang="vi-VN" sz="2600" b="1" i="0" dirty="0">
                <a:solidFill>
                  <a:srgbClr val="002060"/>
                </a:solidFill>
                <a:effectLst/>
                <a:latin typeface="OpenSans"/>
              </a:rPr>
              <a:t> quen:</a:t>
            </a:r>
          </a:p>
          <a:p>
            <a:pPr algn="just"/>
            <a:r>
              <a:rPr lang="vi-VN" sz="2600" b="1" i="0" dirty="0">
                <a:solidFill>
                  <a:srgbClr val="002060"/>
                </a:solidFill>
                <a:effectLst/>
                <a:latin typeface="OpenSans"/>
              </a:rPr>
              <a:t>- Con </a:t>
            </a:r>
            <a:r>
              <a:rPr lang="vi-VN" sz="2600" b="1" i="0" dirty="0" err="1">
                <a:solidFill>
                  <a:srgbClr val="002060"/>
                </a:solidFill>
                <a:effectLst/>
                <a:latin typeface="OpenSans"/>
              </a:rPr>
              <a:t>gì</a:t>
            </a:r>
            <a:r>
              <a:rPr lang="vi-VN" sz="2600" b="1" i="0" dirty="0">
                <a:solidFill>
                  <a:srgbClr val="002060"/>
                </a:solidFill>
                <a:effectLst/>
                <a:latin typeface="OpenSans"/>
              </a:rPr>
              <a:t> </a:t>
            </a:r>
            <a:r>
              <a:rPr lang="vi-VN" sz="2600" b="1" i="0" dirty="0" err="1">
                <a:solidFill>
                  <a:srgbClr val="002060"/>
                </a:solidFill>
                <a:effectLst/>
                <a:latin typeface="OpenSans"/>
              </a:rPr>
              <a:t>mà</a:t>
            </a:r>
            <a:r>
              <a:rPr lang="vi-VN" sz="2600" b="1" i="0" dirty="0">
                <a:solidFill>
                  <a:srgbClr val="002060"/>
                </a:solidFill>
                <a:effectLst/>
                <a:latin typeface="OpenSans"/>
              </a:rPr>
              <a:t> </a:t>
            </a:r>
            <a:r>
              <a:rPr lang="vi-VN" sz="2600" b="1" i="0" dirty="0" err="1">
                <a:solidFill>
                  <a:srgbClr val="002060"/>
                </a:solidFill>
                <a:effectLst/>
                <a:latin typeface="OpenSans"/>
              </a:rPr>
              <a:t>chạy</a:t>
            </a:r>
            <a:r>
              <a:rPr lang="vi-VN" sz="2600" b="1" i="0" dirty="0">
                <a:solidFill>
                  <a:srgbClr val="002060"/>
                </a:solidFill>
                <a:effectLst/>
                <a:latin typeface="OpenSans"/>
              </a:rPr>
              <a:t> nhanh </a:t>
            </a:r>
            <a:r>
              <a:rPr lang="vi-VN" sz="2600" b="1" i="0" dirty="0" err="1">
                <a:solidFill>
                  <a:srgbClr val="002060"/>
                </a:solidFill>
                <a:effectLst/>
                <a:latin typeface="OpenSans"/>
              </a:rPr>
              <a:t>thế</a:t>
            </a:r>
            <a:r>
              <a:rPr lang="vi-VN" sz="2600" b="1" i="0" dirty="0">
                <a:solidFill>
                  <a:srgbClr val="002060"/>
                </a:solidFill>
                <a:effectLst/>
                <a:latin typeface="OpenSans"/>
              </a:rPr>
              <a:t> </a:t>
            </a:r>
            <a:r>
              <a:rPr lang="vi-VN" sz="2600" b="1" i="0" dirty="0" err="1">
                <a:solidFill>
                  <a:srgbClr val="002060"/>
                </a:solidFill>
                <a:effectLst/>
                <a:latin typeface="OpenSans"/>
              </a:rPr>
              <a:t>nhỉ</a:t>
            </a:r>
            <a:r>
              <a:rPr lang="vi-VN" sz="2600" b="1" i="0" dirty="0">
                <a:solidFill>
                  <a:srgbClr val="002060"/>
                </a:solidFill>
                <a:effectLst/>
                <a:latin typeface="OpenSans"/>
              </a:rPr>
              <a:t>?</a:t>
            </a:r>
          </a:p>
          <a:p>
            <a:pPr algn="just"/>
            <a:r>
              <a:rPr lang="vi-VN" sz="2600" b="1" i="0" dirty="0">
                <a:solidFill>
                  <a:srgbClr val="002060"/>
                </a:solidFill>
                <a:effectLst/>
                <a:latin typeface="OpenSans"/>
              </a:rPr>
              <a:t>- Con </a:t>
            </a:r>
            <a:r>
              <a:rPr lang="vi-VN" sz="2600" b="1" i="0" dirty="0" err="1">
                <a:solidFill>
                  <a:srgbClr val="002060"/>
                </a:solidFill>
                <a:effectLst/>
                <a:latin typeface="OpenSans"/>
              </a:rPr>
              <a:t>còng</a:t>
            </a:r>
            <a:r>
              <a:rPr lang="vi-VN" sz="2600" b="1" i="0" dirty="0">
                <a:solidFill>
                  <a:srgbClr val="002060"/>
                </a:solidFill>
                <a:effectLst/>
                <a:latin typeface="OpenSans"/>
              </a:rPr>
              <a:t> </a:t>
            </a:r>
            <a:r>
              <a:rPr lang="vi-VN" sz="2600" b="1" i="0" dirty="0" err="1">
                <a:solidFill>
                  <a:srgbClr val="002060"/>
                </a:solidFill>
                <a:effectLst/>
                <a:latin typeface="OpenSans"/>
              </a:rPr>
              <a:t>gió</a:t>
            </a:r>
            <a:r>
              <a:rPr lang="vi-VN" sz="2600" b="1" i="0" dirty="0">
                <a:solidFill>
                  <a:srgbClr val="002060"/>
                </a:solidFill>
                <a:effectLst/>
                <a:latin typeface="OpenSans"/>
              </a:rPr>
              <a:t>, </a:t>
            </a:r>
            <a:r>
              <a:rPr lang="vi-VN" sz="2600" b="1" i="0" dirty="0" err="1">
                <a:solidFill>
                  <a:srgbClr val="002060"/>
                </a:solidFill>
                <a:effectLst/>
                <a:latin typeface="OpenSans"/>
              </a:rPr>
              <a:t>cậu</a:t>
            </a:r>
            <a:r>
              <a:rPr lang="vi-VN" sz="2600" b="1" i="0" dirty="0">
                <a:solidFill>
                  <a:srgbClr val="002060"/>
                </a:solidFill>
                <a:effectLst/>
                <a:latin typeface="OpenSans"/>
              </a:rPr>
              <a:t> không </a:t>
            </a:r>
            <a:r>
              <a:rPr lang="vi-VN" sz="2600" b="1" i="0" dirty="0" err="1">
                <a:solidFill>
                  <a:srgbClr val="002060"/>
                </a:solidFill>
                <a:effectLst/>
                <a:latin typeface="OpenSans"/>
              </a:rPr>
              <a:t>biết</a:t>
            </a:r>
            <a:r>
              <a:rPr lang="vi-VN" sz="2600" b="1" i="0" dirty="0">
                <a:solidFill>
                  <a:srgbClr val="002060"/>
                </a:solidFill>
                <a:effectLst/>
                <a:latin typeface="OpenSans"/>
              </a:rPr>
              <a:t> sao?</a:t>
            </a:r>
          </a:p>
          <a:p>
            <a:pPr algn="just"/>
            <a:r>
              <a:rPr lang="vi-VN" sz="2600" b="1" i="0" dirty="0">
                <a:solidFill>
                  <a:srgbClr val="002060"/>
                </a:solidFill>
                <a:effectLst/>
                <a:latin typeface="OpenSans"/>
              </a:rPr>
              <a:t>- Không, bây </a:t>
            </a:r>
            <a:r>
              <a:rPr lang="vi-VN" sz="2600" b="1" i="0" dirty="0" err="1">
                <a:solidFill>
                  <a:srgbClr val="002060"/>
                </a:solidFill>
                <a:effectLst/>
                <a:latin typeface="OpenSans"/>
              </a:rPr>
              <a:t>giờ</a:t>
            </a:r>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 </a:t>
            </a:r>
            <a:r>
              <a:rPr lang="vi-VN" sz="2600" b="1" i="0" dirty="0" err="1">
                <a:solidFill>
                  <a:srgbClr val="002060"/>
                </a:solidFill>
                <a:effectLst/>
                <a:latin typeface="OpenSans"/>
              </a:rPr>
              <a:t>mới</a:t>
            </a:r>
            <a:r>
              <a:rPr lang="vi-VN" sz="2600" b="1" i="0" dirty="0">
                <a:solidFill>
                  <a:srgbClr val="002060"/>
                </a:solidFill>
                <a:effectLst/>
                <a:latin typeface="OpenSans"/>
              </a:rPr>
              <a:t> </a:t>
            </a:r>
            <a:r>
              <a:rPr lang="vi-VN" sz="2600" b="1" i="0" dirty="0" err="1">
                <a:solidFill>
                  <a:srgbClr val="002060"/>
                </a:solidFill>
                <a:effectLst/>
                <a:latin typeface="OpenSans"/>
              </a:rPr>
              <a:t>được</a:t>
            </a:r>
            <a:r>
              <a:rPr lang="vi-VN" sz="2600" b="1" i="0" dirty="0">
                <a:solidFill>
                  <a:srgbClr val="002060"/>
                </a:solidFill>
                <a:effectLst/>
                <a:latin typeface="OpenSans"/>
              </a:rPr>
              <a:t> ra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Thế</a:t>
            </a:r>
            <a:r>
              <a:rPr lang="vi-VN" sz="2600" b="1" i="0" dirty="0">
                <a:solidFill>
                  <a:srgbClr val="002060"/>
                </a:solidFill>
                <a:effectLst/>
                <a:latin typeface="OpenSans"/>
              </a:rPr>
              <a:t> tên </a:t>
            </a:r>
            <a:r>
              <a:rPr lang="vi-VN" sz="2600" b="1" i="0" dirty="0" err="1">
                <a:solidFill>
                  <a:srgbClr val="002060"/>
                </a:solidFill>
                <a:effectLst/>
                <a:latin typeface="OpenSans"/>
              </a:rPr>
              <a:t>cậu</a:t>
            </a:r>
            <a:r>
              <a:rPr lang="vi-VN" sz="2600" b="1" i="0" dirty="0">
                <a:solidFill>
                  <a:srgbClr val="002060"/>
                </a:solidFill>
                <a:effectLst/>
                <a:latin typeface="OpenSans"/>
              </a:rPr>
              <a:t> </a:t>
            </a:r>
            <a:r>
              <a:rPr lang="vi-VN" sz="2600" b="1" i="0" dirty="0" err="1">
                <a:solidFill>
                  <a:srgbClr val="002060"/>
                </a:solidFill>
                <a:effectLst/>
                <a:latin typeface="OpenSans"/>
              </a:rPr>
              <a:t>là</a:t>
            </a:r>
            <a:r>
              <a:rPr lang="vi-VN" sz="2600" b="1" i="0" dirty="0">
                <a:solidFill>
                  <a:srgbClr val="002060"/>
                </a:solidFill>
                <a:effectLst/>
                <a:latin typeface="OpenSans"/>
              </a:rPr>
              <a:t> </a:t>
            </a:r>
            <a:r>
              <a:rPr lang="vi-VN" sz="2600" b="1" i="0" dirty="0" err="1">
                <a:solidFill>
                  <a:srgbClr val="002060"/>
                </a:solidFill>
                <a:effectLst/>
                <a:latin typeface="OpenSans"/>
              </a:rPr>
              <a:t>gì</a:t>
            </a:r>
            <a:r>
              <a:rPr lang="vi-VN" sz="2600" b="1" i="0" dirty="0">
                <a:solidFill>
                  <a:srgbClr val="002060"/>
                </a:solidFill>
                <a:effectLst/>
                <a:latin typeface="OpenSans"/>
              </a:rPr>
              <a:t>?</a:t>
            </a:r>
          </a:p>
          <a:p>
            <a:pPr algn="just"/>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 </a:t>
            </a:r>
            <a:r>
              <a:rPr lang="vi-VN" sz="2600" b="1" i="0" dirty="0" err="1">
                <a:solidFill>
                  <a:srgbClr val="002060"/>
                </a:solidFill>
                <a:effectLst/>
                <a:latin typeface="OpenSans"/>
              </a:rPr>
              <a:t>là</a:t>
            </a:r>
            <a:r>
              <a:rPr lang="vi-VN" sz="2600" b="1" i="0" dirty="0">
                <a:solidFill>
                  <a:srgbClr val="002060"/>
                </a:solidFill>
                <a:effectLst/>
                <a:latin typeface="OpenSans"/>
              </a:rPr>
              <a:t> </a:t>
            </a:r>
            <a:r>
              <a:rPr lang="vi-VN" sz="2600" b="1" i="0" dirty="0" err="1">
                <a:solidFill>
                  <a:srgbClr val="002060"/>
                </a:solidFill>
                <a:effectLst/>
                <a:latin typeface="OpenSans"/>
              </a:rPr>
              <a:t>Hải</a:t>
            </a:r>
            <a:r>
              <a:rPr lang="vi-VN" sz="2600" b="1" i="0" dirty="0">
                <a:solidFill>
                  <a:srgbClr val="002060"/>
                </a:solidFill>
                <a:effectLst/>
                <a:latin typeface="OpenSans"/>
              </a:rPr>
              <a:t>. </a:t>
            </a:r>
            <a:r>
              <a:rPr lang="vi-VN" sz="2600" b="1" i="0" dirty="0" err="1">
                <a:solidFill>
                  <a:srgbClr val="002060"/>
                </a:solidFill>
                <a:effectLst/>
                <a:latin typeface="OpenSans"/>
              </a:rPr>
              <a:t>Còn</a:t>
            </a:r>
            <a:r>
              <a:rPr lang="vi-VN" sz="2600" b="1" i="0" dirty="0">
                <a:solidFill>
                  <a:srgbClr val="002060"/>
                </a:solidFill>
                <a:effectLst/>
                <a:latin typeface="OpenSans"/>
              </a:rPr>
              <a:t> tên </a:t>
            </a:r>
            <a:r>
              <a:rPr lang="vi-VN" sz="2600" b="1" i="0" dirty="0" err="1">
                <a:solidFill>
                  <a:srgbClr val="002060"/>
                </a:solidFill>
                <a:effectLst/>
                <a:latin typeface="OpenSans"/>
              </a:rPr>
              <a:t>cậu</a:t>
            </a:r>
            <a:r>
              <a:rPr lang="vi-VN" sz="2600" b="1" i="0" dirty="0">
                <a:solidFill>
                  <a:srgbClr val="002060"/>
                </a:solidFill>
                <a:effectLst/>
                <a:latin typeface="OpenSans"/>
              </a:rPr>
              <a:t>?</a:t>
            </a:r>
          </a:p>
          <a:p>
            <a:pPr algn="just"/>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 </a:t>
            </a:r>
            <a:r>
              <a:rPr lang="vi-VN" sz="2600" b="1" i="0" dirty="0" err="1">
                <a:solidFill>
                  <a:srgbClr val="002060"/>
                </a:solidFill>
                <a:effectLst/>
                <a:latin typeface="OpenSans"/>
              </a:rPr>
              <a:t>là</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Nhà</a:t>
            </a:r>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 ở </a:t>
            </a:r>
            <a:r>
              <a:rPr lang="vi-VN" sz="2600" b="1" i="0" dirty="0" err="1">
                <a:solidFill>
                  <a:srgbClr val="002060"/>
                </a:solidFill>
                <a:effectLst/>
                <a:latin typeface="OpenSans"/>
              </a:rPr>
              <a:t>Hà</a:t>
            </a:r>
            <a:r>
              <a:rPr lang="vi-VN" sz="2600" b="1" i="0" dirty="0">
                <a:solidFill>
                  <a:srgbClr val="002060"/>
                </a:solidFill>
                <a:effectLst/>
                <a:latin typeface="OpenSans"/>
              </a:rPr>
              <a:t> </a:t>
            </a:r>
            <a:r>
              <a:rPr lang="vi-VN" sz="2600" b="1" i="0" dirty="0" err="1">
                <a:solidFill>
                  <a:srgbClr val="002060"/>
                </a:solidFill>
                <a:effectLst/>
                <a:latin typeface="OpenSans"/>
              </a:rPr>
              <a:t>Nội</a:t>
            </a:r>
            <a:r>
              <a:rPr lang="vi-VN" sz="2600" b="1" i="0" dirty="0">
                <a:solidFill>
                  <a:srgbClr val="002060"/>
                </a:solidFill>
                <a:effectLst/>
                <a:latin typeface="OpenSans"/>
              </a:rPr>
              <a:t>. </a:t>
            </a:r>
            <a:r>
              <a:rPr lang="vi-VN" sz="2600" b="1" i="0" dirty="0" err="1">
                <a:solidFill>
                  <a:srgbClr val="002060"/>
                </a:solidFill>
                <a:effectLst/>
                <a:latin typeface="OpenSans"/>
              </a:rPr>
              <a:t>Nghỉ</a:t>
            </a:r>
            <a:r>
              <a:rPr lang="vi-VN" sz="2600" b="1" i="0" dirty="0">
                <a:solidFill>
                  <a:srgbClr val="002060"/>
                </a:solidFill>
                <a:effectLst/>
                <a:latin typeface="OpenSans"/>
              </a:rPr>
              <a:t> </a:t>
            </a:r>
            <a:r>
              <a:rPr lang="vi-VN" sz="2600" b="1" i="0" dirty="0" err="1">
                <a:solidFill>
                  <a:srgbClr val="002060"/>
                </a:solidFill>
                <a:effectLst/>
                <a:latin typeface="OpenSans"/>
              </a:rPr>
              <a:t>hè</a:t>
            </a:r>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 </a:t>
            </a:r>
            <a:r>
              <a:rPr lang="vi-VN" sz="2600" b="1" i="0" dirty="0" err="1">
                <a:solidFill>
                  <a:srgbClr val="002060"/>
                </a:solidFill>
                <a:effectLst/>
                <a:latin typeface="OpenSans"/>
              </a:rPr>
              <a:t>được</a:t>
            </a:r>
            <a:r>
              <a:rPr lang="vi-VN" sz="2600" b="1" i="0" dirty="0">
                <a:solidFill>
                  <a:srgbClr val="002060"/>
                </a:solidFill>
                <a:effectLst/>
                <a:latin typeface="OpenSans"/>
              </a:rPr>
              <a:t> </a:t>
            </a:r>
            <a:r>
              <a:rPr lang="vi-VN" sz="2600" b="1" i="0" dirty="0" err="1">
                <a:solidFill>
                  <a:srgbClr val="002060"/>
                </a:solidFill>
                <a:effectLst/>
                <a:latin typeface="OpenSans"/>
              </a:rPr>
              <a:t>bố</a:t>
            </a:r>
            <a:r>
              <a:rPr lang="vi-VN" sz="2600" b="1" i="0" dirty="0">
                <a:solidFill>
                  <a:srgbClr val="002060"/>
                </a:solidFill>
                <a:effectLst/>
                <a:latin typeface="OpenSans"/>
              </a:rPr>
              <a:t> cho </a:t>
            </a:r>
            <a:r>
              <a:rPr lang="vi-VN" sz="2600" b="1" i="0" dirty="0" err="1">
                <a:solidFill>
                  <a:srgbClr val="002060"/>
                </a:solidFill>
                <a:effectLst/>
                <a:latin typeface="OpenSans"/>
              </a:rPr>
              <a:t>vào</a:t>
            </a:r>
            <a:r>
              <a:rPr lang="vi-VN" sz="2600" b="1" i="0" dirty="0">
                <a:solidFill>
                  <a:srgbClr val="002060"/>
                </a:solidFill>
                <a:effectLst/>
                <a:latin typeface="OpenSans"/>
              </a:rPr>
              <a:t> Quy Nhơn thăm </a:t>
            </a:r>
            <a:r>
              <a:rPr lang="vi-VN" sz="2600" b="1" i="0" dirty="0" err="1">
                <a:solidFill>
                  <a:srgbClr val="002060"/>
                </a:solidFill>
                <a:effectLst/>
                <a:latin typeface="OpenSans"/>
              </a:rPr>
              <a:t>bác</a:t>
            </a:r>
            <a:r>
              <a:rPr lang="vi-VN" sz="2600" b="1" i="0" dirty="0">
                <a:solidFill>
                  <a:srgbClr val="002060"/>
                </a:solidFill>
                <a:effectLst/>
                <a:latin typeface="OpenSans"/>
              </a:rPr>
              <a:t> </a:t>
            </a:r>
            <a:r>
              <a:rPr lang="vi-VN" sz="2600" b="1" i="0" dirty="0" err="1">
                <a:solidFill>
                  <a:srgbClr val="002060"/>
                </a:solidFill>
                <a:effectLst/>
                <a:latin typeface="OpenSans"/>
              </a:rPr>
              <a:t>tớ</a:t>
            </a:r>
            <a:r>
              <a:rPr lang="vi-VN" sz="2600" b="1" i="0" dirty="0">
                <a:solidFill>
                  <a:srgbClr val="002060"/>
                </a:solidFill>
                <a:effectLst/>
                <a:latin typeface="OpenSans"/>
              </a:rPr>
              <a:t>.</a:t>
            </a:r>
          </a:p>
          <a:p>
            <a:pPr algn="just"/>
            <a:r>
              <a:rPr lang="vi-VN" sz="2600" b="1" i="0" dirty="0">
                <a:solidFill>
                  <a:srgbClr val="002060"/>
                </a:solidFill>
                <a:effectLst/>
                <a:latin typeface="OpenSans"/>
              </a:rPr>
              <a:t>- Ở </a:t>
            </a:r>
            <a:r>
              <a:rPr lang="vi-VN" sz="2600" b="1" i="0" dirty="0" err="1">
                <a:solidFill>
                  <a:srgbClr val="002060"/>
                </a:solidFill>
                <a:effectLst/>
                <a:latin typeface="OpenSans"/>
              </a:rPr>
              <a:t>Hà</a:t>
            </a:r>
            <a:r>
              <a:rPr lang="vi-VN" sz="2600" b="1" i="0" dirty="0">
                <a:solidFill>
                  <a:srgbClr val="002060"/>
                </a:solidFill>
                <a:effectLst/>
                <a:latin typeface="OpenSans"/>
              </a:rPr>
              <a:t> </a:t>
            </a:r>
            <a:r>
              <a:rPr lang="vi-VN" sz="2600" b="1" i="0" dirty="0" err="1">
                <a:solidFill>
                  <a:srgbClr val="002060"/>
                </a:solidFill>
                <a:effectLst/>
                <a:latin typeface="OpenSans"/>
              </a:rPr>
              <a:t>Nội</a:t>
            </a:r>
            <a:r>
              <a:rPr lang="vi-VN" sz="2600" b="1" i="0" dirty="0">
                <a:solidFill>
                  <a:srgbClr val="002060"/>
                </a:solidFill>
                <a:effectLst/>
                <a:latin typeface="OpenSans"/>
              </a:rPr>
              <a:t> không </a:t>
            </a:r>
            <a:r>
              <a:rPr lang="vi-VN" sz="2600" b="1" i="0" dirty="0" err="1">
                <a:solidFill>
                  <a:srgbClr val="002060"/>
                </a:solidFill>
                <a:effectLst/>
                <a:latin typeface="OpenSans"/>
              </a:rPr>
              <a:t>có</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à?</a:t>
            </a:r>
          </a:p>
          <a:p>
            <a:pPr algn="just"/>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cười</a:t>
            </a:r>
            <a:r>
              <a:rPr lang="vi-VN" sz="2600" b="1" i="0" dirty="0">
                <a:solidFill>
                  <a:srgbClr val="002060"/>
                </a:solidFill>
                <a:effectLst/>
                <a:latin typeface="OpenSans"/>
              </a:rPr>
              <a:t>:</a:t>
            </a:r>
          </a:p>
          <a:p>
            <a:pPr algn="just"/>
            <a:r>
              <a:rPr lang="vi-VN" sz="2600" b="1" i="0" dirty="0">
                <a:solidFill>
                  <a:srgbClr val="002060"/>
                </a:solidFill>
                <a:effectLst/>
                <a:latin typeface="OpenSans"/>
              </a:rPr>
              <a:t>- </a:t>
            </a:r>
            <a:r>
              <a:rPr lang="vi-VN" sz="2600" b="1" i="0" dirty="0" err="1">
                <a:solidFill>
                  <a:srgbClr val="002060"/>
                </a:solidFill>
                <a:effectLst/>
                <a:latin typeface="OpenSans"/>
              </a:rPr>
              <a:t>Hà</a:t>
            </a:r>
            <a:r>
              <a:rPr lang="vi-VN" sz="2600" b="1" i="0" dirty="0">
                <a:solidFill>
                  <a:srgbClr val="002060"/>
                </a:solidFill>
                <a:effectLst/>
                <a:latin typeface="OpenSans"/>
              </a:rPr>
              <a:t> </a:t>
            </a:r>
            <a:r>
              <a:rPr lang="vi-VN" sz="2600" b="1" i="0" dirty="0" err="1">
                <a:solidFill>
                  <a:srgbClr val="002060"/>
                </a:solidFill>
                <a:effectLst/>
                <a:latin typeface="OpenSans"/>
              </a:rPr>
              <a:t>Nội</a:t>
            </a:r>
            <a:r>
              <a:rPr lang="vi-VN" sz="2600" b="1" i="0" dirty="0">
                <a:solidFill>
                  <a:srgbClr val="002060"/>
                </a:solidFill>
                <a:effectLst/>
                <a:latin typeface="OpenSans"/>
              </a:rPr>
              <a:t> </a:t>
            </a:r>
            <a:r>
              <a:rPr lang="vi-VN" sz="2600" b="1" i="0" dirty="0" err="1">
                <a:solidFill>
                  <a:srgbClr val="002060"/>
                </a:solidFill>
                <a:effectLst/>
                <a:latin typeface="OpenSans"/>
              </a:rPr>
              <a:t>chỉ</a:t>
            </a:r>
            <a:r>
              <a:rPr lang="vi-VN" sz="2600" b="1" i="0" dirty="0">
                <a:solidFill>
                  <a:srgbClr val="002060"/>
                </a:solidFill>
                <a:effectLst/>
                <a:latin typeface="OpenSans"/>
              </a:rPr>
              <a:t> </a:t>
            </a:r>
            <a:r>
              <a:rPr lang="vi-VN" sz="2600" b="1" i="0" dirty="0" err="1">
                <a:solidFill>
                  <a:srgbClr val="002060"/>
                </a:solidFill>
                <a:effectLst/>
                <a:latin typeface="OpenSans"/>
              </a:rPr>
              <a:t>có</a:t>
            </a:r>
            <a:r>
              <a:rPr lang="vi-VN" sz="2600" b="1" i="0" dirty="0">
                <a:solidFill>
                  <a:srgbClr val="002060"/>
                </a:solidFill>
                <a:effectLst/>
                <a:latin typeface="OpenSans"/>
              </a:rPr>
              <a:t> </a:t>
            </a:r>
            <a:r>
              <a:rPr lang="vi-VN" sz="2600" b="1" i="0" dirty="0" err="1">
                <a:solidFill>
                  <a:srgbClr val="002060"/>
                </a:solidFill>
                <a:effectLst/>
                <a:latin typeface="OpenSans"/>
              </a:rPr>
              <a:t>Hồ</a:t>
            </a:r>
            <a:r>
              <a:rPr lang="vi-VN" sz="2600" b="1" i="0" dirty="0">
                <a:solidFill>
                  <a:srgbClr val="002060"/>
                </a:solidFill>
                <a:effectLst/>
                <a:latin typeface="OpenSans"/>
              </a:rPr>
              <a:t> Gươm, </a:t>
            </a:r>
            <a:r>
              <a:rPr lang="vi-VN" sz="2600" b="1" i="0" dirty="0" err="1">
                <a:solidFill>
                  <a:srgbClr val="002060"/>
                </a:solidFill>
                <a:effectLst/>
                <a:latin typeface="OpenSans"/>
              </a:rPr>
              <a:t>Hồ</a:t>
            </a:r>
            <a:r>
              <a:rPr lang="vi-VN" sz="2600" b="1" i="0" dirty="0">
                <a:solidFill>
                  <a:srgbClr val="002060"/>
                </a:solidFill>
                <a:effectLst/>
                <a:latin typeface="OpenSans"/>
              </a:rPr>
              <a:t> Tây, sông </a:t>
            </a:r>
            <a:r>
              <a:rPr lang="vi-VN" sz="2600" b="1" i="0" dirty="0" err="1">
                <a:solidFill>
                  <a:srgbClr val="002060"/>
                </a:solidFill>
                <a:effectLst/>
                <a:latin typeface="OpenSans"/>
              </a:rPr>
              <a:t>Hồng</a:t>
            </a:r>
            <a:r>
              <a:rPr lang="vi-VN" sz="2600" b="1" i="0" dirty="0">
                <a:solidFill>
                  <a:srgbClr val="002060"/>
                </a:solidFill>
                <a:effectLst/>
                <a:latin typeface="OpenSans"/>
              </a:rPr>
              <a:t> thôi. </a:t>
            </a:r>
            <a:r>
              <a:rPr lang="vi-VN" sz="2600" b="1" i="0" dirty="0" err="1">
                <a:solidFill>
                  <a:srgbClr val="002060"/>
                </a:solidFill>
                <a:effectLst/>
                <a:latin typeface="OpenSans"/>
              </a:rPr>
              <a:t>Hồ</a:t>
            </a:r>
            <a:r>
              <a:rPr lang="vi-VN" sz="2600" b="1" i="0" dirty="0">
                <a:solidFill>
                  <a:srgbClr val="002060"/>
                </a:solidFill>
                <a:effectLst/>
                <a:latin typeface="OpenSans"/>
              </a:rPr>
              <a:t> Tây </a:t>
            </a:r>
            <a:r>
              <a:rPr lang="vi-VN" sz="2600" b="1" i="0" dirty="0" err="1">
                <a:solidFill>
                  <a:srgbClr val="002060"/>
                </a:solidFill>
                <a:effectLst/>
                <a:latin typeface="OpenSans"/>
              </a:rPr>
              <a:t>rộng</a:t>
            </a:r>
            <a:r>
              <a:rPr lang="vi-VN" sz="2600" b="1" i="0" dirty="0">
                <a:solidFill>
                  <a:srgbClr val="002060"/>
                </a:solidFill>
                <a:effectLst/>
                <a:latin typeface="OpenSans"/>
              </a:rPr>
              <a:t> </a:t>
            </a:r>
            <a:r>
              <a:rPr lang="vi-VN" sz="2600" b="1" i="0" dirty="0" err="1">
                <a:solidFill>
                  <a:srgbClr val="002060"/>
                </a:solidFill>
                <a:effectLst/>
                <a:latin typeface="OpenSans"/>
              </a:rPr>
              <a:t>lắm</a:t>
            </a:r>
            <a:r>
              <a:rPr lang="vi-VN" sz="2600" b="1" i="0" dirty="0">
                <a:solidFill>
                  <a:srgbClr val="002060"/>
                </a:solidFill>
                <a:effectLst/>
                <a:latin typeface="OpenSans"/>
              </a:rPr>
              <a:t> nhưng không </a:t>
            </a:r>
            <a:r>
              <a:rPr lang="vi-VN" sz="2600" b="1" i="0" dirty="0" err="1">
                <a:solidFill>
                  <a:srgbClr val="002060"/>
                </a:solidFill>
                <a:effectLst/>
                <a:latin typeface="OpenSans"/>
              </a:rPr>
              <a:t>rộng</a:t>
            </a:r>
            <a:r>
              <a:rPr lang="vi-VN" sz="2600" b="1" i="0" dirty="0">
                <a:solidFill>
                  <a:srgbClr val="002060"/>
                </a:solidFill>
                <a:effectLst/>
                <a:latin typeface="OpenSans"/>
              </a:rPr>
              <a:t> </a:t>
            </a:r>
            <a:r>
              <a:rPr lang="vi-VN" sz="2600" b="1" i="0" dirty="0" err="1">
                <a:solidFill>
                  <a:srgbClr val="002060"/>
                </a:solidFill>
                <a:effectLst/>
                <a:latin typeface="OpenSans"/>
              </a:rPr>
              <a:t>bằng</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thế</a:t>
            </a:r>
            <a:r>
              <a:rPr lang="vi-VN" sz="2600" b="1" i="0" dirty="0">
                <a:solidFill>
                  <a:srgbClr val="002060"/>
                </a:solidFill>
                <a:effectLst/>
                <a:latin typeface="OpenSans"/>
              </a:rPr>
              <a:t> </a:t>
            </a:r>
            <a:r>
              <a:rPr lang="vi-VN" sz="2600" b="1" i="0" dirty="0" err="1">
                <a:solidFill>
                  <a:srgbClr val="002060"/>
                </a:solidFill>
                <a:effectLst/>
                <a:latin typeface="OpenSans"/>
              </a:rPr>
              <a:t>này</a:t>
            </a:r>
            <a:r>
              <a:rPr lang="vi-VN" sz="2600" b="1" i="0" dirty="0">
                <a:solidFill>
                  <a:srgbClr val="002060"/>
                </a:solidFill>
                <a:effectLst/>
                <a:latin typeface="OpenSans"/>
              </a:rPr>
              <a:t>.</a:t>
            </a:r>
          </a:p>
          <a:p>
            <a:pPr algn="just"/>
            <a:r>
              <a:rPr lang="vi-VN" sz="2600" b="1" i="0" dirty="0" err="1">
                <a:solidFill>
                  <a:srgbClr val="002060"/>
                </a:solidFill>
                <a:effectLst/>
                <a:latin typeface="OpenSans"/>
              </a:rPr>
              <a:t>Hải</a:t>
            </a:r>
            <a:r>
              <a:rPr lang="vi-VN" sz="2600" b="1" i="0" dirty="0">
                <a:solidFill>
                  <a:srgbClr val="002060"/>
                </a:solidFill>
                <a:effectLst/>
                <a:latin typeface="OpenSans"/>
              </a:rPr>
              <a:t> </a:t>
            </a:r>
            <a:r>
              <a:rPr lang="vi-VN" sz="2600" b="1" i="0" dirty="0" err="1">
                <a:solidFill>
                  <a:srgbClr val="002060"/>
                </a:solidFill>
                <a:effectLst/>
                <a:latin typeface="OpenSans"/>
              </a:rPr>
              <a:t>dẫn</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đi </a:t>
            </a:r>
            <a:r>
              <a:rPr lang="vi-VN" sz="2600" b="1" i="0" dirty="0" err="1">
                <a:solidFill>
                  <a:srgbClr val="002060"/>
                </a:solidFill>
                <a:effectLst/>
                <a:latin typeface="OpenSans"/>
              </a:rPr>
              <a:t>dọc</a:t>
            </a:r>
            <a:r>
              <a:rPr lang="vi-VN" sz="2600" b="1" i="0" dirty="0">
                <a:solidFill>
                  <a:srgbClr val="002060"/>
                </a:solidFill>
                <a:effectLst/>
                <a:latin typeface="OpenSans"/>
              </a:rPr>
              <a:t> </a:t>
            </a:r>
            <a:r>
              <a:rPr lang="vi-VN" sz="2600" b="1" i="0" dirty="0" err="1">
                <a:solidFill>
                  <a:srgbClr val="002060"/>
                </a:solidFill>
                <a:effectLst/>
                <a:latin typeface="OpenSans"/>
              </a:rPr>
              <a:t>bờ</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chỉ</a:t>
            </a:r>
            <a:r>
              <a:rPr lang="vi-VN" sz="2600" b="1" i="0" dirty="0">
                <a:solidFill>
                  <a:srgbClr val="002060"/>
                </a:solidFill>
                <a:effectLst/>
                <a:latin typeface="OpenSans"/>
              </a:rPr>
              <a:t> cho </a:t>
            </a:r>
            <a:r>
              <a:rPr lang="vi-VN" sz="2600" b="1" i="0" dirty="0" err="1">
                <a:solidFill>
                  <a:srgbClr val="002060"/>
                </a:solidFill>
                <a:effectLst/>
                <a:latin typeface="OpenSans"/>
              </a:rPr>
              <a:t>bạn</a:t>
            </a:r>
            <a:r>
              <a:rPr lang="vi-VN" sz="2600" b="1" i="0" dirty="0">
                <a:solidFill>
                  <a:srgbClr val="002060"/>
                </a:solidFill>
                <a:effectLst/>
                <a:latin typeface="OpenSans"/>
              </a:rPr>
              <a:t> </a:t>
            </a:r>
            <a:r>
              <a:rPr lang="vi-VN" sz="2600" b="1" i="0" dirty="0" err="1">
                <a:solidFill>
                  <a:srgbClr val="002060"/>
                </a:solidFill>
                <a:effectLst/>
                <a:latin typeface="OpenSans"/>
              </a:rPr>
              <a:t>Mũi</a:t>
            </a:r>
            <a:r>
              <a:rPr lang="vi-VN" sz="2600" b="1" i="0" dirty="0">
                <a:solidFill>
                  <a:srgbClr val="002060"/>
                </a:solidFill>
                <a:effectLst/>
                <a:latin typeface="OpenSans"/>
              </a:rPr>
              <a:t> </a:t>
            </a:r>
            <a:r>
              <a:rPr lang="vi-VN" sz="2600" b="1" i="0" dirty="0" err="1">
                <a:solidFill>
                  <a:srgbClr val="002060"/>
                </a:solidFill>
                <a:effectLst/>
                <a:latin typeface="OpenSans"/>
              </a:rPr>
              <a:t>Én</a:t>
            </a:r>
            <a:r>
              <a:rPr lang="vi-VN" sz="2600" b="1" i="0" dirty="0">
                <a:solidFill>
                  <a:srgbClr val="002060"/>
                </a:solidFill>
                <a:effectLst/>
                <a:latin typeface="OpenSans"/>
              </a:rPr>
              <a:t>, </a:t>
            </a:r>
            <a:r>
              <a:rPr lang="vi-VN" sz="2600" b="1" i="0" dirty="0" err="1">
                <a:solidFill>
                  <a:srgbClr val="002060"/>
                </a:solidFill>
                <a:effectLst/>
                <a:latin typeface="OpenSans"/>
              </a:rPr>
              <a:t>Ghềnh</a:t>
            </a:r>
            <a:r>
              <a:rPr lang="vi-VN" sz="2600" b="1" i="0" dirty="0">
                <a:solidFill>
                  <a:srgbClr val="002060"/>
                </a:solidFill>
                <a:effectLst/>
                <a:latin typeface="OpenSans"/>
              </a:rPr>
              <a:t> </a:t>
            </a:r>
            <a:r>
              <a:rPr lang="vi-VN" sz="2600" b="1" i="0" dirty="0" err="1">
                <a:solidFill>
                  <a:srgbClr val="002060"/>
                </a:solidFill>
                <a:effectLst/>
                <a:latin typeface="OpenSans"/>
              </a:rPr>
              <a:t>Ráng</a:t>
            </a:r>
            <a:r>
              <a:rPr lang="vi-VN" sz="2600" b="1" i="0" dirty="0">
                <a:solidFill>
                  <a:srgbClr val="002060"/>
                </a:solidFill>
                <a:effectLst/>
                <a:latin typeface="OpenSans"/>
              </a:rPr>
              <a:t>,… </a:t>
            </a:r>
            <a:r>
              <a:rPr lang="vi-VN" sz="2600" b="1" i="0" dirty="0" err="1">
                <a:solidFill>
                  <a:srgbClr val="002060"/>
                </a:solidFill>
                <a:effectLst/>
                <a:latin typeface="OpenSans"/>
              </a:rPr>
              <a:t>Lúc</a:t>
            </a:r>
            <a:r>
              <a:rPr lang="vi-VN" sz="2600" b="1" i="0" dirty="0">
                <a:solidFill>
                  <a:srgbClr val="002060"/>
                </a:solidFill>
                <a:effectLst/>
                <a:latin typeface="OpenSans"/>
              </a:rPr>
              <a:t> </a:t>
            </a:r>
            <a:r>
              <a:rPr lang="vi-VN" sz="2600" b="1" i="0" dirty="0" err="1">
                <a:solidFill>
                  <a:srgbClr val="002060"/>
                </a:solidFill>
                <a:effectLst/>
                <a:latin typeface="OpenSans"/>
              </a:rPr>
              <a:t>tạm</a:t>
            </a:r>
            <a:r>
              <a:rPr lang="vi-VN" sz="2600" b="1" i="0" dirty="0">
                <a:solidFill>
                  <a:srgbClr val="002060"/>
                </a:solidFill>
                <a:effectLst/>
                <a:latin typeface="OpenSans"/>
              </a:rPr>
              <a:t> </a:t>
            </a:r>
            <a:r>
              <a:rPr lang="vi-VN" sz="2600" b="1" i="0" dirty="0" err="1">
                <a:solidFill>
                  <a:srgbClr val="002060"/>
                </a:solidFill>
                <a:effectLst/>
                <a:latin typeface="OpenSans"/>
              </a:rPr>
              <a:t>biệt</a:t>
            </a:r>
            <a:r>
              <a:rPr lang="vi-VN" sz="2600" b="1" i="0" dirty="0">
                <a:solidFill>
                  <a:srgbClr val="002060"/>
                </a:solidFill>
                <a:effectLst/>
                <a:latin typeface="OpenSans"/>
              </a:rPr>
              <a:t>, hai </a:t>
            </a:r>
            <a:r>
              <a:rPr lang="vi-VN" sz="2600" b="1" i="0" dirty="0" err="1">
                <a:solidFill>
                  <a:srgbClr val="002060"/>
                </a:solidFill>
                <a:effectLst/>
                <a:latin typeface="OpenSans"/>
              </a:rPr>
              <a:t>đứa</a:t>
            </a:r>
            <a:r>
              <a:rPr lang="vi-VN" sz="2600" b="1" i="0" dirty="0">
                <a:solidFill>
                  <a:srgbClr val="002060"/>
                </a:solidFill>
                <a:effectLst/>
                <a:latin typeface="OpenSans"/>
              </a:rPr>
              <a:t> </a:t>
            </a:r>
            <a:r>
              <a:rPr lang="vi-VN" sz="2600" b="1" i="0" dirty="0" err="1">
                <a:solidFill>
                  <a:srgbClr val="002060"/>
                </a:solidFill>
                <a:effectLst/>
                <a:latin typeface="OpenSans"/>
              </a:rPr>
              <a:t>hẹn</a:t>
            </a:r>
            <a:r>
              <a:rPr lang="vi-VN" sz="2600" b="1" i="0" dirty="0">
                <a:solidFill>
                  <a:srgbClr val="002060"/>
                </a:solidFill>
                <a:effectLst/>
                <a:latin typeface="OpenSans"/>
              </a:rPr>
              <a:t> </a:t>
            </a:r>
            <a:r>
              <a:rPr lang="vi-VN" sz="2600" b="1" i="0" dirty="0" err="1">
                <a:solidFill>
                  <a:srgbClr val="002060"/>
                </a:solidFill>
                <a:effectLst/>
                <a:latin typeface="OpenSans"/>
              </a:rPr>
              <a:t>chiều</a:t>
            </a:r>
            <a:r>
              <a:rPr lang="vi-VN" sz="2600" b="1" i="0" dirty="0">
                <a:solidFill>
                  <a:srgbClr val="002060"/>
                </a:solidFill>
                <a:effectLst/>
                <a:latin typeface="OpenSans"/>
              </a:rPr>
              <a:t> mai </a:t>
            </a:r>
            <a:r>
              <a:rPr lang="vi-VN" sz="2600" b="1" i="0" dirty="0" err="1">
                <a:solidFill>
                  <a:srgbClr val="002060"/>
                </a:solidFill>
                <a:effectLst/>
                <a:latin typeface="OpenSans"/>
              </a:rPr>
              <a:t>lại</a:t>
            </a:r>
            <a:r>
              <a:rPr lang="vi-VN" sz="2600" b="1" i="0" dirty="0">
                <a:solidFill>
                  <a:srgbClr val="002060"/>
                </a:solidFill>
                <a:effectLst/>
                <a:latin typeface="OpenSans"/>
              </a:rPr>
              <a:t> </a:t>
            </a:r>
            <a:r>
              <a:rPr lang="vi-VN" sz="2600" b="1" i="0" dirty="0" err="1">
                <a:solidFill>
                  <a:srgbClr val="002060"/>
                </a:solidFill>
                <a:effectLst/>
                <a:latin typeface="OpenSans"/>
              </a:rPr>
              <a:t>gặp</a:t>
            </a:r>
            <a:r>
              <a:rPr lang="vi-VN" sz="2600" b="1" i="0" dirty="0">
                <a:solidFill>
                  <a:srgbClr val="002060"/>
                </a:solidFill>
                <a:effectLst/>
                <a:latin typeface="OpenSans"/>
              </a:rPr>
              <a:t> nhau ở </a:t>
            </a:r>
            <a:r>
              <a:rPr lang="vi-VN" sz="2600" b="1" i="0" dirty="0" err="1">
                <a:solidFill>
                  <a:srgbClr val="002060"/>
                </a:solidFill>
                <a:effectLst/>
                <a:latin typeface="OpenSans"/>
              </a:rPr>
              <a:t>bãi</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này</a:t>
            </a:r>
            <a:r>
              <a:rPr lang="vi-VN" sz="2600" b="1" i="0" dirty="0">
                <a:solidFill>
                  <a:srgbClr val="002060"/>
                </a:solidFill>
                <a:effectLst/>
                <a:latin typeface="OpenSans"/>
              </a:rPr>
              <a:t>. </a:t>
            </a:r>
            <a:r>
              <a:rPr lang="vi-VN" sz="2600" b="1" i="0" dirty="0" err="1">
                <a:solidFill>
                  <a:srgbClr val="002060"/>
                </a:solidFill>
                <a:effectLst/>
                <a:latin typeface="OpenSans"/>
              </a:rPr>
              <a:t>Hải</a:t>
            </a:r>
            <a:r>
              <a:rPr lang="vi-VN" sz="2600" b="1" i="0" dirty="0">
                <a:solidFill>
                  <a:srgbClr val="002060"/>
                </a:solidFill>
                <a:effectLst/>
                <a:latin typeface="OpenSans"/>
              </a:rPr>
              <a:t> </a:t>
            </a:r>
            <a:r>
              <a:rPr lang="vi-VN" sz="2600" b="1" i="0" dirty="0" err="1">
                <a:solidFill>
                  <a:srgbClr val="002060"/>
                </a:solidFill>
                <a:effectLst/>
                <a:latin typeface="OpenSans"/>
              </a:rPr>
              <a:t>còn</a:t>
            </a:r>
            <a:r>
              <a:rPr lang="vi-VN" sz="2600" b="1" i="0" dirty="0">
                <a:solidFill>
                  <a:srgbClr val="002060"/>
                </a:solidFill>
                <a:effectLst/>
                <a:latin typeface="OpenSans"/>
              </a:rPr>
              <a:t> </a:t>
            </a:r>
            <a:r>
              <a:rPr lang="vi-VN" sz="2600" b="1" i="0" dirty="0" err="1">
                <a:solidFill>
                  <a:srgbClr val="002060"/>
                </a:solidFill>
                <a:effectLst/>
                <a:latin typeface="OpenSans"/>
              </a:rPr>
              <a:t>hứa</a:t>
            </a:r>
            <a:r>
              <a:rPr lang="vi-VN" sz="2600" b="1" i="0" dirty="0">
                <a:solidFill>
                  <a:srgbClr val="002060"/>
                </a:solidFill>
                <a:effectLst/>
                <a:latin typeface="OpenSans"/>
              </a:rPr>
              <a:t> </a:t>
            </a:r>
            <a:r>
              <a:rPr lang="vi-VN" sz="2600" b="1" i="0" dirty="0" err="1">
                <a:solidFill>
                  <a:srgbClr val="002060"/>
                </a:solidFill>
                <a:effectLst/>
                <a:latin typeface="OpenSans"/>
              </a:rPr>
              <a:t>sẽ</a:t>
            </a:r>
            <a:r>
              <a:rPr lang="vi-VN" sz="2600" b="1" i="0" dirty="0">
                <a:solidFill>
                  <a:srgbClr val="002060"/>
                </a:solidFill>
                <a:effectLst/>
                <a:latin typeface="OpenSans"/>
              </a:rPr>
              <a:t> </a:t>
            </a:r>
            <a:r>
              <a:rPr lang="vi-VN" sz="2600" b="1" i="0" dirty="0" err="1">
                <a:solidFill>
                  <a:srgbClr val="002060"/>
                </a:solidFill>
                <a:effectLst/>
                <a:latin typeface="OpenSans"/>
              </a:rPr>
              <a:t>rủ</a:t>
            </a:r>
            <a:r>
              <a:rPr lang="vi-VN" sz="2600" b="1" i="0" dirty="0">
                <a:solidFill>
                  <a:srgbClr val="002060"/>
                </a:solidFill>
                <a:effectLst/>
                <a:latin typeface="OpenSans"/>
              </a:rPr>
              <a:t> </a:t>
            </a:r>
            <a:r>
              <a:rPr lang="vi-VN" sz="2600" b="1" i="0" dirty="0" err="1">
                <a:solidFill>
                  <a:srgbClr val="002060"/>
                </a:solidFill>
                <a:effectLst/>
                <a:latin typeface="OpenSans"/>
              </a:rPr>
              <a:t>mấy</a:t>
            </a:r>
            <a:r>
              <a:rPr lang="vi-VN" sz="2600" b="1" i="0" dirty="0">
                <a:solidFill>
                  <a:srgbClr val="002060"/>
                </a:solidFill>
                <a:effectLst/>
                <a:latin typeface="OpenSans"/>
              </a:rPr>
              <a:t> </a:t>
            </a:r>
            <a:r>
              <a:rPr lang="vi-VN" sz="2600" b="1" i="0" dirty="0" err="1">
                <a:solidFill>
                  <a:srgbClr val="002060"/>
                </a:solidFill>
                <a:effectLst/>
                <a:latin typeface="OpenSans"/>
              </a:rPr>
              <a:t>bạn</a:t>
            </a:r>
            <a:r>
              <a:rPr lang="vi-VN" sz="2600" b="1" i="0" dirty="0">
                <a:solidFill>
                  <a:srgbClr val="002060"/>
                </a:solidFill>
                <a:effectLst/>
                <a:latin typeface="OpenSans"/>
              </a:rPr>
              <a:t> ra </a:t>
            </a:r>
            <a:r>
              <a:rPr lang="vi-VN" sz="2600" b="1" i="0" dirty="0" err="1">
                <a:solidFill>
                  <a:srgbClr val="002060"/>
                </a:solidFill>
                <a:effectLst/>
                <a:latin typeface="OpenSans"/>
              </a:rPr>
              <a:t>đá</a:t>
            </a:r>
            <a:r>
              <a:rPr lang="vi-VN" sz="2600" b="1" i="0" dirty="0">
                <a:solidFill>
                  <a:srgbClr val="002060"/>
                </a:solidFill>
                <a:effectLst/>
                <a:latin typeface="OpenSans"/>
              </a:rPr>
              <a:t> </a:t>
            </a:r>
            <a:r>
              <a:rPr lang="vi-VN" sz="2600" b="1" i="0" dirty="0" err="1">
                <a:solidFill>
                  <a:srgbClr val="002060"/>
                </a:solidFill>
                <a:effectLst/>
                <a:latin typeface="OpenSans"/>
              </a:rPr>
              <a:t>bóng</a:t>
            </a:r>
            <a:r>
              <a:rPr lang="vi-VN" sz="2600" b="1" i="0" dirty="0">
                <a:solidFill>
                  <a:srgbClr val="002060"/>
                </a:solidFill>
                <a:effectLst/>
                <a:latin typeface="OpenSans"/>
              </a:rPr>
              <a:t> </a:t>
            </a:r>
            <a:r>
              <a:rPr lang="vi-VN" sz="2600" b="1" i="0" dirty="0" err="1">
                <a:solidFill>
                  <a:srgbClr val="002060"/>
                </a:solidFill>
                <a:effectLst/>
                <a:latin typeface="OpenSans"/>
              </a:rPr>
              <a:t>với</a:t>
            </a:r>
            <a:r>
              <a:rPr lang="vi-VN" sz="2600" b="1" i="0" dirty="0">
                <a:solidFill>
                  <a:srgbClr val="002060"/>
                </a:solidFill>
                <a:effectLst/>
                <a:latin typeface="OpenSans"/>
              </a:rPr>
              <a:t> </a:t>
            </a:r>
            <a:r>
              <a:rPr lang="vi-VN" sz="2600" b="1" i="0" dirty="0" err="1">
                <a:solidFill>
                  <a:srgbClr val="002060"/>
                </a:solidFill>
                <a:effectLst/>
                <a:latin typeface="OpenSans"/>
              </a:rPr>
              <a:t>Thắng</a:t>
            </a:r>
            <a:r>
              <a:rPr lang="vi-VN" sz="2600" b="1" i="0" dirty="0">
                <a:solidFill>
                  <a:srgbClr val="002060"/>
                </a:solidFill>
                <a:effectLst/>
                <a:latin typeface="OpenSans"/>
              </a:rPr>
              <a:t> </a:t>
            </a:r>
            <a:r>
              <a:rPr lang="vi-VN" sz="2600" b="1" i="0" dirty="0" err="1">
                <a:solidFill>
                  <a:srgbClr val="002060"/>
                </a:solidFill>
                <a:effectLst/>
                <a:latin typeface="OpenSans"/>
              </a:rPr>
              <a:t>và</a:t>
            </a:r>
            <a:r>
              <a:rPr lang="vi-VN" sz="2600" b="1" i="0" dirty="0">
                <a:solidFill>
                  <a:srgbClr val="002060"/>
                </a:solidFill>
                <a:effectLst/>
                <a:latin typeface="OpenSans"/>
              </a:rPr>
              <a:t> </a:t>
            </a:r>
            <a:r>
              <a:rPr lang="vi-VN" sz="2600" b="1" i="0" dirty="0" err="1">
                <a:solidFill>
                  <a:srgbClr val="002060"/>
                </a:solidFill>
                <a:effectLst/>
                <a:latin typeface="OpenSans"/>
              </a:rPr>
              <a:t>tắm</a:t>
            </a:r>
            <a:r>
              <a:rPr lang="vi-VN" sz="2600" b="1" i="0" dirty="0">
                <a:solidFill>
                  <a:srgbClr val="002060"/>
                </a:solidFill>
                <a:effectLst/>
                <a:latin typeface="OpenSans"/>
              </a:rPr>
              <a:t> </a:t>
            </a:r>
            <a:r>
              <a:rPr lang="vi-VN" sz="2600" b="1" i="0" dirty="0" err="1">
                <a:solidFill>
                  <a:srgbClr val="002060"/>
                </a:solidFill>
                <a:effectLst/>
                <a:latin typeface="OpenSans"/>
              </a:rPr>
              <a:t>biển</a:t>
            </a:r>
            <a:r>
              <a:rPr lang="vi-VN" sz="2600" b="1" i="0" dirty="0">
                <a:solidFill>
                  <a:srgbClr val="002060"/>
                </a:solidFill>
                <a:effectLst/>
                <a:latin typeface="OpenSans"/>
              </a:rPr>
              <a:t> </a:t>
            </a:r>
            <a:r>
              <a:rPr lang="vi-VN" sz="2600" b="1" i="0" dirty="0" err="1">
                <a:solidFill>
                  <a:srgbClr val="002060"/>
                </a:solidFill>
                <a:effectLst/>
                <a:latin typeface="OpenSans"/>
              </a:rPr>
              <a:t>nữa</a:t>
            </a:r>
            <a:r>
              <a:rPr lang="vi-VN" sz="2600" b="1" i="0" dirty="0">
                <a:solidFill>
                  <a:srgbClr val="002060"/>
                </a:solidFill>
                <a:effectLst/>
                <a:latin typeface="OpenSans"/>
              </a:rPr>
              <a:t>.</a:t>
            </a:r>
          </a:p>
          <a:p>
            <a:pPr algn="r"/>
            <a:r>
              <a:rPr lang="vi-VN" sz="2600" b="0" i="1" dirty="0">
                <a:solidFill>
                  <a:srgbClr val="F3296C"/>
                </a:solidFill>
                <a:effectLst/>
                <a:latin typeface="OpenSans"/>
              </a:rPr>
              <a:t>(Theo </a:t>
            </a:r>
            <a:r>
              <a:rPr lang="vi-VN" sz="2600" b="0" i="1" dirty="0" err="1">
                <a:solidFill>
                  <a:srgbClr val="F3296C"/>
                </a:solidFill>
                <a:effectLst/>
                <a:latin typeface="OpenSans"/>
              </a:rPr>
              <a:t>Nguyễn</a:t>
            </a:r>
            <a:r>
              <a:rPr lang="vi-VN" sz="2600" b="0" i="1" dirty="0">
                <a:solidFill>
                  <a:srgbClr val="F3296C"/>
                </a:solidFill>
                <a:effectLst/>
                <a:latin typeface="OpenSans"/>
              </a:rPr>
              <a:t> Văn Chương)</a:t>
            </a:r>
          </a:p>
          <a:p>
            <a:r>
              <a:rPr lang="vi-VN" sz="2600" b="0" i="1" dirty="0">
                <a:solidFill>
                  <a:srgbClr val="F3296C"/>
                </a:solidFill>
                <a:effectLst/>
                <a:latin typeface="OpenSans"/>
              </a:rPr>
              <a:t/>
            </a:r>
            <a:br>
              <a:rPr lang="vi-VN" sz="2600" b="0" i="1" dirty="0">
                <a:solidFill>
                  <a:srgbClr val="F3296C"/>
                </a:solidFill>
                <a:effectLst/>
                <a:latin typeface="OpenSans"/>
              </a:rPr>
            </a:br>
            <a:r>
              <a:rPr lang="vi-VN" sz="2600" b="0" i="0" dirty="0">
                <a:solidFill>
                  <a:srgbClr val="000000"/>
                </a:solidFill>
                <a:effectLst/>
                <a:latin typeface="OpenSans"/>
              </a:rPr>
              <a:t/>
            </a:r>
            <a:br>
              <a:rPr lang="vi-VN" sz="2600" b="0" i="0" dirty="0">
                <a:solidFill>
                  <a:srgbClr val="000000"/>
                </a:solidFill>
                <a:effectLst/>
                <a:latin typeface="OpenSans"/>
              </a:rPr>
            </a:br>
            <a:endParaRPr lang="en-US" sz="2600" dirty="0"/>
          </a:p>
        </p:txBody>
      </p:sp>
    </p:spTree>
    <p:extLst>
      <p:ext uri="{BB962C8B-B14F-4D97-AF65-F5344CB8AC3E}">
        <p14:creationId xmlns:p14="http://schemas.microsoft.com/office/powerpoint/2010/main" val="41055646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mũi tên&#10;&#10;Mô tả được tạo tự động">
            <a:extLst>
              <a:ext uri="{FF2B5EF4-FFF2-40B4-BE49-F238E27FC236}">
                <a16:creationId xmlns:a16="http://schemas.microsoft.com/office/drawing/2014/main" id="{F2E4C420-298D-FDF0-152A-39A757E7C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96" y="134958"/>
            <a:ext cx="17931008" cy="10286999"/>
          </a:xfrm>
          <a:prstGeom prst="rect">
            <a:avLst/>
          </a:prstGeom>
          <a:solidFill>
            <a:schemeClr val="bg2"/>
          </a:solidFill>
        </p:spPr>
      </p:pic>
      <p:sp useBgFill="1">
        <p:nvSpPr>
          <p:cNvPr id="1106" name="Rectangle 1097">
            <a:extLst>
              <a:ext uri="{FF2B5EF4-FFF2-40B4-BE49-F238E27FC236}">
                <a16:creationId xmlns:a16="http://schemas.microsoft.com/office/drawing/2014/main" id="{C4879EFC-8E62-4E00-973C-C45EE9EC67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0E28F7-C2FC-6CA9-E824-0E775DE5C238}"/>
              </a:ext>
            </a:extLst>
          </p:cNvPr>
          <p:cNvSpPr txBox="1"/>
          <p:nvPr/>
        </p:nvSpPr>
        <p:spPr>
          <a:xfrm>
            <a:off x="1270347" y="618355"/>
            <a:ext cx="16364460" cy="2052921"/>
          </a:xfrm>
          <a:prstGeom prst="rect">
            <a:avLst/>
          </a:prstGeom>
          <a:solidFill>
            <a:srgbClr val="FF665A"/>
          </a:solidFill>
        </p:spPr>
        <p:txBody>
          <a:bodyPr vert="horz" lIns="91440" tIns="45720" rIns="91440" bIns="45720" rtlCol="0" anchor="ctr">
            <a:normAutofit/>
          </a:bodyPr>
          <a:lstStyle/>
          <a:p>
            <a:pPr algn="ctr">
              <a:lnSpc>
                <a:spcPct val="90000"/>
              </a:lnSpc>
              <a:spcBef>
                <a:spcPct val="0"/>
              </a:spcBef>
              <a:spcAft>
                <a:spcPts val="600"/>
              </a:spcAft>
            </a:pPr>
            <a:r>
              <a:rPr lang="en-US" sz="9900" b="1" dirty="0" err="1">
                <a:solidFill>
                  <a:srgbClr val="FFFF00"/>
                </a:solidFill>
                <a:latin typeface="Times New Roman" pitchFamily="18" charset="0"/>
                <a:ea typeface="+mj-ea"/>
                <a:cs typeface="Times New Roman" pitchFamily="18" charset="0"/>
              </a:rPr>
              <a:t>Trả</a:t>
            </a:r>
            <a:r>
              <a:rPr lang="en-US" sz="9900" b="1" dirty="0">
                <a:solidFill>
                  <a:srgbClr val="FFFF00"/>
                </a:solidFill>
                <a:latin typeface="Times New Roman" pitchFamily="18" charset="0"/>
                <a:ea typeface="+mj-ea"/>
                <a:cs typeface="Times New Roman" pitchFamily="18" charset="0"/>
              </a:rPr>
              <a:t> </a:t>
            </a:r>
            <a:r>
              <a:rPr lang="en-US" sz="9900" b="1" dirty="0" err="1">
                <a:solidFill>
                  <a:srgbClr val="FFFF00"/>
                </a:solidFill>
                <a:latin typeface="Times New Roman" pitchFamily="18" charset="0"/>
                <a:ea typeface="+mj-ea"/>
                <a:cs typeface="Times New Roman" pitchFamily="18" charset="0"/>
              </a:rPr>
              <a:t>lời</a:t>
            </a:r>
            <a:r>
              <a:rPr lang="en-US" sz="9900" b="1" dirty="0">
                <a:solidFill>
                  <a:srgbClr val="FFFF00"/>
                </a:solidFill>
                <a:latin typeface="Times New Roman" pitchFamily="18" charset="0"/>
                <a:ea typeface="+mj-ea"/>
                <a:cs typeface="Times New Roman" pitchFamily="18" charset="0"/>
              </a:rPr>
              <a:t> </a:t>
            </a:r>
            <a:r>
              <a:rPr lang="en-US" sz="9900" b="1" dirty="0" err="1">
                <a:solidFill>
                  <a:srgbClr val="FFFF00"/>
                </a:solidFill>
                <a:latin typeface="Times New Roman" pitchFamily="18" charset="0"/>
                <a:ea typeface="+mj-ea"/>
                <a:cs typeface="Times New Roman" pitchFamily="18" charset="0"/>
              </a:rPr>
              <a:t>câu</a:t>
            </a:r>
            <a:r>
              <a:rPr lang="en-US" sz="9900" b="1" dirty="0">
                <a:solidFill>
                  <a:srgbClr val="FFFF00"/>
                </a:solidFill>
                <a:latin typeface="Times New Roman" pitchFamily="18" charset="0"/>
                <a:ea typeface="+mj-ea"/>
                <a:cs typeface="Times New Roman" pitchFamily="18" charset="0"/>
              </a:rPr>
              <a:t> </a:t>
            </a:r>
            <a:r>
              <a:rPr lang="en-US" sz="9900" b="1" dirty="0" err="1">
                <a:solidFill>
                  <a:srgbClr val="FFFF00"/>
                </a:solidFill>
                <a:latin typeface="Times New Roman" pitchFamily="18" charset="0"/>
                <a:ea typeface="+mj-ea"/>
                <a:cs typeface="Times New Roman" pitchFamily="18" charset="0"/>
              </a:rPr>
              <a:t>hỏi</a:t>
            </a:r>
            <a:endParaRPr lang="en-US" sz="9900" b="1" dirty="0">
              <a:solidFill>
                <a:srgbClr val="FFFF00"/>
              </a:solidFill>
              <a:latin typeface="Times New Roman" pitchFamily="18" charset="0"/>
              <a:ea typeface="+mj-ea"/>
              <a:cs typeface="Times New Roman" pitchFamily="18" charset="0"/>
            </a:endParaRPr>
          </a:p>
        </p:txBody>
      </p:sp>
      <p:sp>
        <p:nvSpPr>
          <p:cNvPr id="1107" name="sketch line">
            <a:extLst>
              <a:ext uri="{FF2B5EF4-FFF2-40B4-BE49-F238E27FC236}">
                <a16:creationId xmlns:a16="http://schemas.microsoft.com/office/drawing/2014/main" id="{D6A9C53F-5F90-40A5-8C85-5412D39C8C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5120" y="2776024"/>
            <a:ext cx="4937760" cy="27432"/>
          </a:xfrm>
          <a:custGeom>
            <a:avLst/>
            <a:gdLst>
              <a:gd name="connsiteX0" fmla="*/ 0 w 4937760"/>
              <a:gd name="connsiteY0" fmla="*/ 0 h 27432"/>
              <a:gd name="connsiteX1" fmla="*/ 567842 w 4937760"/>
              <a:gd name="connsiteY1" fmla="*/ 0 h 27432"/>
              <a:gd name="connsiteX2" fmla="*/ 1135685 w 4937760"/>
              <a:gd name="connsiteY2" fmla="*/ 0 h 27432"/>
              <a:gd name="connsiteX3" fmla="*/ 1851660 w 4937760"/>
              <a:gd name="connsiteY3" fmla="*/ 0 h 27432"/>
              <a:gd name="connsiteX4" fmla="*/ 2370125 w 4937760"/>
              <a:gd name="connsiteY4" fmla="*/ 0 h 27432"/>
              <a:gd name="connsiteX5" fmla="*/ 2888590 w 4937760"/>
              <a:gd name="connsiteY5" fmla="*/ 0 h 27432"/>
              <a:gd name="connsiteX6" fmla="*/ 3505810 w 4937760"/>
              <a:gd name="connsiteY6" fmla="*/ 0 h 27432"/>
              <a:gd name="connsiteX7" fmla="*/ 4024274 w 4937760"/>
              <a:gd name="connsiteY7" fmla="*/ 0 h 27432"/>
              <a:gd name="connsiteX8" fmla="*/ 4937760 w 4937760"/>
              <a:gd name="connsiteY8" fmla="*/ 0 h 27432"/>
              <a:gd name="connsiteX9" fmla="*/ 4937760 w 4937760"/>
              <a:gd name="connsiteY9" fmla="*/ 27432 h 27432"/>
              <a:gd name="connsiteX10" fmla="*/ 4419295 w 4937760"/>
              <a:gd name="connsiteY10" fmla="*/ 27432 h 27432"/>
              <a:gd name="connsiteX11" fmla="*/ 3900830 w 4937760"/>
              <a:gd name="connsiteY11" fmla="*/ 27432 h 27432"/>
              <a:gd name="connsiteX12" fmla="*/ 3283610 w 4937760"/>
              <a:gd name="connsiteY12" fmla="*/ 27432 h 27432"/>
              <a:gd name="connsiteX13" fmla="*/ 2765146 w 4937760"/>
              <a:gd name="connsiteY13" fmla="*/ 27432 h 27432"/>
              <a:gd name="connsiteX14" fmla="*/ 2296058 w 4937760"/>
              <a:gd name="connsiteY14" fmla="*/ 27432 h 27432"/>
              <a:gd name="connsiteX15" fmla="*/ 1678838 w 4937760"/>
              <a:gd name="connsiteY15" fmla="*/ 27432 h 27432"/>
              <a:gd name="connsiteX16" fmla="*/ 1061618 w 4937760"/>
              <a:gd name="connsiteY16" fmla="*/ 27432 h 27432"/>
              <a:gd name="connsiteX17" fmla="*/ 0 w 4937760"/>
              <a:gd name="connsiteY17" fmla="*/ 27432 h 27432"/>
              <a:gd name="connsiteX18" fmla="*/ 0 w 4937760"/>
              <a:gd name="connsiteY18" fmla="*/ 0 h 27432"/>
              <a:gd name="connsiteX0" fmla="*/ 0 w 4937760"/>
              <a:gd name="connsiteY0" fmla="*/ 0 h 27432"/>
              <a:gd name="connsiteX1" fmla="*/ 518465 w 4937760"/>
              <a:gd name="connsiteY1" fmla="*/ 0 h 27432"/>
              <a:gd name="connsiteX2" fmla="*/ 1234440 w 4937760"/>
              <a:gd name="connsiteY2" fmla="*/ 0 h 27432"/>
              <a:gd name="connsiteX3" fmla="*/ 1703527 w 4937760"/>
              <a:gd name="connsiteY3" fmla="*/ 0 h 27432"/>
              <a:gd name="connsiteX4" fmla="*/ 2172614 w 4937760"/>
              <a:gd name="connsiteY4" fmla="*/ 0 h 27432"/>
              <a:gd name="connsiteX5" fmla="*/ 2789834 w 4937760"/>
              <a:gd name="connsiteY5" fmla="*/ 0 h 27432"/>
              <a:gd name="connsiteX6" fmla="*/ 3357677 w 4937760"/>
              <a:gd name="connsiteY6" fmla="*/ 0 h 27432"/>
              <a:gd name="connsiteX7" fmla="*/ 4024274 w 4937760"/>
              <a:gd name="connsiteY7" fmla="*/ 0 h 27432"/>
              <a:gd name="connsiteX8" fmla="*/ 4937760 w 4937760"/>
              <a:gd name="connsiteY8" fmla="*/ 0 h 27432"/>
              <a:gd name="connsiteX9" fmla="*/ 4937760 w 4937760"/>
              <a:gd name="connsiteY9" fmla="*/ 27432 h 27432"/>
              <a:gd name="connsiteX10" fmla="*/ 4221785 w 4937760"/>
              <a:gd name="connsiteY10" fmla="*/ 27432 h 27432"/>
              <a:gd name="connsiteX11" fmla="*/ 3653942 w 4937760"/>
              <a:gd name="connsiteY11" fmla="*/ 27432 h 27432"/>
              <a:gd name="connsiteX12" fmla="*/ 3086100 w 4937760"/>
              <a:gd name="connsiteY12" fmla="*/ 27432 h 27432"/>
              <a:gd name="connsiteX13" fmla="*/ 2567635 w 4937760"/>
              <a:gd name="connsiteY13" fmla="*/ 27432 h 27432"/>
              <a:gd name="connsiteX14" fmla="*/ 1999793 w 4937760"/>
              <a:gd name="connsiteY14" fmla="*/ 27432 h 27432"/>
              <a:gd name="connsiteX15" fmla="*/ 1530706 w 4937760"/>
              <a:gd name="connsiteY15" fmla="*/ 27432 h 27432"/>
              <a:gd name="connsiteX16" fmla="*/ 962863 w 4937760"/>
              <a:gd name="connsiteY16" fmla="*/ 27432 h 27432"/>
              <a:gd name="connsiteX17" fmla="*/ 0 w 4937760"/>
              <a:gd name="connsiteY17" fmla="*/ 27432 h 27432"/>
              <a:gd name="connsiteX18" fmla="*/ 0 w 493776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7760" h="27432" fill="none" extrusionOk="0">
                <a:moveTo>
                  <a:pt x="0" y="0"/>
                </a:moveTo>
                <a:cubicBezTo>
                  <a:pt x="130243" y="-9192"/>
                  <a:pt x="393204" y="41657"/>
                  <a:pt x="567842" y="0"/>
                </a:cubicBezTo>
                <a:cubicBezTo>
                  <a:pt x="725059" y="23834"/>
                  <a:pt x="924864" y="25692"/>
                  <a:pt x="1135685" y="0"/>
                </a:cubicBezTo>
                <a:cubicBezTo>
                  <a:pt x="1382161" y="-381"/>
                  <a:pt x="1646640" y="-14580"/>
                  <a:pt x="1851660" y="0"/>
                </a:cubicBezTo>
                <a:cubicBezTo>
                  <a:pt x="2055849" y="-1580"/>
                  <a:pt x="2260045" y="-4700"/>
                  <a:pt x="2370125" y="0"/>
                </a:cubicBezTo>
                <a:cubicBezTo>
                  <a:pt x="2465804" y="23169"/>
                  <a:pt x="2773252" y="24207"/>
                  <a:pt x="2888590" y="0"/>
                </a:cubicBezTo>
                <a:cubicBezTo>
                  <a:pt x="2985993" y="-23575"/>
                  <a:pt x="3385393" y="4219"/>
                  <a:pt x="3505810" y="0"/>
                </a:cubicBezTo>
                <a:cubicBezTo>
                  <a:pt x="3653922" y="-41803"/>
                  <a:pt x="3778986" y="-1571"/>
                  <a:pt x="4024274" y="0"/>
                </a:cubicBezTo>
                <a:cubicBezTo>
                  <a:pt x="4281158" y="34896"/>
                  <a:pt x="4499458" y="-14029"/>
                  <a:pt x="4937760" y="0"/>
                </a:cubicBezTo>
                <a:cubicBezTo>
                  <a:pt x="4938494" y="8195"/>
                  <a:pt x="4937755" y="20831"/>
                  <a:pt x="4937760" y="27432"/>
                </a:cubicBezTo>
                <a:cubicBezTo>
                  <a:pt x="4805261" y="21319"/>
                  <a:pt x="4530479" y="8115"/>
                  <a:pt x="4419295" y="27432"/>
                </a:cubicBezTo>
                <a:cubicBezTo>
                  <a:pt x="4302235" y="58833"/>
                  <a:pt x="4142795" y="-30678"/>
                  <a:pt x="3900830" y="27432"/>
                </a:cubicBezTo>
                <a:cubicBezTo>
                  <a:pt x="3675601" y="37770"/>
                  <a:pt x="3421370" y="31893"/>
                  <a:pt x="3283610" y="27432"/>
                </a:cubicBezTo>
                <a:cubicBezTo>
                  <a:pt x="3157899" y="36031"/>
                  <a:pt x="3044798" y="8146"/>
                  <a:pt x="2765146" y="27432"/>
                </a:cubicBezTo>
                <a:cubicBezTo>
                  <a:pt x="2517329" y="36867"/>
                  <a:pt x="2504730" y="41635"/>
                  <a:pt x="2296058" y="27432"/>
                </a:cubicBezTo>
                <a:cubicBezTo>
                  <a:pt x="2080725" y="-26575"/>
                  <a:pt x="1930080" y="47776"/>
                  <a:pt x="1678838" y="27432"/>
                </a:cubicBezTo>
                <a:cubicBezTo>
                  <a:pt x="1475669" y="-14629"/>
                  <a:pt x="1191749" y="47557"/>
                  <a:pt x="1061618" y="27432"/>
                </a:cubicBezTo>
                <a:cubicBezTo>
                  <a:pt x="880867" y="-79768"/>
                  <a:pt x="322647" y="15251"/>
                  <a:pt x="0" y="27432"/>
                </a:cubicBezTo>
                <a:cubicBezTo>
                  <a:pt x="-1863" y="23160"/>
                  <a:pt x="-1394" y="9117"/>
                  <a:pt x="0" y="0"/>
                </a:cubicBezTo>
                <a:close/>
              </a:path>
              <a:path w="4937760" h="27432" stroke="0" extrusionOk="0">
                <a:moveTo>
                  <a:pt x="0" y="0"/>
                </a:moveTo>
                <a:cubicBezTo>
                  <a:pt x="151070" y="13635"/>
                  <a:pt x="370681" y="-14841"/>
                  <a:pt x="518465" y="0"/>
                </a:cubicBezTo>
                <a:cubicBezTo>
                  <a:pt x="626170" y="19330"/>
                  <a:pt x="900849" y="-56486"/>
                  <a:pt x="1234440" y="0"/>
                </a:cubicBezTo>
                <a:cubicBezTo>
                  <a:pt x="1565582" y="43061"/>
                  <a:pt x="1520096" y="4265"/>
                  <a:pt x="1703527" y="0"/>
                </a:cubicBezTo>
                <a:cubicBezTo>
                  <a:pt x="1873591" y="11445"/>
                  <a:pt x="1950444" y="587"/>
                  <a:pt x="2172614" y="0"/>
                </a:cubicBezTo>
                <a:cubicBezTo>
                  <a:pt x="2414339" y="-3742"/>
                  <a:pt x="2672775" y="-6711"/>
                  <a:pt x="2789834" y="0"/>
                </a:cubicBezTo>
                <a:cubicBezTo>
                  <a:pt x="2926724" y="48908"/>
                  <a:pt x="3156427" y="13916"/>
                  <a:pt x="3357677" y="0"/>
                </a:cubicBezTo>
                <a:cubicBezTo>
                  <a:pt x="3551181" y="-4497"/>
                  <a:pt x="3730255" y="16417"/>
                  <a:pt x="4024274" y="0"/>
                </a:cubicBezTo>
                <a:cubicBezTo>
                  <a:pt x="4311319" y="8310"/>
                  <a:pt x="4661560" y="30750"/>
                  <a:pt x="4937760" y="0"/>
                </a:cubicBezTo>
                <a:cubicBezTo>
                  <a:pt x="4938614" y="6861"/>
                  <a:pt x="4936305" y="20290"/>
                  <a:pt x="4937760" y="27432"/>
                </a:cubicBezTo>
                <a:cubicBezTo>
                  <a:pt x="4569940" y="53615"/>
                  <a:pt x="4427727" y="218"/>
                  <a:pt x="4221785" y="27432"/>
                </a:cubicBezTo>
                <a:cubicBezTo>
                  <a:pt x="4042386" y="27654"/>
                  <a:pt x="3803655" y="26614"/>
                  <a:pt x="3653942" y="27432"/>
                </a:cubicBezTo>
                <a:cubicBezTo>
                  <a:pt x="3444259" y="2275"/>
                  <a:pt x="3382719" y="-12251"/>
                  <a:pt x="3086100" y="27432"/>
                </a:cubicBezTo>
                <a:cubicBezTo>
                  <a:pt x="2802136" y="47915"/>
                  <a:pt x="2805562" y="27832"/>
                  <a:pt x="2567635" y="27432"/>
                </a:cubicBezTo>
                <a:cubicBezTo>
                  <a:pt x="2324541" y="19153"/>
                  <a:pt x="2250931" y="30772"/>
                  <a:pt x="1999793" y="27432"/>
                </a:cubicBezTo>
                <a:cubicBezTo>
                  <a:pt x="1760514" y="21657"/>
                  <a:pt x="1753330" y="32572"/>
                  <a:pt x="1530706" y="27432"/>
                </a:cubicBezTo>
                <a:cubicBezTo>
                  <a:pt x="1305139" y="45880"/>
                  <a:pt x="1184836" y="8755"/>
                  <a:pt x="962863" y="27432"/>
                </a:cubicBezTo>
                <a:cubicBezTo>
                  <a:pt x="762302" y="-1421"/>
                  <a:pt x="239161" y="75691"/>
                  <a:pt x="0" y="27432"/>
                </a:cubicBezTo>
                <a:cubicBezTo>
                  <a:pt x="-950" y="19940"/>
                  <a:pt x="-1338" y="5279"/>
                  <a:pt x="0" y="0"/>
                </a:cubicBezTo>
                <a:close/>
              </a:path>
              <a:path w="4937760" h="27432" fill="none" stroke="0" extrusionOk="0">
                <a:moveTo>
                  <a:pt x="0" y="0"/>
                </a:moveTo>
                <a:cubicBezTo>
                  <a:pt x="160891" y="-13681"/>
                  <a:pt x="408493" y="36753"/>
                  <a:pt x="567842" y="0"/>
                </a:cubicBezTo>
                <a:cubicBezTo>
                  <a:pt x="735093" y="-30533"/>
                  <a:pt x="888139" y="21750"/>
                  <a:pt x="1135685" y="0"/>
                </a:cubicBezTo>
                <a:cubicBezTo>
                  <a:pt x="1356285" y="-29670"/>
                  <a:pt x="1636475" y="23280"/>
                  <a:pt x="1851660" y="0"/>
                </a:cubicBezTo>
                <a:cubicBezTo>
                  <a:pt x="2047473" y="20111"/>
                  <a:pt x="2254843" y="-14060"/>
                  <a:pt x="2370125" y="0"/>
                </a:cubicBezTo>
                <a:cubicBezTo>
                  <a:pt x="2468760" y="17626"/>
                  <a:pt x="2750365" y="29455"/>
                  <a:pt x="2888590" y="0"/>
                </a:cubicBezTo>
                <a:cubicBezTo>
                  <a:pt x="3043103" y="-24398"/>
                  <a:pt x="3335307" y="16335"/>
                  <a:pt x="3505810" y="0"/>
                </a:cubicBezTo>
                <a:cubicBezTo>
                  <a:pt x="3650335" y="-17389"/>
                  <a:pt x="3747656" y="15259"/>
                  <a:pt x="4024274" y="0"/>
                </a:cubicBezTo>
                <a:cubicBezTo>
                  <a:pt x="4334205" y="26589"/>
                  <a:pt x="4588990" y="-16835"/>
                  <a:pt x="4937760" y="0"/>
                </a:cubicBezTo>
                <a:cubicBezTo>
                  <a:pt x="4938785" y="8856"/>
                  <a:pt x="4936041" y="21150"/>
                  <a:pt x="4937760" y="27432"/>
                </a:cubicBezTo>
                <a:cubicBezTo>
                  <a:pt x="4807095" y="32998"/>
                  <a:pt x="4519367" y="34728"/>
                  <a:pt x="4419295" y="27432"/>
                </a:cubicBezTo>
                <a:cubicBezTo>
                  <a:pt x="4314872" y="-2941"/>
                  <a:pt x="4109448" y="17256"/>
                  <a:pt x="3900830" y="27432"/>
                </a:cubicBezTo>
                <a:cubicBezTo>
                  <a:pt x="3672197" y="34780"/>
                  <a:pt x="3389346" y="16903"/>
                  <a:pt x="3283610" y="27432"/>
                </a:cubicBezTo>
                <a:cubicBezTo>
                  <a:pt x="3175311" y="46588"/>
                  <a:pt x="2998108" y="949"/>
                  <a:pt x="2765146" y="27432"/>
                </a:cubicBezTo>
                <a:cubicBezTo>
                  <a:pt x="2518251" y="38503"/>
                  <a:pt x="2506150" y="39474"/>
                  <a:pt x="2296058" y="27432"/>
                </a:cubicBezTo>
                <a:cubicBezTo>
                  <a:pt x="2047062" y="32490"/>
                  <a:pt x="1910773" y="29811"/>
                  <a:pt x="1678838" y="27432"/>
                </a:cubicBezTo>
                <a:cubicBezTo>
                  <a:pt x="1469473" y="27657"/>
                  <a:pt x="1233160" y="32686"/>
                  <a:pt x="1061618" y="27432"/>
                </a:cubicBezTo>
                <a:cubicBezTo>
                  <a:pt x="920614" y="83435"/>
                  <a:pt x="489255" y="-62189"/>
                  <a:pt x="0" y="27432"/>
                </a:cubicBezTo>
                <a:cubicBezTo>
                  <a:pt x="-1240" y="20554"/>
                  <a:pt x="-2351" y="8077"/>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863741219">
                  <a:custGeom>
                    <a:avLst/>
                    <a:gdLst>
                      <a:gd name="connsiteX0" fmla="*/ 0 w 4937760"/>
                      <a:gd name="connsiteY0" fmla="*/ 0 h 27432"/>
                      <a:gd name="connsiteX1" fmla="*/ 567842 w 4937760"/>
                      <a:gd name="connsiteY1" fmla="*/ 0 h 27432"/>
                      <a:gd name="connsiteX2" fmla="*/ 1135685 w 4937760"/>
                      <a:gd name="connsiteY2" fmla="*/ 0 h 27432"/>
                      <a:gd name="connsiteX3" fmla="*/ 1851660 w 4937760"/>
                      <a:gd name="connsiteY3" fmla="*/ 0 h 27432"/>
                      <a:gd name="connsiteX4" fmla="*/ 2370125 w 4937760"/>
                      <a:gd name="connsiteY4" fmla="*/ 0 h 27432"/>
                      <a:gd name="connsiteX5" fmla="*/ 2888590 w 4937760"/>
                      <a:gd name="connsiteY5" fmla="*/ 0 h 27432"/>
                      <a:gd name="connsiteX6" fmla="*/ 3505810 w 4937760"/>
                      <a:gd name="connsiteY6" fmla="*/ 0 h 27432"/>
                      <a:gd name="connsiteX7" fmla="*/ 4024274 w 4937760"/>
                      <a:gd name="connsiteY7" fmla="*/ 0 h 27432"/>
                      <a:gd name="connsiteX8" fmla="*/ 4937760 w 4937760"/>
                      <a:gd name="connsiteY8" fmla="*/ 0 h 27432"/>
                      <a:gd name="connsiteX9" fmla="*/ 4937760 w 4937760"/>
                      <a:gd name="connsiteY9" fmla="*/ 27432 h 27432"/>
                      <a:gd name="connsiteX10" fmla="*/ 4419295 w 4937760"/>
                      <a:gd name="connsiteY10" fmla="*/ 27432 h 27432"/>
                      <a:gd name="connsiteX11" fmla="*/ 3900830 w 4937760"/>
                      <a:gd name="connsiteY11" fmla="*/ 27432 h 27432"/>
                      <a:gd name="connsiteX12" fmla="*/ 3283610 w 4937760"/>
                      <a:gd name="connsiteY12" fmla="*/ 27432 h 27432"/>
                      <a:gd name="connsiteX13" fmla="*/ 2765146 w 4937760"/>
                      <a:gd name="connsiteY13" fmla="*/ 27432 h 27432"/>
                      <a:gd name="connsiteX14" fmla="*/ 2296058 w 4937760"/>
                      <a:gd name="connsiteY14" fmla="*/ 27432 h 27432"/>
                      <a:gd name="connsiteX15" fmla="*/ 1678838 w 4937760"/>
                      <a:gd name="connsiteY15" fmla="*/ 27432 h 27432"/>
                      <a:gd name="connsiteX16" fmla="*/ 1061618 w 4937760"/>
                      <a:gd name="connsiteY16" fmla="*/ 27432 h 27432"/>
                      <a:gd name="connsiteX17" fmla="*/ 0 w 4937760"/>
                      <a:gd name="connsiteY17" fmla="*/ 27432 h 27432"/>
                      <a:gd name="connsiteX18" fmla="*/ 0 w 493776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7760" h="27432" fill="none" extrusionOk="0">
                        <a:moveTo>
                          <a:pt x="0" y="0"/>
                        </a:moveTo>
                        <a:cubicBezTo>
                          <a:pt x="151071" y="898"/>
                          <a:pt x="414304" y="10355"/>
                          <a:pt x="567842" y="0"/>
                        </a:cubicBezTo>
                        <a:cubicBezTo>
                          <a:pt x="721380" y="-10355"/>
                          <a:pt x="913955" y="23592"/>
                          <a:pt x="1135685" y="0"/>
                        </a:cubicBezTo>
                        <a:cubicBezTo>
                          <a:pt x="1357415" y="-23592"/>
                          <a:pt x="1656179" y="-14359"/>
                          <a:pt x="1851660" y="0"/>
                        </a:cubicBezTo>
                        <a:cubicBezTo>
                          <a:pt x="2047142" y="14359"/>
                          <a:pt x="2259566" y="-14455"/>
                          <a:pt x="2370125" y="0"/>
                        </a:cubicBezTo>
                        <a:cubicBezTo>
                          <a:pt x="2480684" y="14455"/>
                          <a:pt x="2753992" y="22579"/>
                          <a:pt x="2888590" y="0"/>
                        </a:cubicBezTo>
                        <a:cubicBezTo>
                          <a:pt x="3023188" y="-22579"/>
                          <a:pt x="3354327" y="24296"/>
                          <a:pt x="3505810" y="0"/>
                        </a:cubicBezTo>
                        <a:cubicBezTo>
                          <a:pt x="3657293" y="-24296"/>
                          <a:pt x="3767649" y="3652"/>
                          <a:pt x="4024274" y="0"/>
                        </a:cubicBezTo>
                        <a:cubicBezTo>
                          <a:pt x="4280899" y="-3652"/>
                          <a:pt x="4541928" y="-14384"/>
                          <a:pt x="4937760" y="0"/>
                        </a:cubicBezTo>
                        <a:cubicBezTo>
                          <a:pt x="4938470" y="9050"/>
                          <a:pt x="4937122" y="21151"/>
                          <a:pt x="4937760" y="27432"/>
                        </a:cubicBezTo>
                        <a:cubicBezTo>
                          <a:pt x="4792365" y="10076"/>
                          <a:pt x="4528041" y="17663"/>
                          <a:pt x="4419295" y="27432"/>
                        </a:cubicBezTo>
                        <a:cubicBezTo>
                          <a:pt x="4310549" y="37201"/>
                          <a:pt x="4126500" y="10618"/>
                          <a:pt x="3900830" y="27432"/>
                        </a:cubicBezTo>
                        <a:cubicBezTo>
                          <a:pt x="3675160" y="44246"/>
                          <a:pt x="3409924" y="31425"/>
                          <a:pt x="3283610" y="27432"/>
                        </a:cubicBezTo>
                        <a:cubicBezTo>
                          <a:pt x="3157296" y="23439"/>
                          <a:pt x="3011610" y="15782"/>
                          <a:pt x="2765146" y="27432"/>
                        </a:cubicBezTo>
                        <a:cubicBezTo>
                          <a:pt x="2518682" y="39082"/>
                          <a:pt x="2505970" y="40710"/>
                          <a:pt x="2296058" y="27432"/>
                        </a:cubicBezTo>
                        <a:cubicBezTo>
                          <a:pt x="2086146" y="14154"/>
                          <a:pt x="1890404" y="35142"/>
                          <a:pt x="1678838" y="27432"/>
                        </a:cubicBezTo>
                        <a:cubicBezTo>
                          <a:pt x="1467272" y="19722"/>
                          <a:pt x="1210839" y="46081"/>
                          <a:pt x="1061618" y="27432"/>
                        </a:cubicBezTo>
                        <a:cubicBezTo>
                          <a:pt x="912397" y="8783"/>
                          <a:pt x="424920" y="11180"/>
                          <a:pt x="0" y="27432"/>
                        </a:cubicBezTo>
                        <a:cubicBezTo>
                          <a:pt x="-1228" y="21145"/>
                          <a:pt x="-815" y="8816"/>
                          <a:pt x="0" y="0"/>
                        </a:cubicBezTo>
                        <a:close/>
                      </a:path>
                      <a:path w="4937760" h="27432" stroke="0" extrusionOk="0">
                        <a:moveTo>
                          <a:pt x="0" y="0"/>
                        </a:moveTo>
                        <a:cubicBezTo>
                          <a:pt x="158580" y="-21299"/>
                          <a:pt x="375366" y="-9205"/>
                          <a:pt x="518465" y="0"/>
                        </a:cubicBezTo>
                        <a:cubicBezTo>
                          <a:pt x="661564" y="9205"/>
                          <a:pt x="901414" y="-31895"/>
                          <a:pt x="1234440" y="0"/>
                        </a:cubicBezTo>
                        <a:cubicBezTo>
                          <a:pt x="1567467" y="31895"/>
                          <a:pt x="1525818" y="3722"/>
                          <a:pt x="1703527" y="0"/>
                        </a:cubicBezTo>
                        <a:cubicBezTo>
                          <a:pt x="1881236" y="-3722"/>
                          <a:pt x="1964350" y="10238"/>
                          <a:pt x="2172614" y="0"/>
                        </a:cubicBezTo>
                        <a:cubicBezTo>
                          <a:pt x="2380878" y="-10238"/>
                          <a:pt x="2652196" y="-22475"/>
                          <a:pt x="2789834" y="0"/>
                        </a:cubicBezTo>
                        <a:cubicBezTo>
                          <a:pt x="2927472" y="22475"/>
                          <a:pt x="3160003" y="7911"/>
                          <a:pt x="3357677" y="0"/>
                        </a:cubicBezTo>
                        <a:cubicBezTo>
                          <a:pt x="3555351" y="-7911"/>
                          <a:pt x="3723575" y="-14515"/>
                          <a:pt x="4024274" y="0"/>
                        </a:cubicBezTo>
                        <a:cubicBezTo>
                          <a:pt x="4324973" y="14515"/>
                          <a:pt x="4666192" y="-31217"/>
                          <a:pt x="4937760" y="0"/>
                        </a:cubicBezTo>
                        <a:cubicBezTo>
                          <a:pt x="4937817" y="6776"/>
                          <a:pt x="4936595" y="20935"/>
                          <a:pt x="4937760" y="27432"/>
                        </a:cubicBezTo>
                        <a:cubicBezTo>
                          <a:pt x="4605662" y="51747"/>
                          <a:pt x="4434779" y="15280"/>
                          <a:pt x="4221785" y="27432"/>
                        </a:cubicBezTo>
                        <a:cubicBezTo>
                          <a:pt x="4008791" y="39584"/>
                          <a:pt x="3840732" y="43619"/>
                          <a:pt x="3653942" y="27432"/>
                        </a:cubicBezTo>
                        <a:cubicBezTo>
                          <a:pt x="3467152" y="11245"/>
                          <a:pt x="3368269" y="7352"/>
                          <a:pt x="3086100" y="27432"/>
                        </a:cubicBezTo>
                        <a:cubicBezTo>
                          <a:pt x="2803931" y="47512"/>
                          <a:pt x="2806928" y="31440"/>
                          <a:pt x="2567635" y="27432"/>
                        </a:cubicBezTo>
                        <a:cubicBezTo>
                          <a:pt x="2328342" y="23424"/>
                          <a:pt x="2237209" y="34202"/>
                          <a:pt x="1999793" y="27432"/>
                        </a:cubicBezTo>
                        <a:cubicBezTo>
                          <a:pt x="1762377" y="20662"/>
                          <a:pt x="1753212" y="30829"/>
                          <a:pt x="1530706" y="27432"/>
                        </a:cubicBezTo>
                        <a:cubicBezTo>
                          <a:pt x="1308200" y="24035"/>
                          <a:pt x="1164917" y="444"/>
                          <a:pt x="962863" y="27432"/>
                        </a:cubicBezTo>
                        <a:cubicBezTo>
                          <a:pt x="760809" y="54420"/>
                          <a:pt x="232406" y="72726"/>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ử trí thông minh với 13 câu đố mẹo">
            <a:extLst>
              <a:ext uri="{FF2B5EF4-FFF2-40B4-BE49-F238E27FC236}">
                <a16:creationId xmlns:a16="http://schemas.microsoft.com/office/drawing/2014/main" id="{6DE9C3B1-73DD-E030-BD73-271A6F7CB9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45" r="17368"/>
          <a:stretch/>
        </p:blipFill>
        <p:spPr bwMode="auto">
          <a:xfrm>
            <a:off x="9296400" y="3371529"/>
            <a:ext cx="8458200" cy="60830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5 đề ôn tập luyện từ và câu lớp 5 (có đáp án) - Tri Thức - Tài Nguyên">
            <a:extLst>
              <a:ext uri="{FF2B5EF4-FFF2-40B4-BE49-F238E27FC236}">
                <a16:creationId xmlns:a16="http://schemas.microsoft.com/office/drawing/2014/main" id="{154CE5A2-9DC4-955B-BC6C-358E660B1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43300"/>
            <a:ext cx="8862857" cy="5883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3710</TotalTime>
  <Words>1878</Words>
  <Application>Microsoft Office PowerPoint</Application>
  <PresentationFormat>Custom</PresentationFormat>
  <Paragraphs>162</Paragraphs>
  <Slides>37</Slides>
  <Notes>1</Notes>
  <HiddenSlides>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Times New Roman</vt:lpstr>
      <vt:lpstr>Gluten</vt:lpstr>
      <vt:lpstr>Tahoma</vt:lpstr>
      <vt:lpstr>Calibri</vt:lpstr>
      <vt:lpstr>Nunito Black</vt:lpstr>
      <vt:lpstr>Arial</vt:lpstr>
      <vt:lpstr>Open Sans</vt:lpstr>
      <vt:lpstr>OpenSans</vt:lpstr>
      <vt:lpstr>Sigmar One</vt:lpstr>
      <vt:lpstr>Shruti</vt:lpstr>
      <vt:lpstr>.VnTime</vt:lpstr>
      <vt:lpstr>Great Vibes</vt:lpstr>
      <vt:lpstr>Baloo 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78</cp:revision>
  <dcterms:created xsi:type="dcterms:W3CDTF">2006-08-16T00:00:00Z</dcterms:created>
  <dcterms:modified xsi:type="dcterms:W3CDTF">2025-01-02T08:32:36Z</dcterms:modified>
  <dc:identifier>DAE8oUmvRAc</dc:identifier>
</cp:coreProperties>
</file>