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3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523" r:id="rId12"/>
    <p:sldId id="260" r:id="rId13"/>
    <p:sldId id="292" r:id="rId14"/>
    <p:sldId id="294" r:id="rId15"/>
    <p:sldId id="326" r:id="rId16"/>
    <p:sldId id="296" r:id="rId17"/>
    <p:sldId id="298" r:id="rId18"/>
    <p:sldId id="299" r:id="rId19"/>
    <p:sldId id="300" r:id="rId20"/>
    <p:sldId id="301" r:id="rId21"/>
    <p:sldId id="302" r:id="rId22"/>
    <p:sldId id="520" r:id="rId23"/>
    <p:sldId id="522" r:id="rId24"/>
    <p:sldId id="327" r:id="rId25"/>
    <p:sldId id="485" r:id="rId26"/>
    <p:sldId id="486" r:id="rId27"/>
    <p:sldId id="328" r:id="rId28"/>
    <p:sldId id="521" r:id="rId29"/>
    <p:sldId id="483" r:id="rId30"/>
    <p:sldId id="267" r:id="rId31"/>
    <p:sldId id="4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B7B5BC-C972-4830-8560-1DB45FA1E216}"/>
              </a:ext>
            </a:extLst>
          </p:cNvPr>
          <p:cNvSpPr/>
          <p:nvPr/>
        </p:nvSpPr>
        <p:spPr>
          <a:xfrm>
            <a:off x="350874" y="148856"/>
            <a:ext cx="2743200" cy="978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Khởi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endParaRPr lang="en-US" sz="2800" dirty="0"/>
          </a:p>
        </p:txBody>
      </p:sp>
      <p:pic>
        <p:nvPicPr>
          <p:cNvPr id="3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23CA0FC-D8F1-402C-8451-472D23569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7169" y="186601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5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81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951</Words>
  <Application>Microsoft Office PowerPoint</Application>
  <PresentationFormat>Widescreen</PresentationFormat>
  <Paragraphs>107</Paragraphs>
  <Slides>29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ASUS</cp:lastModifiedBy>
  <cp:revision>49</cp:revision>
  <dcterms:created xsi:type="dcterms:W3CDTF">2021-06-19T10:18:58Z</dcterms:created>
  <dcterms:modified xsi:type="dcterms:W3CDTF">2024-09-17T09:08:11Z</dcterms:modified>
</cp:coreProperties>
</file>