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3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500" r:id="rId39"/>
    <p:sldId id="496" r:id="rId40"/>
    <p:sldId id="497" r:id="rId41"/>
    <p:sldId id="47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60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808" y="1218355"/>
            <a:ext cx="3833191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473484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â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2705100" y="2486025"/>
            <a:ext cx="5660571" cy="2666999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1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9" y="0"/>
            <a:ext cx="12006911" cy="4625839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441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65" y="92393"/>
            <a:ext cx="12023035" cy="667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ỗ dành sẵn cho Hình ảnh 8">
            <a:extLst>
              <a:ext uri="{FF2B5EF4-FFF2-40B4-BE49-F238E27FC236}">
                <a16:creationId xmlns:a16="http://schemas.microsoft.com/office/drawing/2014/main" id="{DCB3C220-BF2C-84A5-09F7-0C073A741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83338" y="733425"/>
            <a:ext cx="4972049" cy="5127625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/>
              <a:t>Miệng Xinh</a:t>
            </a:r>
          </a:p>
          <a:p>
            <a:r>
              <a:rPr lang="vi-VN" sz="2800" dirty="0"/>
              <a:t>Các cháu chơi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  <a:p>
            <a:r>
              <a:rPr lang="en-US" sz="2800" dirty="0" err="1"/>
              <a:t>Cãi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endParaRPr lang="en-US" sz="2800" dirty="0"/>
          </a:p>
          <a:p>
            <a:r>
              <a:rPr lang="en-US" sz="2800" dirty="0" err="1"/>
              <a:t>Miệng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cháu</a:t>
            </a:r>
            <a:r>
              <a:rPr lang="en-US" sz="2800" dirty="0"/>
              <a:t> </a:t>
            </a:r>
            <a:r>
              <a:rPr lang="en-US" sz="2800" dirty="0" err="1"/>
              <a:t>xinh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endParaRPr lang="en-US" sz="2800" dirty="0"/>
          </a:p>
          <a:p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hay </a:t>
            </a:r>
            <a:r>
              <a:rPr lang="en-US" sz="2800" dirty="0" err="1"/>
              <a:t>thôi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2A6DC1-7B9F-ED9F-D9B4-4BA7BDA1B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1" y="371475"/>
            <a:ext cx="4972050" cy="6067425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vi-VN" sz="4400" b="1" kern="0" dirty="0">
                <a:solidFill>
                  <a:srgbClr val="0A0A0A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Bạn </a:t>
            </a:r>
            <a:r>
              <a:rPr lang="en-US" sz="4400" b="1" kern="0" dirty="0" err="1">
                <a:solidFill>
                  <a:srgbClr val="0A0A0A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endParaRPr lang="vi-VN" sz="4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nhút</a:t>
            </a:r>
            <a:r>
              <a:rPr lang="en-US" sz="3200" dirty="0"/>
              <a:t> </a:t>
            </a:r>
            <a:r>
              <a:rPr lang="en-US" sz="3200" dirty="0" err="1"/>
              <a:t>nhát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Em </a:t>
            </a:r>
            <a:r>
              <a:rPr lang="en-US" sz="3200" dirty="0" err="1"/>
              <a:t>dạy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Em </a:t>
            </a:r>
            <a:r>
              <a:rPr lang="en-US" sz="3200" dirty="0" err="1"/>
              <a:t>rủ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Cỏ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cười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Khen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đoàn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158594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ỗ dành sẵn cho Hình ảnh 8">
            <a:extLst>
              <a:ext uri="{FF2B5EF4-FFF2-40B4-BE49-F238E27FC236}">
                <a16:creationId xmlns:a16="http://schemas.microsoft.com/office/drawing/2014/main" id="{DCB3C220-BF2C-84A5-09F7-0C073A741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83338" y="733425"/>
            <a:ext cx="4972049" cy="51276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560"/>
              </a:spcAft>
            </a:pPr>
            <a: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 với cậu sẽ chẳng có gì thêm</a:t>
            </a:r>
            <a:b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 tình bạn bao la không bờ bến</a:t>
            </a:r>
            <a:b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Lỡ cậu mệt hãy nhắn cho mình đến</a:t>
            </a:r>
            <a:b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 vai mình cậu không thể tựa lên</a:t>
            </a:r>
            <a:endParaRPr lang="vi-VN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560"/>
              </a:spcAft>
            </a:pPr>
            <a: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 biết rồi mà sao cứ gọi tên</a:t>
            </a:r>
            <a:b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giấc mơ chuyện yêu đương vô nghĩa</a:t>
            </a:r>
            <a:b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 là bạn đừng lạc trong cơn mộng</a:t>
            </a:r>
            <a:b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tặng hoa xin đừng tặng hoa hồng</a:t>
            </a:r>
            <a:endParaRPr lang="vi-VN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2A6DC1-7B9F-ED9F-D9B4-4BA7BDA1B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1" y="371475"/>
            <a:ext cx="4972050" cy="6067425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vi-VN" sz="6000" b="1" kern="0" dirty="0">
                <a:solidFill>
                  <a:srgbClr val="0A0A0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 và cậu</a:t>
            </a:r>
            <a:endParaRPr lang="vi-VN" sz="6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560"/>
              </a:spcAft>
            </a:pP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là bạn và suốt đời là bạn</a:t>
            </a:r>
            <a:b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Dẫu thời gian chan chứa mối duyên thừa</a:t>
            </a:r>
            <a:b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 và cậu đâu có những chiều mưa</a:t>
            </a:r>
            <a:b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nhớ nhung khi gió thu vừa đến</a:t>
            </a:r>
            <a:endParaRPr lang="vi-VN" sz="6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560"/>
              </a:spcAft>
            </a:pP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cậu buồn mình sẽ ở cạnh bên</a:t>
            </a:r>
            <a:b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 cho cậu đôi ba lời chia sẻ</a:t>
            </a:r>
            <a:b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 tấm lòng và một câu mắng nhẹ</a:t>
            </a:r>
            <a:b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 mẽ lên, không lẽ cứ khóc hoài</a:t>
            </a:r>
            <a:endParaRPr lang="vi-VN" sz="6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560"/>
              </a:spcAft>
            </a:pP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 với cậu chỉ có thể vậy thôi</a:t>
            </a:r>
            <a:b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tóc cậu gió vô tình làm rối</a:t>
            </a:r>
            <a:b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 sẽ mắng gió đi đâu mà vội</a:t>
            </a:r>
            <a:b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 đôi tay cậu hãy vuốt tóc mềm</a:t>
            </a:r>
            <a:br>
              <a:rPr lang="vi-VN" sz="2600" kern="0" dirty="0">
                <a:solidFill>
                  <a:srgbClr val="0F0F0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09127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ỗ dành sẵn cho Hình ảnh 8">
            <a:extLst>
              <a:ext uri="{FF2B5EF4-FFF2-40B4-BE49-F238E27FC236}">
                <a16:creationId xmlns:a16="http://schemas.microsoft.com/office/drawing/2014/main" id="{DCB3C220-BF2C-84A5-09F7-0C073A741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83338" y="504825"/>
            <a:ext cx="4972049" cy="535622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Tình bạn</a:t>
            </a:r>
          </a:p>
          <a:p>
            <a:pPr algn="l"/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Này bạn thân của tôi</a:t>
            </a:r>
            <a:b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</a:b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Dù nơi đây mạng ảo</a:t>
            </a:r>
            <a:b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</a:b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Nhưng mình kết bạn rồi</a:t>
            </a:r>
            <a:b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</a:b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Bạn ơi hãy mỉm cười</a:t>
            </a:r>
          </a:p>
          <a:p>
            <a:pPr algn="l"/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Cùng nắm tay bạn nhé</a:t>
            </a:r>
            <a:b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</a:b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Cùng đi hết quãng đường</a:t>
            </a:r>
            <a:b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</a:b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Dù có buồn có vui</a:t>
            </a:r>
            <a:b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</a:b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Tôi sẽ luôn ở bên</a:t>
            </a:r>
          </a:p>
          <a:p>
            <a:pPr algn="l"/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Vẫn là quà ý nghĩa</a:t>
            </a:r>
            <a:b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</a:b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Vì chỉ sống một lần</a:t>
            </a:r>
            <a:b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</a:b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Bạn hãy tin ở tôi</a:t>
            </a:r>
            <a:b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</a:b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Là một người bạn tốt</a:t>
            </a:r>
          </a:p>
          <a:p>
            <a:endParaRPr lang="vi-VN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2A6DC1-7B9F-ED9F-D9B4-4BA7BDA1B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1" y="371475"/>
            <a:ext cx="5705474" cy="6067425"/>
          </a:xfrm>
        </p:spPr>
        <p:txBody>
          <a:bodyPr>
            <a:normAutofit fontScale="40000" lnSpcReduction="20000"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Tình bạn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Tình bạn như phép nhiệm màu</a:t>
            </a:r>
            <a:br>
              <a:rPr lang="vi-VN" sz="6600" dirty="0"/>
            </a:b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Giúp ta xích lại gần nhau trong đời</a:t>
            </a:r>
            <a:br>
              <a:rPr lang="vi-VN" sz="6600" dirty="0"/>
            </a:b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Cùng bạn dạo cảnh rong chơi</a:t>
            </a:r>
            <a:br>
              <a:rPr lang="vi-VN" sz="6600" dirty="0"/>
            </a:b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Trên môi luôn thắm nụ cười đẹp tươi</a:t>
            </a:r>
            <a:br>
              <a:rPr lang="vi-VN" sz="6600" dirty="0"/>
            </a:b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Gặp nhau vui lắm bạn ơi</a:t>
            </a:r>
            <a:br>
              <a:rPr lang="vi-VN" sz="6600" dirty="0"/>
            </a:b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Cười đùa nắc nẻ thảnh thơi yên bình</a:t>
            </a:r>
            <a:br>
              <a:rPr lang="vi-VN" sz="6600" dirty="0"/>
            </a:b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Gạt buồn khơi lấy niềm tin</a:t>
            </a:r>
            <a:br>
              <a:rPr lang="vi-VN" sz="6600" dirty="0"/>
            </a:b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Tìm trong vạt nắng một tình bạn thân</a:t>
            </a:r>
            <a:br>
              <a:rPr lang="vi-VN" sz="6600" dirty="0"/>
            </a:b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Niềm vui nhân gấp bội lần</a:t>
            </a:r>
            <a:br>
              <a:rPr lang="vi-VN" sz="6600" dirty="0"/>
            </a:br>
            <a:r>
              <a:rPr lang="vi-VN" sz="6600" b="0" i="0" dirty="0">
                <a:solidFill>
                  <a:srgbClr val="222222"/>
                </a:solidFill>
                <a:effectLst/>
                <a:latin typeface="-apple-system"/>
              </a:rPr>
              <a:t>Khi tình bạn đẹp không phân sang hèn…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7072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141273-8F8A-4217-A9D4-C2988F0FFD90}"/>
              </a:ext>
            </a:extLst>
          </p:cNvPr>
          <p:cNvSpPr/>
          <p:nvPr/>
        </p:nvSpPr>
        <p:spPr>
          <a:xfrm>
            <a:off x="8523768" y="18217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1408</Words>
  <Application>Microsoft Office PowerPoint</Application>
  <PresentationFormat>Widescreen</PresentationFormat>
  <Paragraphs>239</Paragraphs>
  <Slides>35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-apple-system</vt:lpstr>
      <vt:lpstr>Arial</vt:lpstr>
      <vt:lpstr>Arial-Rounded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Roboto</vt:lpstr>
      <vt:lpstr>Times New Roman</vt:lpstr>
      <vt:lpstr>Verdana</vt:lpstr>
      <vt:lpstr>Wingdings 2</vt:lpstr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ASUS</cp:lastModifiedBy>
  <cp:revision>24</cp:revision>
  <dcterms:created xsi:type="dcterms:W3CDTF">2021-05-21T10:43:38Z</dcterms:created>
  <dcterms:modified xsi:type="dcterms:W3CDTF">2024-09-13T08:19:15Z</dcterms:modified>
</cp:coreProperties>
</file>