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700" r:id="rId2"/>
    <p:sldMasterId id="2147483713" r:id="rId3"/>
    <p:sldMasterId id="2147483725" r:id="rId4"/>
    <p:sldMasterId id="2147483738" r:id="rId5"/>
    <p:sldMasterId id="2147483767" r:id="rId6"/>
  </p:sldMasterIdLst>
  <p:notesMasterIdLst>
    <p:notesMasterId r:id="rId19"/>
  </p:notesMasterIdLst>
  <p:sldIdLst>
    <p:sldId id="295" r:id="rId7"/>
    <p:sldId id="293" r:id="rId8"/>
    <p:sldId id="311" r:id="rId9"/>
    <p:sldId id="272" r:id="rId10"/>
    <p:sldId id="294" r:id="rId11"/>
    <p:sldId id="276" r:id="rId12"/>
    <p:sldId id="277" r:id="rId13"/>
    <p:sldId id="278" r:id="rId14"/>
    <p:sldId id="279" r:id="rId15"/>
    <p:sldId id="284" r:id="rId16"/>
    <p:sldId id="286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4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5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7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45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37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1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7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0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22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619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14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6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05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036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589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43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1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65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8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S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50863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52755" y="5292090"/>
            <a:ext cx="11739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520" y="742315"/>
            <a:ext cx="9014460" cy="43808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722495" y="-48895"/>
            <a:ext cx="2987675" cy="844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1718945" y="5123180"/>
            <a:ext cx="4013835" cy="13271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 cảm ơn bà vì món quà ạ!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6675120" y="5122545"/>
            <a:ext cx="5516880" cy="152336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bố! Con thích món quà này lắm.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624CB45A-FE0B-4688-9501-20C9675F8A1E}"/>
              </a:ext>
            </a:extLst>
          </p:cNvPr>
          <p:cNvSpPr txBox="1"/>
          <p:nvPr/>
        </p:nvSpPr>
        <p:spPr>
          <a:xfrm>
            <a:off x="11276219" y="2140336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EFF566D-320E-4CAD-A9DF-4FB3CA3DF22D}"/>
              </a:ext>
            </a:extLst>
          </p:cNvPr>
          <p:cNvSpPr txBox="1"/>
          <p:nvPr/>
        </p:nvSpPr>
        <p:spPr>
          <a:xfrm>
            <a:off x="11276219" y="1611847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44D8D-3E06-4E8D-9644-B7B299F28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9" y="128731"/>
            <a:ext cx="2791791" cy="814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1B4DA-5EAC-4A39-AA04-46ADE9D60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68" y="1051196"/>
            <a:ext cx="7874405" cy="4464279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7CF22AB5-3792-4700-B29D-ADA552BC6561}"/>
              </a:ext>
            </a:extLst>
          </p:cNvPr>
          <p:cNvSpPr txBox="1"/>
          <p:nvPr/>
        </p:nvSpPr>
        <p:spPr>
          <a:xfrm>
            <a:off x="3222010" y="5729394"/>
            <a:ext cx="7643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3F9FD6E-38A1-45DB-888F-5798B242E038}"/>
              </a:ext>
            </a:extLst>
          </p:cNvPr>
          <p:cNvSpPr txBox="1"/>
          <p:nvPr/>
        </p:nvSpPr>
        <p:spPr>
          <a:xfrm>
            <a:off x="3222010" y="5729394"/>
            <a:ext cx="8278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022DC9-8797-4326-A8A2-440C63769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6" y="1757363"/>
            <a:ext cx="9043988" cy="434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   s 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/>
          <p:nvPr/>
        </p:nvGrpSpPr>
        <p:grpSpPr>
          <a:xfrm>
            <a:off x="2438400" y="3184525"/>
            <a:ext cx="2971800" cy="1882775"/>
            <a:chOff x="384" y="1680"/>
            <a:chExt cx="1680" cy="960"/>
          </a:xfrm>
        </p:grpSpPr>
        <p:sp>
          <p:nvSpPr>
            <p:cNvPr id="10243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44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45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 Box 9"/>
          <p:cNvSpPr txBox="1"/>
          <p:nvPr/>
        </p:nvSpPr>
        <p:spPr>
          <a:xfrm>
            <a:off x="3581400" y="1758950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8" name="Text Box 9"/>
          <p:cNvSpPr txBox="1"/>
          <p:nvPr/>
        </p:nvSpPr>
        <p:spPr>
          <a:xfrm>
            <a:off x="2971800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9" name="Text Box 9"/>
          <p:cNvSpPr txBox="1"/>
          <p:nvPr/>
        </p:nvSpPr>
        <p:spPr>
          <a:xfrm>
            <a:off x="4354513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2" name="Text Box 9"/>
          <p:cNvSpPr txBox="1"/>
          <p:nvPr/>
        </p:nvSpPr>
        <p:spPr>
          <a:xfrm>
            <a:off x="7772400" y="1782763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grpSp>
        <p:nvGrpSpPr>
          <p:cNvPr id="43" name="Group 30"/>
          <p:cNvGrpSpPr/>
          <p:nvPr/>
        </p:nvGrpSpPr>
        <p:grpSpPr>
          <a:xfrm>
            <a:off x="6488113" y="3167063"/>
            <a:ext cx="2971800" cy="1882775"/>
            <a:chOff x="384" y="1680"/>
            <a:chExt cx="1680" cy="960"/>
          </a:xfrm>
        </p:grpSpPr>
        <p:sp>
          <p:nvSpPr>
            <p:cNvPr id="10251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2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53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/>
          <p:nvPr/>
        </p:nvSpPr>
        <p:spPr>
          <a:xfrm>
            <a:off x="7021513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</a:p>
        </p:txBody>
      </p:sp>
      <p:sp>
        <p:nvSpPr>
          <p:cNvPr id="48" name="Text Box 9"/>
          <p:cNvSpPr txBox="1"/>
          <p:nvPr/>
        </p:nvSpPr>
        <p:spPr>
          <a:xfrm>
            <a:off x="8404225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256" name="Text Box 9"/>
          <p:cNvSpPr txBox="1"/>
          <p:nvPr/>
        </p:nvSpPr>
        <p:spPr>
          <a:xfrm>
            <a:off x="7631113" y="3868738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47875" y="5528310"/>
            <a:ext cx="410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    rế     rổ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578600" y="5528310"/>
            <a:ext cx="410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    sẽ    sò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34285" y="4160520"/>
            <a:ext cx="2821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58025" y="4053205"/>
            <a:ext cx="2097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420599-E0EB-4056-809C-9FB2AB4B9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3AF821-6D95-4BC7-B022-D63FB2B57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74940"/>
            <a:ext cx="1097280" cy="571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46BB5-87DA-40E6-AF0F-14A24DBFF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6AE1-766E-4871-A11C-03EE079EA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BE3401-9CAF-4EE4-B5A2-262737879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6F3DC5-3C80-4CF1-88DA-F18914DCD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EB49A-4E3F-4D0A-A298-88FC3562AD8E}"/>
              </a:ext>
            </a:extLst>
          </p:cNvPr>
          <p:cNvSpPr txBox="1"/>
          <p:nvPr/>
        </p:nvSpPr>
        <p:spPr>
          <a:xfrm>
            <a:off x="1128387" y="4468596"/>
            <a:ext cx="140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734249-B9A5-46D0-A926-F3684CA31E84}"/>
              </a:ext>
            </a:extLst>
          </p:cNvPr>
          <p:cNvSpPr txBox="1"/>
          <p:nvPr/>
        </p:nvSpPr>
        <p:spPr>
          <a:xfrm>
            <a:off x="4204036" y="4468596"/>
            <a:ext cx="1446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8B7A94-9128-445B-8981-A4D72143C508}"/>
              </a:ext>
            </a:extLst>
          </p:cNvPr>
          <p:cNvSpPr txBox="1"/>
          <p:nvPr/>
        </p:nvSpPr>
        <p:spPr>
          <a:xfrm>
            <a:off x="7259668" y="4468596"/>
            <a:ext cx="1553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1D152-9F07-4D5F-BFC8-49EBDB230B67}"/>
              </a:ext>
            </a:extLst>
          </p:cNvPr>
          <p:cNvSpPr txBox="1"/>
          <p:nvPr/>
        </p:nvSpPr>
        <p:spPr>
          <a:xfrm>
            <a:off x="9788619" y="4468596"/>
            <a:ext cx="184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7815" y="169545"/>
            <a:ext cx="6969125" cy="59867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s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625" y="139700"/>
            <a:ext cx="6789420" cy="59867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ổ rá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88465"/>
            <a:ext cx="10972800" cy="42449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 su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144905"/>
            <a:ext cx="10972800" cy="42602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143</Words>
  <Application>Microsoft Office PowerPoint</Application>
  <PresentationFormat>Widescreen</PresentationFormat>
  <Paragraphs>31</Paragraphs>
  <Slides>12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Arial</vt:lpstr>
      <vt:lpstr>Arial-Rounded</vt:lpstr>
      <vt:lpstr>Calibri</vt:lpstr>
      <vt:lpstr>Quicksand Medium</vt:lpstr>
      <vt:lpstr>Tahoma</vt:lpstr>
      <vt:lpstr>Default Design</vt:lpstr>
      <vt:lpstr>2_Default Design</vt:lpstr>
      <vt:lpstr>3_Default Design</vt:lpstr>
      <vt:lpstr>4_Default Design</vt:lpstr>
      <vt:lpstr>Office 主题​​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VẦN</dc:title>
  <dc:creator>Administrator</dc:creator>
  <cp:lastModifiedBy>itel</cp:lastModifiedBy>
  <cp:revision>17</cp:revision>
  <dcterms:created xsi:type="dcterms:W3CDTF">2020-10-07T04:35:00Z</dcterms:created>
  <dcterms:modified xsi:type="dcterms:W3CDTF">2024-10-23T15:46:09Z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