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3" r:id="rId3"/>
    <p:sldMasterId id="2147483714" r:id="rId4"/>
    <p:sldMasterId id="2147483726" r:id="rId5"/>
    <p:sldMasterId id="2147483755" r:id="rId6"/>
    <p:sldMasterId id="2147483762" r:id="rId7"/>
    <p:sldMasterId id="2147483774" r:id="rId8"/>
  </p:sldMasterIdLst>
  <p:notesMasterIdLst>
    <p:notesMasterId r:id="rId24"/>
  </p:notesMasterIdLst>
  <p:sldIdLst>
    <p:sldId id="4432" r:id="rId9"/>
    <p:sldId id="4433" r:id="rId10"/>
    <p:sldId id="4453" r:id="rId11"/>
    <p:sldId id="4435" r:id="rId12"/>
    <p:sldId id="4436" r:id="rId13"/>
    <p:sldId id="369" r:id="rId14"/>
    <p:sldId id="4454" r:id="rId15"/>
    <p:sldId id="284" r:id="rId16"/>
    <p:sldId id="4455" r:id="rId17"/>
    <p:sldId id="4456" r:id="rId18"/>
    <p:sldId id="365" r:id="rId19"/>
    <p:sldId id="4441" r:id="rId20"/>
    <p:sldId id="4442" r:id="rId21"/>
    <p:sldId id="299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2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openxmlformats.org/officeDocument/2006/relationships/image" Target="../media/image30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microsoft.com/office/2007/relationships/hdphoto" Target="../media/hdphoto2.wdp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11" Type="http://schemas.openxmlformats.org/officeDocument/2006/relationships/image" Target="../media/image41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6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openxmlformats.org/officeDocument/2006/relationships/image" Target="../media/image7.png"/><Relationship Id="rId4" Type="http://schemas.openxmlformats.org/officeDocument/2006/relationships/image" Target="../media/image57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png"/><Relationship Id="rId7" Type="http://schemas.microsoft.com/office/2007/relationships/hdphoto" Target="../media/hdphoto7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7.png"/><Relationship Id="rId5" Type="http://schemas.microsoft.com/office/2007/relationships/hdphoto" Target="../media/hdphoto6.wdp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jp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10" Type="http://schemas.openxmlformats.org/officeDocument/2006/relationships/image" Target="../media/image74.png"/><Relationship Id="rId4" Type="http://schemas.openxmlformats.org/officeDocument/2006/relationships/image" Target="../media/image68.emf"/><Relationship Id="rId9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5" Type="http://schemas.openxmlformats.org/officeDocument/2006/relationships/image" Target="../media/image80.png"/><Relationship Id="rId4" Type="http://schemas.openxmlformats.org/officeDocument/2006/relationships/image" Target="../media/image79.emf"/><Relationship Id="rId9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ÚP ĐỠ NHAU">
            <a:hlinkClick r:id="" action="ppaction://media"/>
            <a:extLst>
              <a:ext uri="{FF2B5EF4-FFF2-40B4-BE49-F238E27FC236}">
                <a16:creationId xmlns:a16="http://schemas.microsoft.com/office/drawing/2014/main" id="{7A5ED3EC-5CA7-81EB-8EE3-959F8AF67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238</Words>
  <Application>Microsoft Office PowerPoint</Application>
  <PresentationFormat>Widescreen</PresentationFormat>
  <Paragraphs>26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45" baseType="lpstr">
      <vt:lpstr>微软雅黑</vt:lpstr>
      <vt:lpstr>宋体</vt:lpstr>
      <vt:lpstr>#9Slide05 SVNClementine</vt:lpstr>
      <vt:lpstr>#9Slide05 ViceroyJF</vt:lpstr>
      <vt:lpstr>#9Slide07 HoneyCream</vt:lpstr>
      <vt:lpstr>#9Slide07 IcielAltus Serif</vt:lpstr>
      <vt:lpstr>ABeeZee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Roboto Condensed Light</vt:lpstr>
      <vt:lpstr>SVN-Newton</vt:lpstr>
      <vt:lpstr>Times New Roman</vt:lpstr>
      <vt:lpstr>Wingdings 2</vt:lpstr>
      <vt:lpstr>字魂105号-简雅黑</vt:lpstr>
      <vt:lpstr>字魂107号-萌趣欢乐体</vt:lpstr>
      <vt:lpstr>字魂70号-灵悦黑体</vt:lpstr>
      <vt:lpstr>迷你简少儿</vt:lpstr>
      <vt:lpstr>3_Office Theme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2023-07-27T13:03:31Z</dcterms:created>
  <dcterms:modified xsi:type="dcterms:W3CDTF">2025-01-02T07:57:17Z</dcterms:modified>
</cp:coreProperties>
</file>