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4" r:id="rId5"/>
    <p:sldMasterId id="2147483717" r:id="rId6"/>
  </p:sldMasterIdLst>
  <p:notesMasterIdLst>
    <p:notesMasterId r:id="rId28"/>
  </p:notesMasterIdLst>
  <p:sldIdLst>
    <p:sldId id="257" r:id="rId7"/>
    <p:sldId id="260" r:id="rId8"/>
    <p:sldId id="262" r:id="rId9"/>
    <p:sldId id="271" r:id="rId10"/>
    <p:sldId id="2007577258" r:id="rId11"/>
    <p:sldId id="2007577257" r:id="rId12"/>
    <p:sldId id="2007577259" r:id="rId13"/>
    <p:sldId id="2007577260" r:id="rId14"/>
    <p:sldId id="2007577249" r:id="rId15"/>
    <p:sldId id="299" r:id="rId16"/>
    <p:sldId id="281" r:id="rId17"/>
    <p:sldId id="2007577261" r:id="rId18"/>
    <p:sldId id="279" r:id="rId19"/>
    <p:sldId id="283" r:id="rId20"/>
    <p:sldId id="2007577262" r:id="rId21"/>
    <p:sldId id="2007577264" r:id="rId22"/>
    <p:sldId id="2007577265" r:id="rId23"/>
    <p:sldId id="284" r:id="rId24"/>
    <p:sldId id="2007577266" r:id="rId25"/>
    <p:sldId id="295"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0,'8036'0,"-7872"0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0,'13369'0,"-13095"0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0,'6731'0,"-6593"0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0,'8592'0,"-8416"0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0,'8213'0,"-8045"0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t>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t>‹#›</a:t>
            </a:fld>
            <a:endParaRPr lang="en-US"/>
          </a:p>
        </p:txBody>
      </p:sp>
    </p:spTree>
    <p:extLst>
      <p:ext uri="{BB962C8B-B14F-4D97-AF65-F5344CB8AC3E}">
        <p14:creationId xmlns:p14="http://schemas.microsoft.com/office/powerpoint/2010/main" val="175728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1</a:t>
            </a:fld>
            <a:endParaRPr lang="en-US"/>
          </a:p>
        </p:txBody>
      </p:sp>
    </p:spTree>
    <p:extLst>
      <p:ext uri="{BB962C8B-B14F-4D97-AF65-F5344CB8AC3E}">
        <p14:creationId xmlns:p14="http://schemas.microsoft.com/office/powerpoint/2010/main" val="2255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45634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1181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2641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F5D9B0-EED8-4E68-BD96-F9237B3F7672}"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006238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227168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5D9B0-EED8-4E68-BD96-F9237B3F7672}"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4145383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5D9B0-EED8-4E68-BD96-F9237B3F7672}" type="datetimeFigureOut">
              <a:rPr lang="en-US" smtClean="0"/>
              <a:t>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13988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5D9B0-EED8-4E68-BD96-F9237B3F7672}" type="datetimeFigureOut">
              <a:rPr lang="en-US" smtClean="0"/>
              <a:t>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960636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5D9B0-EED8-4E68-BD96-F9237B3F7672}" type="datetimeFigureOut">
              <a:rPr lang="en-US" smtClean="0"/>
              <a:t>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5539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5D9B0-EED8-4E68-BD96-F9237B3F7672}" type="datetimeFigureOut">
              <a:rPr lang="en-US" smtClean="0"/>
              <a:t>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171850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53580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68853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570889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570600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679615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2/1/2025</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6446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2/1/2025</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1432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2/1/2025</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4495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2/1/2025</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1974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2/1/2025</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670047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2/1/2025</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46902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2/1/2025</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7334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92123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2/1/2025</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44009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2/1/2025</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503724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2/1/2025</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35108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2/1/2025</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55370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702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61172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48837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937869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2025/1/2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1172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81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87799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2/1/2025</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274945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7281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84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0432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5507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81762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3709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8627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4120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976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46370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715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1680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404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129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173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385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465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49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104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957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52171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89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85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80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45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4109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80769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819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2025/1/2</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059093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2E360F7A-8646-42F9-A0BA-6E3FDFFA420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5F5D9B0-EED8-4E68-BD96-F9237B3F7672}" type="datetimeFigureOut">
              <a:rPr lang="en-US" smtClean="0"/>
              <a:t>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F7ED3C2-B1B4-4605-A8F7-A8FA37329FB7}" type="slidenum">
              <a:rPr lang="en-US" smtClean="0"/>
              <a:t>‹#›</a:t>
            </a:fld>
            <a:endParaRPr lang="en-US"/>
          </a:p>
        </p:txBody>
      </p:sp>
    </p:spTree>
    <p:extLst>
      <p:ext uri="{BB962C8B-B14F-4D97-AF65-F5344CB8AC3E}">
        <p14:creationId xmlns:p14="http://schemas.microsoft.com/office/powerpoint/2010/main" val="12240236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18DC2A13-D930-4030-A29E-C2EB78E22E1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2/1/2025</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1304336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B8069937-4160-44E0-BB46-7A311377B48A}"/>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2/1/2025</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264636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01263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5681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7.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emf"/><Relationship Id="rId3" Type="http://schemas.openxmlformats.org/officeDocument/2006/relationships/image" Target="../media/image42.svg"/><Relationship Id="rId7" Type="http://schemas.openxmlformats.org/officeDocument/2006/relationships/image" Target="../media/image45.png"/><Relationship Id="rId12" Type="http://schemas.openxmlformats.org/officeDocument/2006/relationships/customXml" Target="../ink/ink4.xml"/><Relationship Id="rId2" Type="http://schemas.openxmlformats.org/officeDocument/2006/relationships/image" Target="../media/image40.png"/><Relationship Id="rId1" Type="http://schemas.openxmlformats.org/officeDocument/2006/relationships/slideLayout" Target="../slideLayouts/slideLayout59.xml"/><Relationship Id="rId6" Type="http://schemas.openxmlformats.org/officeDocument/2006/relationships/customXml" Target="../ink/ink1.xml"/><Relationship Id="rId11" Type="http://schemas.openxmlformats.org/officeDocument/2006/relationships/image" Target="../media/image47.png"/><Relationship Id="rId5" Type="http://schemas.openxmlformats.org/officeDocument/2006/relationships/image" Target="../media/image42.png"/><Relationship Id="rId15" Type="http://schemas.openxmlformats.org/officeDocument/2006/relationships/image" Target="../media/image48.png"/><Relationship Id="rId10" Type="http://schemas.openxmlformats.org/officeDocument/2006/relationships/customXml" Target="../ink/ink3.xml"/><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43.png"/><Relationship Id="rId5" Type="http://schemas.openxmlformats.org/officeDocument/2006/relationships/image" Target="../media/image1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26.png"/><Relationship Id="rId11" Type="http://schemas.openxmlformats.org/officeDocument/2006/relationships/image" Target="../media/image52.png"/><Relationship Id="rId5" Type="http://schemas.openxmlformats.org/officeDocument/2006/relationships/image" Target="../media/image8.png"/><Relationship Id="rId10" Type="http://schemas.openxmlformats.org/officeDocument/2006/relationships/image" Target="../media/image51.png"/><Relationship Id="rId4" Type="http://schemas.openxmlformats.org/officeDocument/2006/relationships/image" Target="../media/image2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55.png"/><Relationship Id="rId5" Type="http://schemas.openxmlformats.org/officeDocument/2006/relationships/image" Target="../media/image8.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56.png"/><Relationship Id="rId5" Type="http://schemas.openxmlformats.org/officeDocument/2006/relationships/image" Target="../media/image1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5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slide" Target="slide6.xml"/><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5"/>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6"/>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7"/>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0A08D003-A6E1-F04C-4CE6-225CA7B4D115}"/>
              </a:ext>
            </a:extLst>
          </p:cNvPr>
          <p:cNvPicPr>
            <a:picLocks noChangeAspect="1"/>
          </p:cNvPicPr>
          <p:nvPr/>
        </p:nvPicPr>
        <p:blipFill>
          <a:blip r:embed="rId8"/>
          <a:stretch>
            <a:fillRect/>
          </a:stretch>
        </p:blipFill>
        <p:spPr>
          <a:xfrm>
            <a:off x="6716887" y="482680"/>
            <a:ext cx="3292125" cy="1072989"/>
          </a:xfrm>
          <a:prstGeom prst="rect">
            <a:avLst/>
          </a:prstGeom>
        </p:spPr>
      </p:pic>
      <p:pic>
        <p:nvPicPr>
          <p:cNvPr id="48" name="Picture 47">
            <a:extLst>
              <a:ext uri="{FF2B5EF4-FFF2-40B4-BE49-F238E27FC236}">
                <a16:creationId xmlns:a16="http://schemas.microsoft.com/office/drawing/2014/main" id="{D06907B9-4FF9-0589-18D1-05DF7DD8F83E}"/>
              </a:ext>
            </a:extLst>
          </p:cNvPr>
          <p:cNvPicPr>
            <a:picLocks noChangeAspect="1"/>
          </p:cNvPicPr>
          <p:nvPr/>
        </p:nvPicPr>
        <p:blipFill>
          <a:blip r:embed="rId9"/>
          <a:stretch>
            <a:fillRect/>
          </a:stretch>
        </p:blipFill>
        <p:spPr>
          <a:xfrm>
            <a:off x="4908499" y="1665235"/>
            <a:ext cx="7023201" cy="2670279"/>
          </a:xfrm>
          <a:prstGeom prst="rect">
            <a:avLst/>
          </a:prstGeom>
        </p:spPr>
      </p:pic>
      <p:sp>
        <p:nvSpPr>
          <p:cNvPr id="49" name="TextBox 48">
            <a:extLst>
              <a:ext uri="{FF2B5EF4-FFF2-40B4-BE49-F238E27FC236}">
                <a16:creationId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animEffect transition="in" filter="barn(inVertical)">
                                      <p:cBhvr>
                                        <p:cTn id="3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a16="http://schemas.microsoft.com/office/drawing/2014/main" id="{C5B796EC-AF19-6C08-C998-F7476CF12670}"/>
              </a:ext>
            </a:extLst>
          </p:cNvPr>
          <p:cNvPicPr>
            <a:picLocks noChangeAspect="1"/>
          </p:cNvPicPr>
          <p:nvPr/>
        </p:nvPicPr>
        <p:blipFill>
          <a:blip r:embed="rId5"/>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6">
            <p14:nvContentPartPr>
              <p14:cNvPr id="25" name="Viết tay 1">
                <a:extLst>
                  <a:ext uri="{FF2B5EF4-FFF2-40B4-BE49-F238E27FC236}">
                    <a16:creationId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7"/>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Viết tay 1">
                <a:extLst>
                  <a:ext uri="{FF2B5EF4-FFF2-40B4-BE49-F238E27FC236}">
                    <a16:creationId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9"/>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Viết tay 1">
                <a:extLst>
                  <a:ext uri="{FF2B5EF4-FFF2-40B4-BE49-F238E27FC236}">
                    <a16:creationId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1"/>
              <a:stretch>
                <a:fillRect/>
              </a:stretch>
            </p:blipFill>
            <p:spPr>
              <a:xfrm>
                <a:off x="179918" y="3407028"/>
                <a:ext cx="2652937"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Viết tay 1">
                <a:extLst>
                  <a:ext uri="{FF2B5EF4-FFF2-40B4-BE49-F238E27FC236}">
                    <a16:creationId xmlns:a16="http://schemas.microsoft.com/office/drawing/2014/main" id="{E34CC4F4-F8B6-2C4B-BCAF-7A9A5030C3DC}"/>
                  </a:ext>
                </a:extLst>
              </p14:cNvPr>
              <p14:cNvContentPartPr/>
              <p14:nvPr/>
            </p14:nvContentPartPr>
            <p14:xfrm>
              <a:off x="2111829" y="4672528"/>
              <a:ext cx="3156857" cy="245"/>
            </p14:xfrm>
          </p:contentPart>
        </mc:Choice>
        <mc:Fallback xmlns="">
          <p:pic>
            <p:nvPicPr>
              <p:cNvPr id="28" name="Viết tay 1">
                <a:extLst>
                  <a:ext uri="{FF2B5EF4-FFF2-40B4-BE49-F238E27FC236}">
                    <a16:creationId xmlns:a16="http://schemas.microsoft.com/office/drawing/2014/main" id="{E34CC4F4-F8B6-2C4B-BCAF-7A9A5030C3DC}"/>
                  </a:ext>
                </a:extLst>
              </p:cNvPr>
              <p:cNvPicPr/>
              <p:nvPr/>
            </p:nvPicPr>
            <p:blipFill>
              <a:blip r:embed="rId13"/>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Viết tay 1">
                <a:extLst>
                  <a:ext uri="{FF2B5EF4-FFF2-40B4-BE49-F238E27FC236}">
                    <a16:creationId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5"/>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28722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1171BFA7-C5DA-E6BE-150E-6ECBCF546498}"/>
              </a:ext>
            </a:extLst>
          </p:cNvPr>
          <p:cNvPicPr>
            <a:picLocks noChangeAspect="1"/>
          </p:cNvPicPr>
          <p:nvPr/>
        </p:nvPicPr>
        <p:blipFill>
          <a:blip r:embed="rId6"/>
          <a:stretch>
            <a:fillRect/>
          </a:stretch>
        </p:blipFill>
        <p:spPr>
          <a:xfrm>
            <a:off x="1473223" y="1272983"/>
            <a:ext cx="6175783" cy="4834547"/>
          </a:xfrm>
          <a:prstGeom prst="rect">
            <a:avLst/>
          </a:prstGeom>
        </p:spPr>
      </p:pic>
    </p:spTree>
    <p:custDataLst>
      <p:tags r:id="rId1"/>
    </p:custDataLst>
    <p:extLst>
      <p:ext uri="{BB962C8B-B14F-4D97-AF65-F5344CB8AC3E}">
        <p14:creationId xmlns:p14="http://schemas.microsoft.com/office/powerpoint/2010/main" val="218229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a16="http://schemas.microsoft.com/office/drawing/2014/main" id="{1B42D0CC-1E80-FC4D-84A7-33F9A2B926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a16="http://schemas.microsoft.com/office/drawing/2014/main" id="{0A46D97C-578B-9A12-FFE7-1233D71137C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a16="http://schemas.microsoft.com/office/drawing/2014/main" id="{91AB84C2-4C30-6D91-275B-AF00A2FAD1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a16="http://schemas.microsoft.com/office/drawing/2014/main" id="{3F2AC5CD-37E1-10BB-CB01-BA2855B2218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a16="http://schemas.microsoft.com/office/drawing/2014/main" id="{CEDDAF79-9A7B-8B5F-BCF1-21ED9D624BD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5"/>
          <a:stretch>
            <a:fillRect/>
          </a:stretch>
        </p:blipFill>
        <p:spPr>
          <a:xfrm>
            <a:off x="6803390" y="1918789"/>
            <a:ext cx="5388610" cy="509206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a16="http://schemas.microsoft.com/office/drawing/2014/main" id="{8F50ED40-A8A6-F5A8-94AB-01FB90FDCBD3}"/>
              </a:ext>
            </a:extLst>
          </p:cNvPr>
          <p:cNvPicPr>
            <a:picLocks noChangeAspect="1"/>
          </p:cNvPicPr>
          <p:nvPr/>
        </p:nvPicPr>
        <p:blipFill>
          <a:blip r:embed="rId14"/>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3"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a:extLst>
              <a:ext uri="{FF2B5EF4-FFF2-40B4-BE49-F238E27FC236}">
                <a16:creationId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a:extLst>
              <a:ext uri="{FF2B5EF4-FFF2-40B4-BE49-F238E27FC236}">
                <a16:creationId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a:extLst>
              <a:ext uri="{FF2B5EF4-FFF2-40B4-BE49-F238E27FC236}">
                <a16:creationId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B26FD14F-AC00-8EDF-C3F6-B5B46920C15E}"/>
              </a:ext>
            </a:extLst>
          </p:cNvPr>
          <p:cNvPicPr>
            <a:picLocks noChangeAspect="1"/>
          </p:cNvPicPr>
          <p:nvPr/>
        </p:nvPicPr>
        <p:blipFill>
          <a:blip r:embed="rId6"/>
          <a:stretch>
            <a:fillRect/>
          </a:stretch>
        </p:blipFill>
        <p:spPr>
          <a:xfrm>
            <a:off x="1355201" y="1055269"/>
            <a:ext cx="6651312"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762</Words>
  <Application>Microsoft Office PowerPoint</Application>
  <PresentationFormat>Widescreen</PresentationFormat>
  <Paragraphs>40</Paragraphs>
  <Slides>21</Slides>
  <Notes>3</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21</vt:i4>
      </vt:variant>
    </vt:vector>
  </HeadingPairs>
  <TitlesOfParts>
    <vt:vector size="39" baseType="lpstr">
      <vt:lpstr>微软雅黑</vt:lpstr>
      <vt:lpstr>#9Slide03 AllRoundGothic</vt:lpstr>
      <vt:lpstr>Arial</vt:lpstr>
      <vt:lpstr>Calibri</vt:lpstr>
      <vt:lpstr>Calibri Light</vt:lpstr>
      <vt:lpstr>Cambria</vt:lpstr>
      <vt:lpstr>Georgia</vt:lpstr>
      <vt:lpstr>Times New Roman</vt:lpstr>
      <vt:lpstr>UTM Mother</vt:lpstr>
      <vt:lpstr>Wingdings</vt:lpstr>
      <vt:lpstr>思源黑体 Medium</vt:lpstr>
      <vt:lpstr>汉仪小麦体简</vt:lpstr>
      <vt:lpstr>Office 主题​​</vt:lpstr>
      <vt:lpstr>Office Theme</vt:lpstr>
      <vt:lpstr>1_Office Theme</vt:lpstr>
      <vt:lpstr>www.33ppt.com </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2023-07-26T07:21:26Z</dcterms:created>
  <dcterms:modified xsi:type="dcterms:W3CDTF">2025-01-02T07:43:51Z</dcterms:modified>
</cp:coreProperties>
</file>