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  <p:sldMasterId id="2147483699" r:id="rId4"/>
    <p:sldMasterId id="2147483710" r:id="rId5"/>
    <p:sldMasterId id="2147483721" r:id="rId6"/>
    <p:sldMasterId id="2147483774" r:id="rId7"/>
    <p:sldMasterId id="2147483787" r:id="rId8"/>
    <p:sldMasterId id="2147483799" r:id="rId9"/>
    <p:sldMasterId id="2147483811" r:id="rId10"/>
  </p:sldMasterIdLst>
  <p:notesMasterIdLst>
    <p:notesMasterId r:id="rId30"/>
  </p:notesMasterIdLst>
  <p:sldIdLst>
    <p:sldId id="267" r:id="rId11"/>
    <p:sldId id="291" r:id="rId12"/>
    <p:sldId id="269" r:id="rId13"/>
    <p:sldId id="264" r:id="rId14"/>
    <p:sldId id="261" r:id="rId15"/>
    <p:sldId id="270" r:id="rId16"/>
    <p:sldId id="271" r:id="rId17"/>
    <p:sldId id="292" r:id="rId18"/>
    <p:sldId id="258" r:id="rId19"/>
    <p:sldId id="2007577070" r:id="rId20"/>
    <p:sldId id="256" r:id="rId21"/>
    <p:sldId id="2007577071" r:id="rId22"/>
    <p:sldId id="2007577072" r:id="rId23"/>
    <p:sldId id="2007577073" r:id="rId24"/>
    <p:sldId id="2007577074" r:id="rId25"/>
    <p:sldId id="2007577076" r:id="rId26"/>
    <p:sldId id="276" r:id="rId27"/>
    <p:sldId id="297" r:id="rId28"/>
    <p:sldId id="29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4368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2029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1410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26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02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566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942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88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166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052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387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960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87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486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05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418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65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23/10/2024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23/10/2024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10/23/2024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23/10/2024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23/10/2024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23/10/2024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10/23/2024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23/10/2024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23/10/2024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66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40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71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85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29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26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933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66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03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116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56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9886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3659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161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7868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4977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9950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1938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7447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426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04808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82090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3793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6329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89430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3851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94469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899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08708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7489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1421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2287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71776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0342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24620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80873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47544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59325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8822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7115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4916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9174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2576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4331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800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8017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613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46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9688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0218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3206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5864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09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9488825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6192151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9828524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147020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269373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07931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912806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4916533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1983432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8330858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260682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030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955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91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499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077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366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039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224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202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B7E33-DEE0-4FC2-83AC-948BA077299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4E70B-6519-4554-87FD-AAB0EFC0EDE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23/10/2024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68340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07002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2173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8100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26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8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01.xml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audio" Target="../media/media2.mp3"/><Relationship Id="rId16" Type="http://schemas.openxmlformats.org/officeDocument/2006/relationships/slide" Target="slide11.xml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microsoft.com/office/2007/relationships/hdphoto" Target="../media/hdphoto1.wdp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16.xml"/><Relationship Id="rId7" Type="http://schemas.openxmlformats.org/officeDocument/2006/relationships/image" Target="../media/image43.png"/><Relationship Id="rId12" Type="http://schemas.openxmlformats.org/officeDocument/2006/relationships/slide" Target="slide15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2.png"/><Relationship Id="rId11" Type="http://schemas.openxmlformats.org/officeDocument/2006/relationships/slide" Target="slide14.xml"/><Relationship Id="rId5" Type="http://schemas.microsoft.com/office/2007/relationships/hdphoto" Target="../media/hdphoto2.wdp"/><Relationship Id="rId10" Type="http://schemas.openxmlformats.org/officeDocument/2006/relationships/slide" Target="slide13.xml"/><Relationship Id="rId4" Type="http://schemas.openxmlformats.org/officeDocument/2006/relationships/image" Target="../media/image31.png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1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8.png"/><Relationship Id="rId5" Type="http://schemas.openxmlformats.org/officeDocument/2006/relationships/image" Target="../media/image34.png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2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2.png"/><Relationship Id="rId5" Type="http://schemas.openxmlformats.org/officeDocument/2006/relationships/image" Target="../media/image54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6287984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1589828" y="6105544"/>
            <a:ext cx="9317173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...Tr</a:t>
            </a:r>
            <a:r>
              <a:rPr lang="en-US" altLang="zh-CN" sz="3200" b="1" dirty="0">
                <a:solidFill>
                  <a:srgbClr val="C00000"/>
                </a:solidFill>
                <a:latin typeface="+mj-lt"/>
                <a:cs typeface="Tahoma" panose="020B0604030504040204" pitchFamily="34" charset="0"/>
                <a:sym typeface="+mn-lt"/>
              </a:rPr>
              <a:t>an </a:t>
            </a:r>
            <a:r>
              <a:rPr lang="vi-VN" altLang="zh-CN" sz="3200" b="1" dirty="0">
                <a:solidFill>
                  <a:srgbClr val="C00000"/>
                </a:solidFill>
                <a:latin typeface="+mj-lt"/>
                <a:cs typeface="Tahoma" panose="020B0604030504040204" pitchFamily="34" charset="0"/>
                <a:sym typeface="+mn-lt"/>
              </a:rPr>
              <a:t>Thi</a:t>
            </a:r>
            <a:r>
              <a:rPr lang="en-US" altLang="zh-CN" sz="3200" b="1" dirty="0">
                <a:solidFill>
                  <a:srgbClr val="C00000"/>
                </a:solidFill>
                <a:latin typeface="+mj-lt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>
                <a:solidFill>
                  <a:srgbClr val="C00000"/>
                </a:solidFill>
                <a:latin typeface="+mj-lt"/>
                <a:cs typeface="Tahoma" panose="020B0604030504040204" pitchFamily="34" charset="0"/>
                <a:sym typeface="+mn-lt"/>
              </a:rPr>
              <a:t>Thanh Thuy</a:t>
            </a:r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54" y="2844966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07" y="1723784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68" y="2503670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729" y="1609823"/>
            <a:ext cx="2175133" cy="3385256"/>
          </a:xfrm>
          <a:prstGeom prst="rect">
            <a:avLst/>
          </a:prstGeom>
        </p:spPr>
      </p:pic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2626746" y="6019555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>
            <a:hlinkClick r:id="rId10" action="ppaction://hlinksldjump"/>
          </p:cNvPr>
          <p:cNvSpPr/>
          <p:nvPr/>
        </p:nvSpPr>
        <p:spPr>
          <a:xfrm>
            <a:off x="4188065" y="5159111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5849952" y="6262672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Ngựa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vằn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7999748" y="499569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38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8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1024" y="2570238"/>
            <a:ext cx="6091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3165" y="3681379"/>
            <a:ext cx="8928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nhìn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thấy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ở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dưới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gốc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cây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FC0B61-7732-4047-8664-FD6F4EB3C7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41" y="3429000"/>
            <a:ext cx="3676177" cy="315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3020" y="2069923"/>
            <a:ext cx="64267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Quạ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có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uống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nước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trong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bình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không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?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Vì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sao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?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0098" y="3653035"/>
            <a:ext cx="45897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Nước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trong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bình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ít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quá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baseline="0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Mỏ</a:t>
            </a:r>
            <a:r>
              <a:rPr lang="en-US" sz="3200" kern="0" baseline="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3200" kern="0" baseline="0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nó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thể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tới </a:t>
            </a:r>
            <a:r>
              <a:rPr lang="en-US" sz="3200" kern="0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được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D4E6C0-03EB-43A9-823A-5C2263851B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9" y="3469103"/>
            <a:ext cx="3748909" cy="321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52076" y="2350972"/>
            <a:ext cx="4722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ra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7671" y="3239481"/>
            <a:ext cx="9063317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Nó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thử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lấy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mỏ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,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gắp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một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viên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sỏi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thả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vào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bình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45F246-91F1-496D-8E5C-B04ECA74FC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0" y="3584286"/>
            <a:ext cx="3431009" cy="292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633" y="1674674"/>
            <a:ext cx="5712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Cuối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quạ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uống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bình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b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</a:b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8118" y="3429000"/>
            <a:ext cx="4220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Cuối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cùng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quạ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đã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uống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được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nước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trong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bình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B871B7-9F5F-4F18-90CA-FF72853B3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28" y="3429000"/>
            <a:ext cx="3610662" cy="30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8033" y="439003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01783" y="2140249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9244" y="169302"/>
            <a:ext cx="1303585" cy="2028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53624" y="3429000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90729 -3.7037E-7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64557 -0.0460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79" y="-2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52213 0.00277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7" y="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80403 0.05463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7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52" y="1271892"/>
            <a:ext cx="2959464" cy="2536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56" y="1271892"/>
            <a:ext cx="2959464" cy="25386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52" y="3949213"/>
            <a:ext cx="2959464" cy="2526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756" y="3949213"/>
            <a:ext cx="2959464" cy="2534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9" y="221942"/>
            <a:ext cx="2554953" cy="745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CE05ED-35C6-4026-A99A-0A5B79274AC9}"/>
              </a:ext>
            </a:extLst>
          </p:cNvPr>
          <p:cNvSpPr txBox="1"/>
          <p:nvPr/>
        </p:nvSpPr>
        <p:spPr>
          <a:xfrm>
            <a:off x="3764132" y="383092"/>
            <a:ext cx="593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26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14320" y="1831975"/>
            <a:ext cx="7112000" cy="15696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chuyện, em học được điều gì?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92304-8C3F-494B-B194-05D4C36709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63" y="0"/>
            <a:ext cx="1740960" cy="17409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6" y="3447"/>
            <a:ext cx="12140808" cy="6851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64BB26-58E4-4151-8018-41604E2632E7}"/>
              </a:ext>
            </a:extLst>
          </p:cNvPr>
          <p:cNvSpPr txBox="1"/>
          <p:nvPr/>
        </p:nvSpPr>
        <p:spPr>
          <a:xfrm>
            <a:off x="1949824" y="1775012"/>
            <a:ext cx="126364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267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57C38-679F-4AF4-8B8D-FA8AEA321E8D}"/>
              </a:ext>
            </a:extLst>
          </p:cNvPr>
          <p:cNvSpPr txBox="1"/>
          <p:nvPr/>
        </p:nvSpPr>
        <p:spPr>
          <a:xfrm>
            <a:off x="3251200" y="3273849"/>
            <a:ext cx="79248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3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53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53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53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53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lang="en-US" sz="5333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1219170"/>
            <a:r>
              <a:rPr lang="en-US" sz="53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53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3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53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5333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endParaRPr lang="en-US" sz="5333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C6CF93F-24E3-47C5-B480-976E2E9362CD}"/>
              </a:ext>
            </a:extLst>
          </p:cNvPr>
          <p:cNvSpPr txBox="1"/>
          <p:nvPr/>
        </p:nvSpPr>
        <p:spPr>
          <a:xfrm>
            <a:off x="1801906" y="1740960"/>
            <a:ext cx="8834718" cy="1890139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15: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ôn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tập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kể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chuyện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359CE-672D-4F03-A4FE-8E6CC81CF5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63" y="0"/>
            <a:ext cx="1740960" cy="17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0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图片 10245" descr="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111" y="485058"/>
            <a:ext cx="5548697" cy="51345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7" name="文本框 10246"/>
          <p:cNvSpPr txBox="1"/>
          <p:nvPr/>
        </p:nvSpPr>
        <p:spPr>
          <a:xfrm>
            <a:off x="5255581" y="2943613"/>
            <a:ext cx="3260196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8000" b="1" dirty="0" err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Tiết</a:t>
            </a:r>
            <a:r>
              <a:rPr lang="en-US" altLang="zh-CN" sz="8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1</a:t>
            </a:r>
            <a:endParaRPr lang="zh-CN" altLang="en-US" sz="8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D5AFA4-29D4-49C7-B4FD-34131022EE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63" y="0"/>
            <a:ext cx="1740960" cy="1740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6" t="16901" r="21886" b="56245"/>
          <a:stretch>
            <a:fillRect/>
          </a:stretch>
        </p:blipFill>
        <p:spPr>
          <a:xfrm>
            <a:off x="2718923" y="623988"/>
            <a:ext cx="7720210" cy="5810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336"/>
            <a:ext cx="2553815" cy="991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20495" y="2421228"/>
            <a:ext cx="14891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4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5784" y="2421228"/>
            <a:ext cx="687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  <a:endParaRPr lang="en-US" sz="4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0728" y="315989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27530" y="3093046"/>
            <a:ext cx="1455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hê</a:t>
            </a:r>
            <a:endParaRPr lang="en-US" sz="4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9028" y="315989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4718" y="3763053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7871" y="3763053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</a:t>
            </a:r>
            <a:endParaRPr lang="en-US" sz="4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5784" y="3763053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44718" y="4495595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endParaRPr lang="en-US" sz="4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4921" y="4477420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chê</a:t>
            </a:r>
            <a:endParaRPr lang="en-US" sz="4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92992" y="4477420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86561" y="5147854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</a:t>
            </a:r>
            <a:endParaRPr lang="en-US" sz="4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9628" y="5173612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khê</a:t>
            </a:r>
            <a:endParaRPr lang="en-US" sz="4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17988" y="5175767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endParaRPr lang="en-US" sz="4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7804" y="3093046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</a:t>
            </a:r>
            <a:endParaRPr lang="en-US" sz="4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89809" y="3144799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</a:t>
            </a:r>
            <a:endParaRPr lang="en-US" sz="4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36809" y="383471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</a:t>
            </a:r>
            <a:endParaRPr lang="en-US" sz="4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16986" y="3831710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</a:t>
            </a:r>
            <a:endParaRPr lang="en-US" sz="4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82898" y="4469870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</a:t>
            </a:r>
            <a:endParaRPr lang="en-US" sz="4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98408" y="4518621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</a:t>
            </a:r>
            <a:endParaRPr lang="en-US" sz="4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58198" y="5183317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endParaRPr lang="en-US" sz="4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74656" y="5230463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</a:t>
            </a:r>
            <a:endParaRPr lang="en-US" sz="4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43711" r="220" b="2509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844722" y="1593465"/>
            <a:ext cx="1971320" cy="2469976"/>
            <a:chOff x="1383541" y="1195099"/>
            <a:chExt cx="1478490" cy="18524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02749">
              <a:off x="1383541" y="1195099"/>
              <a:ext cx="1478490" cy="185248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 rot="762809">
              <a:off x="1507140" y="2461494"/>
              <a:ext cx="85744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chú</a:t>
              </a:r>
              <a:r>
                <a:rPr lang="en-US" sz="2667" kern="0" dirty="0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hề</a:t>
              </a:r>
              <a:endParaRPr lang="en-US" sz="2667" kern="0" dirty="0">
                <a:solidFill>
                  <a:srgbClr val="00C45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5628" y="3856648"/>
            <a:ext cx="1525283" cy="2659465"/>
            <a:chOff x="611720" y="2892485"/>
            <a:chExt cx="1143962" cy="199459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2871">
              <a:off x="611720" y="2892485"/>
              <a:ext cx="1143962" cy="199459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21101975">
              <a:off x="940787" y="4287292"/>
              <a:ext cx="781705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lá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khô</a:t>
              </a:r>
              <a:endParaRPr lang="en-US" sz="2667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61486" y="2745054"/>
            <a:ext cx="2121301" cy="2922901"/>
            <a:chOff x="2671114" y="2058790"/>
            <a:chExt cx="1590976" cy="21921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93588">
              <a:off x="2671114" y="2058790"/>
              <a:ext cx="1590976" cy="219217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20667058">
              <a:off x="3222274" y="3599073"/>
              <a:ext cx="75405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bờ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hồ</a:t>
              </a:r>
              <a:endParaRPr lang="en-US" sz="2667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741152" y="927476"/>
            <a:ext cx="1562793" cy="2858552"/>
            <a:chOff x="4305862" y="695607"/>
            <a:chExt cx="1172094" cy="21439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4325">
              <a:off x="4305862" y="695607"/>
              <a:ext cx="1172094" cy="214391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512775" y="2163967"/>
              <a:ext cx="84301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chợ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cá</a:t>
              </a:r>
              <a:endParaRPr lang="en-US" sz="2667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754599" y="1214354"/>
            <a:ext cx="1811251" cy="2806781"/>
            <a:chOff x="6565948" y="910765"/>
            <a:chExt cx="1358438" cy="210508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3959">
              <a:off x="6565948" y="910765"/>
              <a:ext cx="1358438" cy="210508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835651">
              <a:off x="6681761" y="2349655"/>
              <a:ext cx="781705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che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ô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22081" y="3607383"/>
            <a:ext cx="1669423" cy="2885531"/>
            <a:chOff x="5116560" y="2705537"/>
            <a:chExt cx="1252067" cy="216414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560" y="2705537"/>
              <a:ext cx="1252067" cy="216414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 rot="20871965">
              <a:off x="5427649" y="4287293"/>
              <a:ext cx="736019" cy="377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cá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dữ</a:t>
              </a:r>
              <a:endParaRPr lang="en-US" sz="2667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750990" y="3720629"/>
            <a:ext cx="1944420" cy="2827056"/>
            <a:chOff x="7313242" y="2790472"/>
            <a:chExt cx="1458315" cy="21202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582">
              <a:off x="7313242" y="2790472"/>
              <a:ext cx="1458315" cy="212029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 rot="320678">
              <a:off x="7563686" y="4241805"/>
              <a:ext cx="665086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lá</a:t>
              </a:r>
              <a:r>
                <a:rPr lang="en-US" sz="2667" kern="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hẹ</a:t>
              </a:r>
              <a:endParaRPr lang="en-US" sz="2667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3" y="694382"/>
            <a:ext cx="1282367" cy="66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52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" y="3279969"/>
            <a:ext cx="4308237" cy="862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57" y="3268713"/>
            <a:ext cx="5463385" cy="874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583944-2D57-4AFD-87AD-722A81330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" y="397898"/>
            <a:ext cx="2026381" cy="86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2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图片 10245" descr="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111" y="485058"/>
            <a:ext cx="5548697" cy="51345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7" name="文本框 10246"/>
          <p:cNvSpPr txBox="1"/>
          <p:nvPr/>
        </p:nvSpPr>
        <p:spPr>
          <a:xfrm>
            <a:off x="5255581" y="2943613"/>
            <a:ext cx="3260196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Tiết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2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69683D-BF96-4F94-B252-1B1A45D4A9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63" y="0"/>
            <a:ext cx="1740960" cy="17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4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bai 15 ke chuyen con qua khat nuo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5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2046" y="1376314"/>
            <a:ext cx="9973559" cy="533317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20469" r="67638" b="74174"/>
          <a:stretch>
            <a:fillRect/>
          </a:stretch>
        </p:blipFill>
        <p:spPr>
          <a:xfrm>
            <a:off x="328459" y="99137"/>
            <a:ext cx="1739153" cy="5319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263</Words>
  <Application>Microsoft Office PowerPoint</Application>
  <PresentationFormat>Widescreen</PresentationFormat>
  <Paragraphs>68</Paragraphs>
  <Slides>19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.VnAvant</vt:lpstr>
      <vt:lpstr>Arial</vt:lpstr>
      <vt:lpstr>Arial-Rounded</vt:lpstr>
      <vt:lpstr>Calibri</vt:lpstr>
      <vt:lpstr>Calibri Light</vt:lpstr>
      <vt:lpstr>Lato</vt:lpstr>
      <vt:lpstr>Segoe UI</vt:lpstr>
      <vt:lpstr>Tahoma</vt:lpstr>
      <vt:lpstr>Times New Roman</vt:lpstr>
      <vt:lpstr>Office Theme</vt:lpstr>
      <vt:lpstr>Bạn nhỏ 16x9</vt:lpstr>
      <vt:lpstr>Default Design</vt:lpstr>
      <vt:lpstr>Simple Light</vt:lpstr>
      <vt:lpstr>1_Simple Light</vt:lpstr>
      <vt:lpstr>2_Simple Light</vt:lpstr>
      <vt:lpstr>默认设计模板</vt:lpstr>
      <vt:lpstr>6_Office Theme</vt:lpstr>
      <vt:lpstr>5_Office Theme</vt:lpstr>
      <vt:lpstr>2_Office Theme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 quạ thông minh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Thang</dc:creator>
  <cp:lastModifiedBy>itel</cp:lastModifiedBy>
  <cp:revision>21</cp:revision>
  <dcterms:created xsi:type="dcterms:W3CDTF">2020-08-22T13:51:00Z</dcterms:created>
  <dcterms:modified xsi:type="dcterms:W3CDTF">2024-10-23T15:42:47Z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