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36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9.jpe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1E7901AC-03B5-3AAD-8092-D80758BA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892289"/>
            <a:ext cx="12196057" cy="23172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4F0BA98-37C9-61FA-0D95-25BDFECCC33A}"/>
              </a:ext>
            </a:extLst>
          </p:cNvPr>
          <p:cNvSpPr/>
          <p:nvPr/>
        </p:nvSpPr>
        <p:spPr>
          <a:xfrm>
            <a:off x="4855029" y="2394857"/>
            <a:ext cx="3810001" cy="18179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4383CC-0145-104A-F6FE-AB25B8D30C2E}"/>
              </a:ext>
            </a:extLst>
          </p:cNvPr>
          <p:cNvGrpSpPr/>
          <p:nvPr/>
        </p:nvGrpSpPr>
        <p:grpSpPr>
          <a:xfrm>
            <a:off x="7966265" y="160543"/>
            <a:ext cx="3507280" cy="5941273"/>
            <a:chOff x="7966265" y="160543"/>
            <a:chExt cx="3507280" cy="5941273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9094262" y="1884085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9号-创粗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C456C9A-C6B1-6AEE-78AA-F53E467AD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66265" y="160543"/>
              <a:ext cx="3507280" cy="594127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0C3EF-347C-95D3-6846-D1A9A05E2D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01" b="97301" l="25541" r="47838">
                        <a14:foregroundMark x1="30135" y1="59244" x2="30135" y2="59244"/>
                        <a14:foregroundMark x1="32838" y1="57085" x2="32838" y2="57085"/>
                        <a14:foregroundMark x1="36892" y1="56545" x2="36892" y2="56545"/>
                        <a14:foregroundMark x1="32568" y1="55870" x2="32568" y2="55870"/>
                        <a14:foregroundMark x1="25946" y1="60594" x2="25946" y2="60594"/>
                        <a14:foregroundMark x1="25541" y1="60594" x2="25541" y2="60594"/>
                        <a14:foregroundMark x1="47838" y1="68286" x2="47838" y2="68286"/>
                        <a14:foregroundMark x1="37568" y1="78003" x2="37568" y2="78003"/>
                        <a14:foregroundMark x1="33243" y1="97301" x2="33243" y2="97301"/>
                        <a14:backgroundMark x1="35946" y1="67611" x2="35946" y2="67611"/>
                        <a14:backgroundMark x1="37432" y1="76113" x2="37432" y2="76113"/>
                        <a14:backgroundMark x1="39730" y1="73009" x2="39730" y2="73009"/>
                        <a14:backgroundMark x1="34189" y1="78677" x2="34189" y2="78677"/>
                        <a14:backgroundMark x1="32973" y1="78812" x2="32973" y2="78812"/>
                        <a14:backgroundMark x1="36216" y1="78947" x2="36216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79" t="54445" r="50000"/>
          <a:stretch/>
        </p:blipFill>
        <p:spPr>
          <a:xfrm>
            <a:off x="153806" y="4255751"/>
            <a:ext cx="1541401" cy="260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E6C2243-ED7F-E7B2-4D5B-8966513E39B2}"/>
              </a:ext>
            </a:extLst>
          </p:cNvPr>
          <p:cNvGrpSpPr/>
          <p:nvPr/>
        </p:nvGrpSpPr>
        <p:grpSpPr>
          <a:xfrm>
            <a:off x="6091059" y="4026299"/>
            <a:ext cx="3519665" cy="3126976"/>
            <a:chOff x="1901195" y="2605309"/>
            <a:chExt cx="2055644" cy="2321742"/>
          </a:xfrm>
        </p:grpSpPr>
        <p:pic>
          <p:nvPicPr>
            <p:cNvPr id="8" name="Picture 7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DFA0F462-9D40-E9BE-2F87-54F9734C8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9" name="Picture 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28697E-F7B3-4A92-94F2-693CDBD7D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furniture&#10;&#10;Description automatically generated">
            <a:extLst>
              <a:ext uri="{FF2B5EF4-FFF2-40B4-BE49-F238E27FC236}">
                <a16:creationId xmlns:a16="http://schemas.microsoft.com/office/drawing/2014/main" id="{F5F5147E-5A29-BC73-82FD-87B98688C8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6" y="4536996"/>
            <a:ext cx="2952750" cy="26353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F8002-B6E2-CE0A-3A95-B694AACF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797" y="0"/>
            <a:ext cx="6486706" cy="10181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147B7-BEF9-BAF1-F2F7-54649753D2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506" y="1589835"/>
            <a:ext cx="5730737" cy="17923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A9855B-AA4C-87ED-E591-1AD427F82961}"/>
              </a:ext>
            </a:extLst>
          </p:cNvPr>
          <p:cNvSpPr txBox="1"/>
          <p:nvPr/>
        </p:nvSpPr>
        <p:spPr>
          <a:xfrm>
            <a:off x="3057525" y="3333750"/>
            <a:ext cx="186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435417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802460" cy="233609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38500" y="0"/>
            <a:ext cx="8727667" cy="3246021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1A808E8-2D1D-DC2D-548D-6DF60D18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80975" y="2451199"/>
            <a:ext cx="6024642" cy="4405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4844744" y="1575385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167360" y="3324225"/>
            <a:ext cx="5567440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35481" y="209549"/>
            <a:ext cx="8289644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2390775" y="371475"/>
            <a:ext cx="7724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12096" y="4349202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</a:rPr>
              <a:t>kiến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2571492" y="3417497"/>
            <a:ext cx="71782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419099" y="276225"/>
            <a:ext cx="11268075" cy="626745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1082709"/>
            <a:ext cx="6370872" cy="2139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838" y="3227702"/>
            <a:ext cx="6633023" cy="2993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6274563" y="698075"/>
            <a:ext cx="5576653" cy="2202001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6518590" y="2864399"/>
            <a:ext cx="5140009" cy="3706304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2" y="1476375"/>
            <a:ext cx="5326891" cy="413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89" y="2006634"/>
            <a:ext cx="5737650" cy="19271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24" y="3227845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058025" y="1118540"/>
            <a:ext cx="4924425" cy="5601080"/>
            <a:chOff x="442192" y="1257300"/>
            <a:chExt cx="4495801" cy="5376796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88" y="1760853"/>
            <a:ext cx="5173887" cy="233490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561220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477</Words>
  <Application>Microsoft Office PowerPoint</Application>
  <PresentationFormat>Widescreen</PresentationFormat>
  <Paragraphs>36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#9Slide05 SVNClementine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字魂59号-创粗黑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2023-06-29T13:52:03Z</dcterms:created>
  <dcterms:modified xsi:type="dcterms:W3CDTF">2025-01-02T07:33:39Z</dcterms:modified>
</cp:coreProperties>
</file>