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1"/>
  </p:notesMasterIdLst>
  <p:sldIdLst>
    <p:sldId id="314" r:id="rId4"/>
    <p:sldId id="315" r:id="rId5"/>
    <p:sldId id="317" r:id="rId6"/>
    <p:sldId id="257" r:id="rId7"/>
    <p:sldId id="341" r:id="rId8"/>
    <p:sldId id="330" r:id="rId9"/>
    <p:sldId id="318" r:id="rId10"/>
    <p:sldId id="316" r:id="rId11"/>
    <p:sldId id="258" r:id="rId12"/>
    <p:sldId id="322" r:id="rId13"/>
    <p:sldId id="324" r:id="rId14"/>
    <p:sldId id="342" r:id="rId15"/>
    <p:sldId id="343" r:id="rId16"/>
    <p:sldId id="340" r:id="rId17"/>
    <p:sldId id="267" r:id="rId18"/>
    <p:sldId id="326" r:id="rId19"/>
    <p:sldId id="344" r:id="rId20"/>
    <p:sldId id="345" r:id="rId21"/>
    <p:sldId id="281" r:id="rId22"/>
    <p:sldId id="282" r:id="rId23"/>
    <p:sldId id="285" r:id="rId24"/>
    <p:sldId id="369" r:id="rId25"/>
    <p:sldId id="370" r:id="rId26"/>
    <p:sldId id="371" r:id="rId27"/>
    <p:sldId id="272" r:id="rId28"/>
    <p:sldId id="289" r:id="rId29"/>
    <p:sldId id="33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34" autoAdjust="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2/1/2025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1.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1.xml"/><Relationship Id="rId5" Type="http://schemas.openxmlformats.org/officeDocument/2006/relationships/image" Target="../media/image39.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1.xml"/><Relationship Id="rId5" Type="http://schemas.openxmlformats.org/officeDocument/2006/relationships/image" Target="../media/image41.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794842" y="1321019"/>
            <a:ext cx="6731651"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xmln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2" name="Em Muốn Làm Cảnh Sát">
            <a:hlinkClick r:id="" action="ppaction://media"/>
            <a:extLst>
              <a:ext uri="{FF2B5EF4-FFF2-40B4-BE49-F238E27FC236}">
                <a16:creationId xmlns:a16="http://schemas.microsoft.com/office/drawing/2014/main" id="{720309FC-A645-1F3C-C7EB-62E53B397B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564</Words>
  <Application>Microsoft Office PowerPoint</Application>
  <PresentationFormat>Widescreen</PresentationFormat>
  <Paragraphs>34</Paragraphs>
  <Slides>27</Slides>
  <Notes>14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Arial</vt:lpstr>
      <vt:lpstr>Bellota Text</vt:lpstr>
      <vt:lpstr>Calibri</vt:lpstr>
      <vt:lpstr>Calibri Light</vt:lpstr>
      <vt:lpstr>Cambria</vt:lpstr>
      <vt:lpstr>Chau Philomene One</vt:lpstr>
      <vt:lpstr>LNTH-LuoLuoNotangYuanTi 1</vt:lpstr>
      <vt:lpstr>Poller One</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2023-06-29T11:42:52Z</dcterms:created>
  <dcterms:modified xsi:type="dcterms:W3CDTF">2025-01-02T07:30:08Z</dcterms:modified>
</cp:coreProperties>
</file>