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  <p:sldMasterId id="2147483760" r:id="rId2"/>
    <p:sldMasterId id="2147483785" r:id="rId3"/>
    <p:sldMasterId id="2147483798" r:id="rId4"/>
    <p:sldMasterId id="2147483810" r:id="rId5"/>
    <p:sldMasterId id="2147483822" r:id="rId6"/>
  </p:sldMasterIdLst>
  <p:notesMasterIdLst>
    <p:notesMasterId r:id="rId22"/>
  </p:notesMasterIdLst>
  <p:sldIdLst>
    <p:sldId id="292" r:id="rId7"/>
    <p:sldId id="293" r:id="rId8"/>
    <p:sldId id="257" r:id="rId9"/>
    <p:sldId id="310" r:id="rId10"/>
    <p:sldId id="311" r:id="rId11"/>
    <p:sldId id="312" r:id="rId12"/>
    <p:sldId id="313" r:id="rId13"/>
    <p:sldId id="314" r:id="rId14"/>
    <p:sldId id="2007577168" r:id="rId15"/>
    <p:sldId id="2007577169" r:id="rId16"/>
    <p:sldId id="356" r:id="rId17"/>
    <p:sldId id="2007577172" r:id="rId18"/>
    <p:sldId id="2007577173" r:id="rId19"/>
    <p:sldId id="318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7519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131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21470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17745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6495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06804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374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71138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47099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99048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1180013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31295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424765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467171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9605718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9132000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315527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816663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3047865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1046408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921245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537566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2689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45514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2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8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2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31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6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3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8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98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7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74824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6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59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7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88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94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34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30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72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68145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9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5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1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6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5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7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7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28404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8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7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0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23782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088585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6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4.mp4"/><Relationship Id="rId7" Type="http://schemas.openxmlformats.org/officeDocument/2006/relationships/image" Target="../media/image26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3.mp4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409_20200801035532_b14_kh_kn">
            <a:hlinkClick r:id="" action="ppaction://media"/>
            <a:extLst>
              <a:ext uri="{FF2B5EF4-FFF2-40B4-BE49-F238E27FC236}">
                <a16:creationId xmlns:a16="http://schemas.microsoft.com/office/drawing/2014/main" id="{7FE70B56-6292-4C96-ADA8-181418ABEC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6015" y="997051"/>
            <a:ext cx="7137779" cy="532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hú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khỉ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FCB9E-B05C-4CCA-956E-65ED785FC44E}"/>
              </a:ext>
            </a:extLst>
          </p:cNvPr>
          <p:cNvSpPr txBox="1"/>
          <p:nvPr/>
        </p:nvSpPr>
        <p:spPr>
          <a:xfrm>
            <a:off x="3195687" y="5286115"/>
            <a:ext cx="6315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Chị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4" y="1443577"/>
            <a:ext cx="7197991" cy="350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651" y="863248"/>
            <a:ext cx="6619875" cy="4334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A953-253D-4892-9633-58891C47692C}"/>
              </a:ext>
            </a:extLst>
          </p:cNvPr>
          <p:cNvSpPr txBox="1"/>
          <p:nvPr/>
        </p:nvSpPr>
        <p:spPr>
          <a:xfrm>
            <a:off x="5274283" y="5480084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241" y="1620844"/>
            <a:ext cx="6082467" cy="514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6544071" y="291868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4703076" y="3037751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33" name="TextBox 1332"/>
          <p:cNvSpPr txBox="1">
            <a:spLocks noChangeArrowheads="1"/>
          </p:cNvSpPr>
          <p:nvPr/>
        </p:nvSpPr>
        <p:spPr bwMode="auto">
          <a:xfrm>
            <a:off x="5752509" y="3807069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4023314" y="4194977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50914" y="2094767"/>
            <a:ext cx="2020811" cy="13325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983472" y="4304202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359173" y="3543300"/>
            <a:ext cx="2012552" cy="13225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50914" y="5012227"/>
            <a:ext cx="2020811" cy="135047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9398407" y="2431981"/>
            <a:ext cx="2344187" cy="13136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002741" y="4161081"/>
            <a:ext cx="2739854" cy="16052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ordArt 1321"/>
          <p:cNvSpPr>
            <a:spLocks noChangeArrowheads="1" noChangeShapeType="1" noTextEdit="1"/>
          </p:cNvSpPr>
          <p:nvPr/>
        </p:nvSpPr>
        <p:spPr bwMode="auto">
          <a:xfrm>
            <a:off x="1028068" y="177840"/>
            <a:ext cx="3172457" cy="664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Củng</a:t>
            </a:r>
            <a:r>
              <a:rPr kumimoji="0" lang="en-US" sz="105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cố</a:t>
            </a:r>
            <a:endParaRPr kumimoji="0" lang="en-US" sz="105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12972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chơi: HÁI TÁO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39" y="80291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noProof="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4" y="5194459"/>
            <a:ext cx="1712241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43275" y="871538"/>
            <a:ext cx="5417768" cy="194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C7134-D403-4A27-B269-42F9A431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988200"/>
            <a:ext cx="8477250" cy="2924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C6E73E-290D-4251-842D-74FB734F94E4}"/>
              </a:ext>
            </a:extLst>
          </p:cNvPr>
          <p:cNvSpPr txBox="1"/>
          <p:nvPr/>
        </p:nvSpPr>
        <p:spPr>
          <a:xfrm>
            <a:off x="3811166" y="4354429"/>
            <a:ext cx="5653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[hanhtrangso.nxbgd.vn] Đọc chữ _kh__HTS">
            <a:hlinkClick r:id="" action="ppaction://media"/>
            <a:extLst>
              <a:ext uri="{FF2B5EF4-FFF2-40B4-BE49-F238E27FC236}">
                <a16:creationId xmlns:a16="http://schemas.microsoft.com/office/drawing/2014/main" id="{1B496CB5-9E3F-4E6B-A0D2-2186ABFA2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2390481"/>
            <a:ext cx="857202" cy="8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[hanhtrangso.nxbgd.vn] Đọc chữ _ch__HTS">
            <a:hlinkClick r:id="" action="ppaction://media"/>
            <a:extLst>
              <a:ext uri="{FF2B5EF4-FFF2-40B4-BE49-F238E27FC236}">
                <a16:creationId xmlns:a16="http://schemas.microsoft.com/office/drawing/2014/main" id="{EAE5B8A7-8BA1-4E38-8AE9-B0B94E3EC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6005" y="2160357"/>
            <a:ext cx="811212" cy="8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A4118-7008-4F17-A8A9-45CF58E91619}"/>
              </a:ext>
            </a:extLst>
          </p:cNvPr>
          <p:cNvSpPr txBox="1"/>
          <p:nvPr/>
        </p:nvSpPr>
        <p:spPr>
          <a:xfrm>
            <a:off x="3742679" y="2127712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641A79F6-8F84-4F14-904F-A2361587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210962"/>
              </p:ext>
            </p:extLst>
          </p:nvPr>
        </p:nvGraphicFramePr>
        <p:xfrm>
          <a:off x="2877016" y="2977124"/>
          <a:ext cx="2411876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C656978-20AD-4D91-AC7D-C25DA1F037FC}"/>
              </a:ext>
            </a:extLst>
          </p:cNvPr>
          <p:cNvSpPr/>
          <p:nvPr/>
        </p:nvSpPr>
        <p:spPr>
          <a:xfrm>
            <a:off x="2877016" y="3593756"/>
            <a:ext cx="2411877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2E146ABE-5B0B-4310-A4F6-B6DBCC6DC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6673"/>
              </p:ext>
            </p:extLst>
          </p:nvPr>
        </p:nvGraphicFramePr>
        <p:xfrm>
          <a:off x="6353665" y="3001460"/>
          <a:ext cx="2752628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8623FEE-B553-4A1F-A446-F9FE4D62EE9D}"/>
              </a:ext>
            </a:extLst>
          </p:cNvPr>
          <p:cNvSpPr txBox="1"/>
          <p:nvPr/>
        </p:nvSpPr>
        <p:spPr>
          <a:xfrm>
            <a:off x="7531702" y="2268784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C6AE37E-CDE8-4D4C-9A38-E5DC93976892}"/>
              </a:ext>
            </a:extLst>
          </p:cNvPr>
          <p:cNvSpPr/>
          <p:nvPr/>
        </p:nvSpPr>
        <p:spPr>
          <a:xfrm>
            <a:off x="6353665" y="3698055"/>
            <a:ext cx="2752628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E5481-CA21-407D-A37C-243953644B74}"/>
              </a:ext>
            </a:extLst>
          </p:cNvPr>
          <p:cNvSpPr txBox="1"/>
          <p:nvPr/>
        </p:nvSpPr>
        <p:spPr>
          <a:xfrm>
            <a:off x="1414463" y="4285904"/>
            <a:ext cx="4681537" cy="83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99301-B217-4235-9C53-45E031D0AE30}"/>
              </a:ext>
            </a:extLst>
          </p:cNvPr>
          <p:cNvSpPr txBox="1"/>
          <p:nvPr/>
        </p:nvSpPr>
        <p:spPr>
          <a:xfrm>
            <a:off x="6353665" y="4301465"/>
            <a:ext cx="4423872" cy="83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7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1" grpId="0"/>
      <p:bldP spid="12" grpId="0" bldLvl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173C03-C84E-4913-A274-F32811C0A6E9}"/>
              </a:ext>
            </a:extLst>
          </p:cNvPr>
          <p:cNvSpPr txBox="1"/>
          <p:nvPr/>
        </p:nvSpPr>
        <p:spPr>
          <a:xfrm>
            <a:off x="5582793" y="2424937"/>
            <a:ext cx="1026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4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F87C1-2B87-4845-A615-E2DBD07D02A3}"/>
              </a:ext>
            </a:extLst>
          </p:cNvPr>
          <p:cNvSpPr txBox="1"/>
          <p:nvPr/>
        </p:nvSpPr>
        <p:spPr>
          <a:xfrm>
            <a:off x="2202426" y="4431793"/>
            <a:ext cx="175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3D6F5-77DF-4641-B206-71487BD2BCC9}"/>
              </a:ext>
            </a:extLst>
          </p:cNvPr>
          <p:cNvSpPr txBox="1"/>
          <p:nvPr/>
        </p:nvSpPr>
        <p:spPr>
          <a:xfrm>
            <a:off x="5032653" y="4431793"/>
            <a:ext cx="216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8547C-1357-4962-AA2E-4DFC5F1D95AF}"/>
              </a:ext>
            </a:extLst>
          </p:cNvPr>
          <p:cNvSpPr txBox="1"/>
          <p:nvPr/>
        </p:nvSpPr>
        <p:spPr>
          <a:xfrm>
            <a:off x="8542961" y="4431793"/>
            <a:ext cx="179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A593BE-55D4-4373-99D4-E2D04E323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5" y="2114951"/>
            <a:ext cx="3145340" cy="2318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2A4E5-1468-4DE8-A5D5-AFBD6E5C7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4" y="2141349"/>
            <a:ext cx="2162712" cy="22603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B4D558-579C-4BCC-B549-FEDD11980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8" y="2329003"/>
            <a:ext cx="2773787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9" name="409_20200512125521_chu-ch">
            <a:hlinkClick r:id="" action="ppaction://media"/>
            <a:extLst>
              <a:ext uri="{FF2B5EF4-FFF2-40B4-BE49-F238E27FC236}">
                <a16:creationId xmlns:a16="http://schemas.microsoft.com/office/drawing/2014/main" id="{9C75B440-3CD4-43CD-8E55-BF33401C98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0749" y="414780"/>
            <a:ext cx="5482033" cy="5482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192</Words>
  <Application>Microsoft Office PowerPoint</Application>
  <PresentationFormat>Widescreen</PresentationFormat>
  <Paragraphs>65</Paragraphs>
  <Slides>15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HP001 4 hàng</vt:lpstr>
      <vt:lpstr>Lato</vt:lpstr>
      <vt:lpstr>UTM Avo</vt:lpstr>
      <vt:lpstr>Office 主题​​</vt:lpstr>
      <vt:lpstr>1_默认设计模板</vt:lpstr>
      <vt:lpstr>4_Office Theme</vt:lpstr>
      <vt:lpstr>Office Theme</vt:lpstr>
      <vt:lpstr>Simple Light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itel</cp:lastModifiedBy>
  <cp:revision>75</cp:revision>
  <dcterms:created xsi:type="dcterms:W3CDTF">2020-08-07T01:41:00Z</dcterms:created>
  <dcterms:modified xsi:type="dcterms:W3CDTF">2024-10-22T09:03:33Z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