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29"/>
  </p:notesMasterIdLst>
  <p:handoutMasterIdLst>
    <p:handoutMasterId r:id="rId30"/>
  </p:handoutMasterIdLst>
  <p:sldIdLst>
    <p:sldId id="325" r:id="rId3"/>
    <p:sldId id="347" r:id="rId4"/>
    <p:sldId id="348" r:id="rId5"/>
    <p:sldId id="366" r:id="rId6"/>
    <p:sldId id="365" r:id="rId7"/>
    <p:sldId id="350" r:id="rId8"/>
    <p:sldId id="349" r:id="rId9"/>
    <p:sldId id="321" r:id="rId10"/>
    <p:sldId id="346" r:id="rId11"/>
    <p:sldId id="367" r:id="rId12"/>
    <p:sldId id="323" r:id="rId13"/>
    <p:sldId id="327" r:id="rId14"/>
    <p:sldId id="326" r:id="rId15"/>
    <p:sldId id="329" r:id="rId16"/>
    <p:sldId id="351" r:id="rId17"/>
    <p:sldId id="322" r:id="rId18"/>
    <p:sldId id="316" r:id="rId19"/>
    <p:sldId id="328" r:id="rId20"/>
    <p:sldId id="353" r:id="rId21"/>
    <p:sldId id="352" r:id="rId22"/>
    <p:sldId id="354" r:id="rId23"/>
    <p:sldId id="355" r:id="rId24"/>
    <p:sldId id="359" r:id="rId25"/>
    <p:sldId id="278" r:id="rId26"/>
    <p:sldId id="362" r:id="rId27"/>
    <p:sldId id="363" r:id="rId28"/>
  </p:sldIdLst>
  <p:sldSz cx="9144000" cy="5143500" type="screen16x9"/>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31ADB9"/>
    <a:srgbClr val="FF9900"/>
    <a:srgbClr val="EC3730"/>
    <a:srgbClr val="29304A"/>
    <a:srgbClr val="FF0066"/>
    <a:srgbClr val="227780"/>
    <a:srgbClr val="8D130D"/>
    <a:srgbClr val="C07200"/>
    <a:srgbClr val="C81B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94660"/>
  </p:normalViewPr>
  <p:slideViewPr>
    <p:cSldViewPr>
      <p:cViewPr varScale="1">
        <p:scale>
          <a:sx n="110" d="100"/>
          <a:sy n="110" d="100"/>
        </p:scale>
        <p:origin x="418" y="67"/>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t>2025/1/2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t>‹#›</a:t>
            </a:fld>
            <a:endParaRPr lang="zh-CN" altLang="en-US"/>
          </a:p>
        </p:txBody>
      </p:sp>
    </p:spTree>
    <p:extLst>
      <p:ext uri="{BB962C8B-B14F-4D97-AF65-F5344CB8AC3E}">
        <p14:creationId xmlns:p14="http://schemas.microsoft.com/office/powerpoint/2010/main" val="2772344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t>2025/1/2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t>‹#›</a:t>
            </a:fld>
            <a:endParaRPr lang="zh-CN" altLang="en-US"/>
          </a:p>
        </p:txBody>
      </p:sp>
    </p:spTree>
    <p:extLst>
      <p:ext uri="{BB962C8B-B14F-4D97-AF65-F5344CB8AC3E}">
        <p14:creationId xmlns:p14="http://schemas.microsoft.com/office/powerpoint/2010/main" val="49806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a:t>
            </a:fld>
            <a:endParaRPr lang="zh-CN" altLang="en-US"/>
          </a:p>
        </p:txBody>
      </p:sp>
    </p:spTree>
    <p:extLst>
      <p:ext uri="{BB962C8B-B14F-4D97-AF65-F5344CB8AC3E}">
        <p14:creationId xmlns:p14="http://schemas.microsoft.com/office/powerpoint/2010/main" val="1162000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10</a:t>
            </a:fld>
            <a:endParaRPr lang="zh-CN" altLang="en-US"/>
          </a:p>
        </p:txBody>
      </p:sp>
    </p:spTree>
    <p:extLst>
      <p:ext uri="{BB962C8B-B14F-4D97-AF65-F5344CB8AC3E}">
        <p14:creationId xmlns:p14="http://schemas.microsoft.com/office/powerpoint/2010/main" val="2158443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11</a:t>
            </a:fld>
            <a:endParaRPr lang="zh-CN" altLang="en-US"/>
          </a:p>
        </p:txBody>
      </p:sp>
    </p:spTree>
    <p:extLst>
      <p:ext uri="{BB962C8B-B14F-4D97-AF65-F5344CB8AC3E}">
        <p14:creationId xmlns:p14="http://schemas.microsoft.com/office/powerpoint/2010/main" val="3049665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12</a:t>
            </a:fld>
            <a:endParaRPr lang="zh-CN" altLang="en-US"/>
          </a:p>
        </p:txBody>
      </p:sp>
    </p:spTree>
    <p:extLst>
      <p:ext uri="{BB962C8B-B14F-4D97-AF65-F5344CB8AC3E}">
        <p14:creationId xmlns:p14="http://schemas.microsoft.com/office/powerpoint/2010/main" val="2750057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13</a:t>
            </a:fld>
            <a:endParaRPr lang="zh-CN" altLang="en-US"/>
          </a:p>
        </p:txBody>
      </p:sp>
    </p:spTree>
    <p:extLst>
      <p:ext uri="{BB962C8B-B14F-4D97-AF65-F5344CB8AC3E}">
        <p14:creationId xmlns:p14="http://schemas.microsoft.com/office/powerpoint/2010/main" val="1207708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14</a:t>
            </a:fld>
            <a:endParaRPr lang="zh-CN" altLang="en-US"/>
          </a:p>
        </p:txBody>
      </p:sp>
    </p:spTree>
    <p:extLst>
      <p:ext uri="{BB962C8B-B14F-4D97-AF65-F5344CB8AC3E}">
        <p14:creationId xmlns:p14="http://schemas.microsoft.com/office/powerpoint/2010/main" val="2587120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3108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16</a:t>
            </a:fld>
            <a:endParaRPr lang="zh-CN" altLang="en-US"/>
          </a:p>
        </p:txBody>
      </p:sp>
    </p:spTree>
    <p:extLst>
      <p:ext uri="{BB962C8B-B14F-4D97-AF65-F5344CB8AC3E}">
        <p14:creationId xmlns:p14="http://schemas.microsoft.com/office/powerpoint/2010/main" val="2826927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17</a:t>
            </a:fld>
            <a:endParaRPr lang="zh-CN" altLang="en-US"/>
          </a:p>
        </p:txBody>
      </p:sp>
    </p:spTree>
    <p:extLst>
      <p:ext uri="{BB962C8B-B14F-4D97-AF65-F5344CB8AC3E}">
        <p14:creationId xmlns:p14="http://schemas.microsoft.com/office/powerpoint/2010/main" val="268430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18</a:t>
            </a:fld>
            <a:endParaRPr lang="zh-CN" altLang="en-US"/>
          </a:p>
        </p:txBody>
      </p:sp>
    </p:spTree>
    <p:extLst>
      <p:ext uri="{BB962C8B-B14F-4D97-AF65-F5344CB8AC3E}">
        <p14:creationId xmlns:p14="http://schemas.microsoft.com/office/powerpoint/2010/main" val="2227665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1440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2</a:t>
            </a:fld>
            <a:endParaRPr lang="zh-CN" altLang="en-US"/>
          </a:p>
        </p:txBody>
      </p:sp>
    </p:spTree>
    <p:extLst>
      <p:ext uri="{BB962C8B-B14F-4D97-AF65-F5344CB8AC3E}">
        <p14:creationId xmlns:p14="http://schemas.microsoft.com/office/powerpoint/2010/main" val="4037282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3</a:t>
            </a:fld>
            <a:endParaRPr lang="zh-CN" altLang="en-US"/>
          </a:p>
        </p:txBody>
      </p:sp>
    </p:spTree>
    <p:extLst>
      <p:ext uri="{BB962C8B-B14F-4D97-AF65-F5344CB8AC3E}">
        <p14:creationId xmlns:p14="http://schemas.microsoft.com/office/powerpoint/2010/main" val="1184778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4</a:t>
            </a:fld>
            <a:endParaRPr lang="zh-CN" altLang="en-US"/>
          </a:p>
        </p:txBody>
      </p:sp>
    </p:spTree>
    <p:extLst>
      <p:ext uri="{BB962C8B-B14F-4D97-AF65-F5344CB8AC3E}">
        <p14:creationId xmlns:p14="http://schemas.microsoft.com/office/powerpoint/2010/main" val="972280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5</a:t>
            </a:fld>
            <a:endParaRPr lang="zh-CN" altLang="en-US"/>
          </a:p>
        </p:txBody>
      </p:sp>
    </p:spTree>
    <p:extLst>
      <p:ext uri="{BB962C8B-B14F-4D97-AF65-F5344CB8AC3E}">
        <p14:creationId xmlns:p14="http://schemas.microsoft.com/office/powerpoint/2010/main" val="3675600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6</a:t>
            </a:fld>
            <a:endParaRPr lang="zh-CN" altLang="en-US"/>
          </a:p>
        </p:txBody>
      </p:sp>
    </p:spTree>
    <p:extLst>
      <p:ext uri="{BB962C8B-B14F-4D97-AF65-F5344CB8AC3E}">
        <p14:creationId xmlns:p14="http://schemas.microsoft.com/office/powerpoint/2010/main" val="268369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7</a:t>
            </a:fld>
            <a:endParaRPr lang="zh-CN" altLang="en-US"/>
          </a:p>
        </p:txBody>
      </p:sp>
    </p:spTree>
    <p:extLst>
      <p:ext uri="{BB962C8B-B14F-4D97-AF65-F5344CB8AC3E}">
        <p14:creationId xmlns:p14="http://schemas.microsoft.com/office/powerpoint/2010/main" val="3519026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8</a:t>
            </a:fld>
            <a:endParaRPr lang="zh-CN" altLang="en-US"/>
          </a:p>
        </p:txBody>
      </p:sp>
    </p:spTree>
    <p:extLst>
      <p:ext uri="{BB962C8B-B14F-4D97-AF65-F5344CB8AC3E}">
        <p14:creationId xmlns:p14="http://schemas.microsoft.com/office/powerpoint/2010/main" val="3310982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9</a:t>
            </a:fld>
            <a:endParaRPr lang="zh-CN" altLang="en-US"/>
          </a:p>
        </p:txBody>
      </p:sp>
    </p:spTree>
    <p:extLst>
      <p:ext uri="{BB962C8B-B14F-4D97-AF65-F5344CB8AC3E}">
        <p14:creationId xmlns:p14="http://schemas.microsoft.com/office/powerpoint/2010/main" val="3139556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t>2025/1/2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2536258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t>2025/1/2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5257439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t>2025/1/2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873662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1173D-D4D9-4278-B7C8-0CC0E77DC35D}"/>
              </a:ext>
            </a:extLst>
          </p:cNvPr>
          <p:cNvPicPr>
            <a:picLocks noChangeAspect="1"/>
          </p:cNvPicPr>
          <p:nvPr userDrawn="1"/>
        </p:nvPicPr>
        <p:blipFill>
          <a:blip r:embed="rId2"/>
          <a:stretch>
            <a:fillRect/>
          </a:stretch>
        </p:blipFill>
        <p:spPr>
          <a:xfrm>
            <a:off x="964707" y="0"/>
            <a:ext cx="8179293" cy="4600853"/>
          </a:xfrm>
          <a:prstGeom prst="rect">
            <a:avLst/>
          </a:prstGeom>
        </p:spPr>
      </p:pic>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83134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29063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2025/1/2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591875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t>2025/1/2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12701375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t>2025/1/2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1415677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t>2025/1/2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6561081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t>2025/1/2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1387989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t>2025/1/2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7918397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t>2025/1/2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8018742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t>2025/1/2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3225185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8460432" y="241759"/>
            <a:ext cx="504056" cy="28803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094BC8-22A0-4C48-90FC-9CC66632C2C8}" type="datetime1">
              <a:rPr lang="zh-CN" altLang="en-US" smtClean="0"/>
              <a:t>2025/1/2</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732240" y="233462"/>
            <a:ext cx="2133600" cy="273844"/>
          </a:xfrm>
          <a:prstGeom prst="rect">
            <a:avLst/>
          </a:prstGeom>
        </p:spPr>
        <p:txBody>
          <a:bodyPr vert="horz" lIns="91440" tIns="45720" rIns="91440" bIns="45720" rtlCol="0" anchor="ctr"/>
          <a:lstStyle>
            <a:lvl1pPr algn="r">
              <a:defRPr sz="1800">
                <a:solidFill>
                  <a:schemeClr val="tx1">
                    <a:lumMod val="85000"/>
                    <a:lumOff val="15000"/>
                  </a:schemeClr>
                </a:solidFill>
                <a:latin typeface="Impact" pitchFamily="34" charset="0"/>
                <a:ea typeface="+mn-ea"/>
              </a:defRPr>
            </a:lvl1pPr>
          </a:lstStyle>
          <a:p>
            <a:fld id="{87115745-2F8B-4195-AD23-8A2542AF7C2C}" type="slidenum">
              <a:rPr lang="zh-CN" altLang="en-US" smtClean="0"/>
              <a:pPr/>
              <a:t>‹#›</a:t>
            </a:fld>
            <a:endParaRPr lang="zh-CN" altLang="en-US"/>
          </a:p>
        </p:txBody>
      </p:sp>
    </p:spTree>
    <p:extLst>
      <p:ext uri="{BB962C8B-B14F-4D97-AF65-F5344CB8AC3E}">
        <p14:creationId xmlns:p14="http://schemas.microsoft.com/office/powerpoint/2010/main" val="3557307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ounded Rectangle 2"/>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1315" y="-126105"/>
            <a:ext cx="1174802" cy="1174802"/>
          </a:xfrm>
          <a:prstGeom prst="rect">
            <a:avLst/>
          </a:prstGeom>
        </p:spPr>
      </p:pic>
    </p:spTree>
    <p:extLst>
      <p:ext uri="{BB962C8B-B14F-4D97-AF65-F5344CB8AC3E}">
        <p14:creationId xmlns:p14="http://schemas.microsoft.com/office/powerpoint/2010/main" val="411715128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111">
            <a:extLst>
              <a:ext uri="{FF2B5EF4-FFF2-40B4-BE49-F238E27FC236}">
                <a16:creationId xmlns:a16="http://schemas.microsoft.com/office/drawing/2014/main" id="{5CC00CC7-D20B-6054-BCF9-A79CD4AD9C0F}"/>
              </a:ext>
            </a:extLst>
          </p:cNvPr>
          <p:cNvSpPr txBox="1"/>
          <p:nvPr/>
        </p:nvSpPr>
        <p:spPr>
          <a:xfrm>
            <a:off x="766229" y="214305"/>
            <a:ext cx="7838219" cy="1446550"/>
          </a:xfrm>
          <a:prstGeom prst="rect">
            <a:avLst/>
          </a:prstGeom>
          <a:noFill/>
          <a:ln>
            <a:noFill/>
          </a:ln>
        </p:spPr>
        <p:txBody>
          <a:bodyPr wrap="square" rtlCol="0">
            <a:spAutoFit/>
          </a:bodyPr>
          <a:lstStyle/>
          <a:p>
            <a:pPr algn="ctr"/>
            <a:r>
              <a:rPr lang="en-US" sz="4400" b="1" dirty="0">
                <a:solidFill>
                  <a:srgbClr val="00B050"/>
                </a:solidFill>
                <a:latin typeface="UTM Avo" panose="02040603050506020204" pitchFamily="18" charset="0"/>
              </a:rPr>
              <a:t>TIẾNG VIỆT 3</a:t>
            </a:r>
          </a:p>
          <a:p>
            <a:pPr algn="ctr"/>
            <a:r>
              <a:rPr lang="en-US" sz="4400" b="1" dirty="0" err="1">
                <a:solidFill>
                  <a:srgbClr val="00B050"/>
                </a:solidFill>
                <a:latin typeface="UTM Avo" panose="02040603050506020204" pitchFamily="18" charset="0"/>
              </a:rPr>
              <a:t>Tuần</a:t>
            </a:r>
            <a:r>
              <a:rPr lang="en-US" sz="4400" b="1" dirty="0">
                <a:solidFill>
                  <a:srgbClr val="00B050"/>
                </a:solidFill>
                <a:latin typeface="UTM Avo" panose="02040603050506020204" pitchFamily="18" charset="0"/>
              </a:rPr>
              <a:t> 2</a:t>
            </a:r>
          </a:p>
        </p:txBody>
      </p:sp>
      <p:sp>
        <p:nvSpPr>
          <p:cNvPr id="113" name="TextBox 112">
            <a:extLst>
              <a:ext uri="{FF2B5EF4-FFF2-40B4-BE49-F238E27FC236}">
                <a16:creationId xmlns:a16="http://schemas.microsoft.com/office/drawing/2014/main" id="{D7DDD42F-B258-7E14-93C6-8EBA7F03FC44}"/>
              </a:ext>
            </a:extLst>
          </p:cNvPr>
          <p:cNvSpPr txBox="1"/>
          <p:nvPr/>
        </p:nvSpPr>
        <p:spPr>
          <a:xfrm>
            <a:off x="429519" y="1800846"/>
            <a:ext cx="8260080" cy="707886"/>
          </a:xfrm>
          <a:prstGeom prst="rect">
            <a:avLst/>
          </a:prstGeom>
          <a:noFill/>
        </p:spPr>
        <p:txBody>
          <a:bodyPr wrap="square" rtlCol="0">
            <a:spAutoFit/>
          </a:bodyPr>
          <a:lstStyle/>
          <a:p>
            <a:pPr algn="ctr"/>
            <a:r>
              <a:rPr lang="en-US" sz="4000" b="1" dirty="0" err="1">
                <a:solidFill>
                  <a:srgbClr val="FF0000"/>
                </a:solidFill>
                <a:latin typeface="UTM Avo" panose="02040603050506020204" pitchFamily="18" charset="0"/>
              </a:rPr>
              <a:t>Bài</a:t>
            </a:r>
            <a:r>
              <a:rPr lang="en-US" sz="4000" b="1" dirty="0">
                <a:solidFill>
                  <a:srgbClr val="FF0000"/>
                </a:solidFill>
                <a:latin typeface="UTM Avo" panose="02040603050506020204" pitchFamily="18" charset="0"/>
              </a:rPr>
              <a:t> 3: CÁNH RỪNG TRONG NẮNG</a:t>
            </a:r>
          </a:p>
        </p:txBody>
      </p:sp>
      <p:sp>
        <p:nvSpPr>
          <p:cNvPr id="114" name="TextBox 113">
            <a:extLst>
              <a:ext uri="{FF2B5EF4-FFF2-40B4-BE49-F238E27FC236}">
                <a16:creationId xmlns:a16="http://schemas.microsoft.com/office/drawing/2014/main" id="{7BA5A4CE-80C5-6EB4-7BCF-35E81A01FFDC}"/>
              </a:ext>
            </a:extLst>
          </p:cNvPr>
          <p:cNvSpPr txBox="1"/>
          <p:nvPr/>
        </p:nvSpPr>
        <p:spPr>
          <a:xfrm>
            <a:off x="441960" y="2656533"/>
            <a:ext cx="8260080" cy="646331"/>
          </a:xfrm>
          <a:prstGeom prst="rect">
            <a:avLst/>
          </a:prstGeom>
          <a:noFill/>
        </p:spPr>
        <p:txBody>
          <a:bodyPr wrap="square" rtlCol="0">
            <a:spAutoFit/>
          </a:bodyPr>
          <a:lstStyle/>
          <a:p>
            <a:pPr algn="ctr"/>
            <a:r>
              <a:rPr lang="en-US" sz="3600">
                <a:solidFill>
                  <a:srgbClr val="00B050"/>
                </a:solidFill>
                <a:latin typeface="UTM Avo" panose="02040603050506020204" pitchFamily="18" charset="0"/>
                <a:cs typeface="#9Slide03 Cousine Bold" panose="02070709020205020404" pitchFamily="49" charset="0"/>
              </a:rPr>
              <a:t>Tiết 1 + 2: Đọc</a:t>
            </a:r>
          </a:p>
        </p:txBody>
      </p:sp>
    </p:spTree>
    <p:extLst>
      <p:ext uri="{BB962C8B-B14F-4D97-AF65-F5344CB8AC3E}">
        <p14:creationId xmlns:p14="http://schemas.microsoft.com/office/powerpoint/2010/main" val="10473729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Wave 70">
            <a:extLst>
              <a:ext uri="{FF2B5EF4-FFF2-40B4-BE49-F238E27FC236}">
                <a16:creationId xmlns:a16="http://schemas.microsoft.com/office/drawing/2014/main" id="{D9F3E42B-904C-72D2-055E-FB000F7DFE21}"/>
              </a:ext>
            </a:extLst>
          </p:cNvPr>
          <p:cNvSpPr/>
          <p:nvPr/>
        </p:nvSpPr>
        <p:spPr>
          <a:xfrm>
            <a:off x="892276" y="56398"/>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grpSp>
        <p:nvGrpSpPr>
          <p:cNvPr id="78" name="Group 77">
            <a:extLst>
              <a:ext uri="{FF2B5EF4-FFF2-40B4-BE49-F238E27FC236}">
                <a16:creationId xmlns:a16="http://schemas.microsoft.com/office/drawing/2014/main" id="{670DA32C-0382-4BEB-2359-824E91001094}"/>
              </a:ext>
            </a:extLst>
          </p:cNvPr>
          <p:cNvGrpSpPr/>
          <p:nvPr/>
        </p:nvGrpSpPr>
        <p:grpSpPr>
          <a:xfrm>
            <a:off x="86889" y="861499"/>
            <a:ext cx="707923" cy="707923"/>
            <a:chOff x="8079657" y="1342173"/>
            <a:chExt cx="707923" cy="707923"/>
          </a:xfrm>
        </p:grpSpPr>
        <p:sp>
          <p:nvSpPr>
            <p:cNvPr id="80" name="Oval 79">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TM Avo" panose="02040603050506020204" pitchFamily="18" charset="0"/>
              </a:endParaRPr>
            </a:p>
          </p:txBody>
        </p:sp>
        <p:sp>
          <p:nvSpPr>
            <p:cNvPr id="81" name="Oval 80">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1</a:t>
              </a:r>
            </a:p>
          </p:txBody>
        </p:sp>
      </p:grpSp>
      <p:pic>
        <p:nvPicPr>
          <p:cNvPr id="2" name="Picture 1"/>
          <p:cNvPicPr>
            <a:picLocks noChangeAspect="1"/>
          </p:cNvPicPr>
          <p:nvPr/>
        </p:nvPicPr>
        <p:blipFill>
          <a:blip r:embed="rId3"/>
          <a:stretch>
            <a:fillRect/>
          </a:stretch>
        </p:blipFill>
        <p:spPr>
          <a:xfrm>
            <a:off x="5652120" y="605918"/>
            <a:ext cx="3401487" cy="3117960"/>
          </a:xfrm>
          <a:prstGeom prst="rect">
            <a:avLst/>
          </a:prstGeom>
        </p:spPr>
      </p:pic>
      <p:sp>
        <p:nvSpPr>
          <p:cNvPr id="4" name="Rectangle 3"/>
          <p:cNvSpPr/>
          <p:nvPr/>
        </p:nvSpPr>
        <p:spPr>
          <a:xfrm>
            <a:off x="611560" y="937698"/>
            <a:ext cx="4572000" cy="2800767"/>
          </a:xfrm>
          <a:prstGeom prst="rect">
            <a:avLst/>
          </a:prstGeom>
        </p:spPr>
        <p:txBody>
          <a:bodyPr>
            <a:spAutoFit/>
          </a:bodyPr>
          <a:lstStyle/>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p:txBody>
      </p:sp>
    </p:spTree>
    <p:extLst>
      <p:ext uri="{BB962C8B-B14F-4D97-AF65-F5344CB8AC3E}">
        <p14:creationId xmlns:p14="http://schemas.microsoft.com/office/powerpoint/2010/main" val="4958109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1423442E-2E24-1ABA-B176-47EE7862FEFD}"/>
              </a:ext>
            </a:extLst>
          </p:cNvPr>
          <p:cNvGrpSpPr/>
          <p:nvPr/>
        </p:nvGrpSpPr>
        <p:grpSpPr>
          <a:xfrm>
            <a:off x="0" y="483518"/>
            <a:ext cx="3917769" cy="3607922"/>
            <a:chOff x="-534070" y="1576098"/>
            <a:chExt cx="4565841" cy="3607922"/>
          </a:xfrm>
        </p:grpSpPr>
        <p:sp>
          <p:nvSpPr>
            <p:cNvPr id="42" name="TextBox 41">
              <a:extLst>
                <a:ext uri="{FF2B5EF4-FFF2-40B4-BE49-F238E27FC236}">
                  <a16:creationId xmlns:a16="http://schemas.microsoft.com/office/drawing/2014/main" id="{455AB03A-A976-8BE8-5689-BD575F414A8E}"/>
                </a:ext>
              </a:extLst>
            </p:cNvPr>
            <p:cNvSpPr txBox="1"/>
            <p:nvPr/>
          </p:nvSpPr>
          <p:spPr>
            <a:xfrm>
              <a:off x="51605" y="1576098"/>
              <a:ext cx="3823359" cy="523220"/>
            </a:xfrm>
            <a:prstGeom prst="rect">
              <a:avLst/>
            </a:prstGeom>
            <a:noFill/>
            <a:ln>
              <a:noFill/>
            </a:ln>
          </p:spPr>
          <p:txBody>
            <a:bodyPr wrap="square">
              <a:spAutoFit/>
            </a:bodyPr>
            <a:lstStyle/>
            <a:p>
              <a:pPr lvl="1"/>
              <a:r>
                <a:rPr lang="en-US" sz="28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Giải</a:t>
              </a:r>
              <a:r>
                <a:rPr lang="en-US" sz="28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8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nghĩa</a:t>
              </a:r>
              <a:r>
                <a:rPr lang="en-US" sz="28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8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từ</a:t>
              </a:r>
              <a:r>
                <a:rPr lang="en-US" sz="28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a:t>
              </a:r>
              <a:endParaRPr lang="en-US" sz="28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43" name="TextBox 42">
              <a:extLst>
                <a:ext uri="{FF2B5EF4-FFF2-40B4-BE49-F238E27FC236}">
                  <a16:creationId xmlns:a16="http://schemas.microsoft.com/office/drawing/2014/main" id="{B542E62C-B678-DDB3-20C1-0906593816D5}"/>
                </a:ext>
              </a:extLst>
            </p:cNvPr>
            <p:cNvSpPr txBox="1"/>
            <p:nvPr/>
          </p:nvSpPr>
          <p:spPr>
            <a:xfrm>
              <a:off x="-534070" y="2075477"/>
              <a:ext cx="4565841" cy="3108543"/>
            </a:xfrm>
            <a:prstGeom prst="rect">
              <a:avLst/>
            </a:prstGeom>
            <a:noFill/>
            <a:ln>
              <a:noFill/>
            </a:ln>
          </p:spPr>
          <p:txBody>
            <a:bodyPr wrap="square">
              <a:spAutoFit/>
            </a:bodyPr>
            <a:lstStyle/>
            <a:p>
              <a:pPr lvl="1"/>
              <a:r>
                <a:rPr lang="en-US" sz="28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Trường</a:t>
              </a:r>
              <a:r>
                <a:rPr lang="en-US" sz="28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8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Sơn</a:t>
              </a:r>
              <a:r>
                <a:rPr lang="en-US" sz="28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dãy</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núi</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dài</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khoảng</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1100km, chia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thành</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Trường</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Sơn</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Bắc</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ranh</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giới</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tự</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nhiên</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giữu</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Việt</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Nam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và</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Lào</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và</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Trường</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Sơn</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Nam(</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gồm</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các</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khối</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núi</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ở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tỉnh</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4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Kon</a:t>
              </a:r>
              <a:r>
                <a:rPr lang="en-US" sz="24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Tum)</a:t>
              </a:r>
            </a:p>
          </p:txBody>
        </p:sp>
      </p:grpSp>
      <p:pic>
        <p:nvPicPr>
          <p:cNvPr id="4" name="Picture 3"/>
          <p:cNvPicPr>
            <a:picLocks noChangeAspect="1"/>
          </p:cNvPicPr>
          <p:nvPr/>
        </p:nvPicPr>
        <p:blipFill>
          <a:blip r:embed="rId3"/>
          <a:stretch>
            <a:fillRect/>
          </a:stretch>
        </p:blipFill>
        <p:spPr>
          <a:xfrm>
            <a:off x="4499992" y="130012"/>
            <a:ext cx="3927383" cy="3906831"/>
          </a:xfrm>
          <a:prstGeom prst="rect">
            <a:avLst/>
          </a:prstGeom>
        </p:spPr>
      </p:pic>
    </p:spTree>
    <p:extLst>
      <p:ext uri="{BB962C8B-B14F-4D97-AF65-F5344CB8AC3E}">
        <p14:creationId xmlns:p14="http://schemas.microsoft.com/office/powerpoint/2010/main" val="31841152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2116133D-951B-2F0E-1D60-F48E51CF8B78}"/>
              </a:ext>
            </a:extLst>
          </p:cNvPr>
          <p:cNvGrpSpPr/>
          <p:nvPr/>
        </p:nvGrpSpPr>
        <p:grpSpPr>
          <a:xfrm>
            <a:off x="16417" y="267494"/>
            <a:ext cx="4181812" cy="1606838"/>
            <a:chOff x="-367992" y="1576098"/>
            <a:chExt cx="5282892" cy="1606838"/>
          </a:xfrm>
        </p:grpSpPr>
        <p:sp>
          <p:nvSpPr>
            <p:cNvPr id="33" name="TextBox 32">
              <a:extLst>
                <a:ext uri="{FF2B5EF4-FFF2-40B4-BE49-F238E27FC236}">
                  <a16:creationId xmlns:a16="http://schemas.microsoft.com/office/drawing/2014/main" id="{36AFF073-59E4-7F77-0BD1-6705251E6DD1}"/>
                </a:ext>
              </a:extLst>
            </p:cNvPr>
            <p:cNvSpPr txBox="1"/>
            <p:nvPr/>
          </p:nvSpPr>
          <p:spPr>
            <a:xfrm>
              <a:off x="675281" y="1576098"/>
              <a:ext cx="3199682" cy="400110"/>
            </a:xfrm>
            <a:prstGeom prst="rect">
              <a:avLst/>
            </a:prstGeom>
            <a:noFill/>
            <a:ln>
              <a:noFill/>
            </a:ln>
          </p:spPr>
          <p:txBody>
            <a:bodyPr wrap="square">
              <a:spAutoFit/>
            </a:bodyPr>
            <a:lstStyle/>
            <a:p>
              <a:pPr lvl="1"/>
              <a:r>
                <a:rPr lang="en-US" sz="20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Giải</a:t>
              </a:r>
              <a:r>
                <a:rPr lang="en-US" sz="20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nghĩa</a:t>
              </a:r>
              <a:r>
                <a:rPr lang="en-US" sz="20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từ</a:t>
              </a:r>
              <a:r>
                <a:rPr lang="en-US" sz="20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a:t>
              </a:r>
              <a:endPar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0BE98487-2218-64B0-FB44-DCC41D6F924E}"/>
                </a:ext>
              </a:extLst>
            </p:cNvPr>
            <p:cNvSpPr txBox="1"/>
            <p:nvPr/>
          </p:nvSpPr>
          <p:spPr>
            <a:xfrm>
              <a:off x="-367992" y="2475050"/>
              <a:ext cx="5282892" cy="707886"/>
            </a:xfrm>
            <a:prstGeom prst="rect">
              <a:avLst/>
            </a:prstGeom>
            <a:noFill/>
            <a:ln>
              <a:noFill/>
            </a:ln>
          </p:spPr>
          <p:txBody>
            <a:bodyPr wrap="square">
              <a:spAutoFit/>
            </a:bodyPr>
            <a:lstStyle/>
            <a:p>
              <a:pPr lvl="1"/>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Trùng</a:t>
              </a:r>
              <a:r>
                <a:rPr lang="en-US" sz="2000"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điệp</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nối</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nhau</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liên</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tiếp</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như</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không</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bao</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giờ</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000" dirty="0" err="1">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hết</a:t>
              </a:r>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a:t>
              </a:r>
            </a:p>
          </p:txBody>
        </p:sp>
      </p:grpSp>
      <p:pic>
        <p:nvPicPr>
          <p:cNvPr id="2" name="Picture 1"/>
          <p:cNvPicPr>
            <a:picLocks noChangeAspect="1"/>
          </p:cNvPicPr>
          <p:nvPr/>
        </p:nvPicPr>
        <p:blipFill>
          <a:blip r:embed="rId3"/>
          <a:stretch>
            <a:fillRect/>
          </a:stretch>
        </p:blipFill>
        <p:spPr>
          <a:xfrm>
            <a:off x="4644008" y="455066"/>
            <a:ext cx="4320480" cy="3456384"/>
          </a:xfrm>
          <a:prstGeom prst="rect">
            <a:avLst/>
          </a:prstGeom>
        </p:spPr>
      </p:pic>
      <p:pic>
        <p:nvPicPr>
          <p:cNvPr id="3" name="Picture 2"/>
          <p:cNvPicPr>
            <a:picLocks noChangeAspect="1"/>
          </p:cNvPicPr>
          <p:nvPr/>
        </p:nvPicPr>
        <p:blipFill>
          <a:blip r:embed="rId4"/>
          <a:stretch>
            <a:fillRect/>
          </a:stretch>
        </p:blipFill>
        <p:spPr>
          <a:xfrm>
            <a:off x="4644008" y="467549"/>
            <a:ext cx="4294609" cy="3456384"/>
          </a:xfrm>
          <a:prstGeom prst="rect">
            <a:avLst/>
          </a:prstGeom>
        </p:spPr>
      </p:pic>
    </p:spTree>
    <p:extLst>
      <p:ext uri="{BB962C8B-B14F-4D97-AF65-F5344CB8AC3E}">
        <p14:creationId xmlns:p14="http://schemas.microsoft.com/office/powerpoint/2010/main" val="29845156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5A164FFE-D94A-C167-2099-9C91F0851345}"/>
              </a:ext>
            </a:extLst>
          </p:cNvPr>
          <p:cNvGrpSpPr/>
          <p:nvPr/>
        </p:nvGrpSpPr>
        <p:grpSpPr>
          <a:xfrm>
            <a:off x="953006" y="1322526"/>
            <a:ext cx="605548" cy="608864"/>
            <a:chOff x="8101265" y="1530240"/>
            <a:chExt cx="610115" cy="667831"/>
          </a:xfrm>
        </p:grpSpPr>
        <p:sp>
          <p:nvSpPr>
            <p:cNvPr id="53" name="Oval 52">
              <a:extLst>
                <a:ext uri="{FF2B5EF4-FFF2-40B4-BE49-F238E27FC236}">
                  <a16:creationId xmlns:a16="http://schemas.microsoft.com/office/drawing/2014/main" id="{45DAFC07-9622-212D-42DA-8DFFBDA8FA4A}"/>
                </a:ext>
              </a:extLst>
            </p:cNvPr>
            <p:cNvSpPr/>
            <p:nvPr/>
          </p:nvSpPr>
          <p:spPr>
            <a:xfrm>
              <a:off x="8101265" y="1530240"/>
              <a:ext cx="610115" cy="667831"/>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UTM Avo" panose="02040603050506020204" pitchFamily="18" charset="0"/>
              </a:endParaRPr>
            </a:p>
          </p:txBody>
        </p:sp>
        <p:sp>
          <p:nvSpPr>
            <p:cNvPr id="54" name="Oval 53">
              <a:extLst>
                <a:ext uri="{FF2B5EF4-FFF2-40B4-BE49-F238E27FC236}">
                  <a16:creationId xmlns:a16="http://schemas.microsoft.com/office/drawing/2014/main" id="{7AAA3811-B3B2-66EC-9394-EC30DB940FD3}"/>
                </a:ext>
              </a:extLst>
            </p:cNvPr>
            <p:cNvSpPr/>
            <p:nvPr/>
          </p:nvSpPr>
          <p:spPr>
            <a:xfrm>
              <a:off x="8101265" y="1617716"/>
              <a:ext cx="584953" cy="52015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ea typeface="AvantGarde" panose="00000400000000000000" pitchFamily="2" charset="0"/>
                  <a:cs typeface="AvantGarde" panose="00000400000000000000" pitchFamily="2" charset="0"/>
                </a:rPr>
                <a:t>2</a:t>
              </a:r>
            </a:p>
          </p:txBody>
        </p:sp>
      </p:grpSp>
      <p:sp>
        <p:nvSpPr>
          <p:cNvPr id="55" name="Wave 54">
            <a:extLst>
              <a:ext uri="{FF2B5EF4-FFF2-40B4-BE49-F238E27FC236}">
                <a16:creationId xmlns:a16="http://schemas.microsoft.com/office/drawing/2014/main" id="{EDBBAA58-FCB9-FA1B-D6DA-29C7D76105E9}"/>
              </a:ext>
            </a:extLst>
          </p:cNvPr>
          <p:cNvSpPr/>
          <p:nvPr/>
        </p:nvSpPr>
        <p:spPr>
          <a:xfrm>
            <a:off x="453196" y="210731"/>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cxnSp>
        <p:nvCxnSpPr>
          <p:cNvPr id="57" name="Straight Connector 56">
            <a:extLst>
              <a:ext uri="{FF2B5EF4-FFF2-40B4-BE49-F238E27FC236}">
                <a16:creationId xmlns:a16="http://schemas.microsoft.com/office/drawing/2014/main" id="{AAB5433A-7BFD-25B0-F260-75EC830D01C8}"/>
              </a:ext>
            </a:extLst>
          </p:cNvPr>
          <p:cNvCxnSpPr>
            <a:cxnSpLocks/>
          </p:cNvCxnSpPr>
          <p:nvPr/>
        </p:nvCxnSpPr>
        <p:spPr>
          <a:xfrm>
            <a:off x="306441" y="4842770"/>
            <a:ext cx="4498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746364" y="1412964"/>
            <a:ext cx="6930091" cy="2308324"/>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61019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up)">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Wave 70">
            <a:extLst>
              <a:ext uri="{FF2B5EF4-FFF2-40B4-BE49-F238E27FC236}">
                <a16:creationId xmlns:a16="http://schemas.microsoft.com/office/drawing/2014/main" id="{D9F3E42B-904C-72D2-055E-FB000F7DFE21}"/>
              </a:ext>
            </a:extLst>
          </p:cNvPr>
          <p:cNvSpPr/>
          <p:nvPr/>
        </p:nvSpPr>
        <p:spPr>
          <a:xfrm>
            <a:off x="892276" y="56398"/>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grpSp>
        <p:nvGrpSpPr>
          <p:cNvPr id="78" name="Group 77">
            <a:extLst>
              <a:ext uri="{FF2B5EF4-FFF2-40B4-BE49-F238E27FC236}">
                <a16:creationId xmlns:a16="http://schemas.microsoft.com/office/drawing/2014/main" id="{670DA32C-0382-4BEB-2359-824E91001094}"/>
              </a:ext>
            </a:extLst>
          </p:cNvPr>
          <p:cNvGrpSpPr/>
          <p:nvPr/>
        </p:nvGrpSpPr>
        <p:grpSpPr>
          <a:xfrm>
            <a:off x="86889" y="861499"/>
            <a:ext cx="707923" cy="707923"/>
            <a:chOff x="8079657" y="1342173"/>
            <a:chExt cx="707923" cy="707923"/>
          </a:xfrm>
        </p:grpSpPr>
        <p:sp>
          <p:nvSpPr>
            <p:cNvPr id="80" name="Oval 79">
              <a:extLst>
                <a:ext uri="{FF2B5EF4-FFF2-40B4-BE49-F238E27FC236}">
                  <a16:creationId xmlns:a16="http://schemas.microsoft.com/office/drawing/2014/main" id="{4153E5FA-1CF9-0167-892D-8EBB56302978}"/>
                </a:ext>
              </a:extLst>
            </p:cNvPr>
            <p:cNvSpPr/>
            <p:nvPr/>
          </p:nvSpPr>
          <p:spPr>
            <a:xfrm>
              <a:off x="8079657" y="1342173"/>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TM Avo" panose="02040603050506020204" pitchFamily="18" charset="0"/>
              </a:endParaRPr>
            </a:p>
          </p:txBody>
        </p:sp>
        <p:sp>
          <p:nvSpPr>
            <p:cNvPr id="81" name="Oval 80">
              <a:extLst>
                <a:ext uri="{FF2B5EF4-FFF2-40B4-BE49-F238E27FC236}">
                  <a16:creationId xmlns:a16="http://schemas.microsoft.com/office/drawing/2014/main" id="{EA4EF93C-B084-7A6A-561D-D097BB3ABE6A}"/>
                </a:ext>
              </a:extLst>
            </p:cNvPr>
            <p:cNvSpPr/>
            <p:nvPr/>
          </p:nvSpPr>
          <p:spPr>
            <a:xfrm>
              <a:off x="8155856" y="1418372"/>
              <a:ext cx="555523"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3</a:t>
              </a:r>
            </a:p>
          </p:txBody>
        </p:sp>
      </p:grpSp>
      <p:pic>
        <p:nvPicPr>
          <p:cNvPr id="2" name="Picture 1"/>
          <p:cNvPicPr>
            <a:picLocks noChangeAspect="1"/>
          </p:cNvPicPr>
          <p:nvPr/>
        </p:nvPicPr>
        <p:blipFill>
          <a:blip r:embed="rId3"/>
          <a:stretch>
            <a:fillRect/>
          </a:stretch>
        </p:blipFill>
        <p:spPr>
          <a:xfrm>
            <a:off x="5652120" y="605918"/>
            <a:ext cx="3401487" cy="3117960"/>
          </a:xfrm>
          <a:prstGeom prst="rect">
            <a:avLst/>
          </a:prstGeom>
        </p:spPr>
      </p:pic>
      <p:sp>
        <p:nvSpPr>
          <p:cNvPr id="3" name="Rectangle 2"/>
          <p:cNvSpPr/>
          <p:nvPr/>
        </p:nvSpPr>
        <p:spPr>
          <a:xfrm>
            <a:off x="424283" y="1195402"/>
            <a:ext cx="4998180" cy="1938992"/>
          </a:xfrm>
          <a:prstGeom prst="rect">
            <a:avLst/>
          </a:prstGeom>
        </p:spPr>
        <p:txBody>
          <a:bodyPr wrap="square">
            <a:spAutoFit/>
          </a:bodyPr>
          <a:lstStyle/>
          <a:p>
            <a:pPr lvl="1"/>
            <a:r>
              <a:rPr lang="vi-VN" sz="20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Biết bao cảnh sắc </a:t>
            </a:r>
            <a:r>
              <a:rPr lang="en-US" sz="20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 </a:t>
            </a:r>
            <a:r>
              <a:rPr lang="vi-VN" sz="20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như hiện ra trước mắt chúng tôi: bầy vượn tinh nghịch đánh đu trên cành cao, đàn hươu nai xinh đẹp và hiền lành rủ nhau ra suối, những vạt cỏ đẫm sương long lanh trong nắng.</a:t>
            </a:r>
          </a:p>
        </p:txBody>
      </p:sp>
      <p:cxnSp>
        <p:nvCxnSpPr>
          <p:cNvPr id="5" name="Straight Connector 4"/>
          <p:cNvCxnSpPr/>
          <p:nvPr/>
        </p:nvCxnSpPr>
        <p:spPr>
          <a:xfrm flipH="1">
            <a:off x="2915816" y="1195402"/>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555776" y="1569422"/>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004048" y="1569422"/>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491880" y="1858071"/>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340307" y="2164898"/>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148064" y="2199433"/>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677701" y="2462717"/>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275122" y="2760536"/>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354687" y="2760536"/>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0478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13277B4-4637-52BB-B195-68D3AD5C3BCC}"/>
              </a:ext>
            </a:extLst>
          </p:cNvPr>
          <p:cNvSpPr/>
          <p:nvPr/>
        </p:nvSpPr>
        <p:spPr>
          <a:xfrm>
            <a:off x="3563888" y="160340"/>
            <a:ext cx="3240360"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Cánh</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rừng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trong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nắng</a:t>
            </a:r>
            <a:endParaRPr kumimoji="0" lang="en-US" sz="24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
        <p:nvSpPr>
          <p:cNvPr id="27" name="Rectangle: Rounded Corners 26">
            <a:extLst>
              <a:ext uri="{FF2B5EF4-FFF2-40B4-BE49-F238E27FC236}">
                <a16:creationId xmlns:a16="http://schemas.microsoft.com/office/drawing/2014/main" id="{984CDF1F-E12D-CD2E-40DE-9366ACB67B2B}"/>
              </a:ext>
            </a:extLst>
          </p:cNvPr>
          <p:cNvSpPr/>
          <p:nvPr/>
        </p:nvSpPr>
        <p:spPr>
          <a:xfrm>
            <a:off x="0" y="838835"/>
            <a:ext cx="9144000" cy="4144325"/>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lvl="1"/>
            <a:endPar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16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p:txBody>
      </p:sp>
      <p:sp>
        <p:nvSpPr>
          <p:cNvPr id="28" name="Wave 27">
            <a:extLst>
              <a:ext uri="{FF2B5EF4-FFF2-40B4-BE49-F238E27FC236}">
                <a16:creationId xmlns:a16="http://schemas.microsoft.com/office/drawing/2014/main" id="{DB8B1574-7ADC-C659-873F-9C2C9CB303E1}"/>
              </a:ext>
            </a:extLst>
          </p:cNvPr>
          <p:cNvSpPr/>
          <p:nvPr/>
        </p:nvSpPr>
        <p:spPr>
          <a:xfrm>
            <a:off x="899592" y="160340"/>
            <a:ext cx="1728192" cy="659092"/>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Đọc mẫu</a:t>
            </a:r>
          </a:p>
        </p:txBody>
      </p:sp>
    </p:spTree>
    <p:extLst>
      <p:ext uri="{BB962C8B-B14F-4D97-AF65-F5344CB8AC3E}">
        <p14:creationId xmlns:p14="http://schemas.microsoft.com/office/powerpoint/2010/main" val="1673233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B00D7749-942C-2426-5D86-A1F65D78BE51}"/>
              </a:ext>
            </a:extLst>
          </p:cNvPr>
          <p:cNvSpPr txBox="1"/>
          <p:nvPr/>
        </p:nvSpPr>
        <p:spPr>
          <a:xfrm>
            <a:off x="1547664" y="987574"/>
            <a:ext cx="6587767" cy="2308324"/>
          </a:xfrm>
          <a:prstGeom prst="rect">
            <a:avLst/>
          </a:prstGeom>
          <a:noFill/>
        </p:spPr>
        <p:txBody>
          <a:bodyPr wrap="square" rtlCol="0">
            <a:spAutoFit/>
          </a:bodyPr>
          <a:lstStyle/>
          <a:p>
            <a:pPr algn="ctr"/>
            <a:r>
              <a:rPr lang="en-US" sz="7200" b="1" dirty="0">
                <a:solidFill>
                  <a:srgbClr val="00B050"/>
                </a:solidFill>
                <a:latin typeface="UTM Cookies" panose="02040603050506020204" pitchFamily="18" charset="0"/>
              </a:rPr>
              <a:t>LUYỆN ĐỌC NHÓM</a:t>
            </a:r>
          </a:p>
        </p:txBody>
      </p:sp>
    </p:spTree>
    <p:extLst>
      <p:ext uri="{BB962C8B-B14F-4D97-AF65-F5344CB8AC3E}">
        <p14:creationId xmlns:p14="http://schemas.microsoft.com/office/powerpoint/2010/main" val="15108650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80">
                                          <p:stCondLst>
                                            <p:cond delay="0"/>
                                          </p:stCondLst>
                                        </p:cTn>
                                        <p:tgtEl>
                                          <p:spTgt spid="36"/>
                                        </p:tgtEl>
                                      </p:cBhvr>
                                    </p:animEffect>
                                    <p:anim calcmode="lin" valueType="num">
                                      <p:cBhvr>
                                        <p:cTn id="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
                                        </p:tgtEl>
                                      </p:cBhvr>
                                      <p:to x="100000" y="60000"/>
                                    </p:animScale>
                                    <p:animScale>
                                      <p:cBhvr>
                                        <p:cTn id="14" dur="166" decel="50000">
                                          <p:stCondLst>
                                            <p:cond delay="676"/>
                                          </p:stCondLst>
                                        </p:cTn>
                                        <p:tgtEl>
                                          <p:spTgt spid="36"/>
                                        </p:tgtEl>
                                      </p:cBhvr>
                                      <p:to x="100000" y="100000"/>
                                    </p:animScale>
                                    <p:animScale>
                                      <p:cBhvr>
                                        <p:cTn id="15" dur="26">
                                          <p:stCondLst>
                                            <p:cond delay="1312"/>
                                          </p:stCondLst>
                                        </p:cTn>
                                        <p:tgtEl>
                                          <p:spTgt spid="36"/>
                                        </p:tgtEl>
                                      </p:cBhvr>
                                      <p:to x="100000" y="80000"/>
                                    </p:animScale>
                                    <p:animScale>
                                      <p:cBhvr>
                                        <p:cTn id="16" dur="166" decel="50000">
                                          <p:stCondLst>
                                            <p:cond delay="1338"/>
                                          </p:stCondLst>
                                        </p:cTn>
                                        <p:tgtEl>
                                          <p:spTgt spid="36"/>
                                        </p:tgtEl>
                                      </p:cBhvr>
                                      <p:to x="100000" y="100000"/>
                                    </p:animScale>
                                    <p:animScale>
                                      <p:cBhvr>
                                        <p:cTn id="17" dur="26">
                                          <p:stCondLst>
                                            <p:cond delay="1642"/>
                                          </p:stCondLst>
                                        </p:cTn>
                                        <p:tgtEl>
                                          <p:spTgt spid="36"/>
                                        </p:tgtEl>
                                      </p:cBhvr>
                                      <p:to x="100000" y="90000"/>
                                    </p:animScale>
                                    <p:animScale>
                                      <p:cBhvr>
                                        <p:cTn id="18" dur="166" decel="50000">
                                          <p:stCondLst>
                                            <p:cond delay="1668"/>
                                          </p:stCondLst>
                                        </p:cTn>
                                        <p:tgtEl>
                                          <p:spTgt spid="36"/>
                                        </p:tgtEl>
                                      </p:cBhvr>
                                      <p:to x="100000" y="100000"/>
                                    </p:animScale>
                                    <p:animScale>
                                      <p:cBhvr>
                                        <p:cTn id="19" dur="26">
                                          <p:stCondLst>
                                            <p:cond delay="1808"/>
                                          </p:stCondLst>
                                        </p:cTn>
                                        <p:tgtEl>
                                          <p:spTgt spid="36"/>
                                        </p:tgtEl>
                                      </p:cBhvr>
                                      <p:to x="100000" y="95000"/>
                                    </p:animScale>
                                    <p:animScale>
                                      <p:cBhvr>
                                        <p:cTn id="20"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6FAA9D3F-AB00-76E0-90CE-74EE8D780195}"/>
              </a:ext>
            </a:extLst>
          </p:cNvPr>
          <p:cNvSpPr txBox="1"/>
          <p:nvPr/>
        </p:nvSpPr>
        <p:spPr>
          <a:xfrm>
            <a:off x="1619672" y="1131590"/>
            <a:ext cx="6080891" cy="1107996"/>
          </a:xfrm>
          <a:prstGeom prst="rect">
            <a:avLst/>
          </a:prstGeom>
          <a:noFill/>
        </p:spPr>
        <p:txBody>
          <a:bodyPr wrap="square" rtlCol="0">
            <a:spAutoFit/>
          </a:bodyPr>
          <a:lstStyle/>
          <a:p>
            <a:pPr algn="ctr"/>
            <a:r>
              <a:rPr lang="en-US" sz="6600" b="1" dirty="0">
                <a:solidFill>
                  <a:srgbClr val="00B050"/>
                </a:solidFill>
                <a:latin typeface="UTM Cookies" panose="02040603050506020204" pitchFamily="18" charset="0"/>
              </a:rPr>
              <a:t>AI HAY HƠN</a:t>
            </a:r>
          </a:p>
        </p:txBody>
      </p:sp>
    </p:spTree>
    <p:extLst>
      <p:ext uri="{BB962C8B-B14F-4D97-AF65-F5344CB8AC3E}">
        <p14:creationId xmlns:p14="http://schemas.microsoft.com/office/powerpoint/2010/main" val="3341682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80">
                                          <p:stCondLst>
                                            <p:cond delay="0"/>
                                          </p:stCondLst>
                                        </p:cTn>
                                        <p:tgtEl>
                                          <p:spTgt spid="64"/>
                                        </p:tgtEl>
                                      </p:cBhvr>
                                    </p:animEffect>
                                    <p:anim calcmode="lin" valueType="num">
                                      <p:cBhvr>
                                        <p:cTn id="8"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13" dur="26">
                                          <p:stCondLst>
                                            <p:cond delay="650"/>
                                          </p:stCondLst>
                                        </p:cTn>
                                        <p:tgtEl>
                                          <p:spTgt spid="64"/>
                                        </p:tgtEl>
                                      </p:cBhvr>
                                      <p:to x="100000" y="60000"/>
                                    </p:animScale>
                                    <p:animScale>
                                      <p:cBhvr>
                                        <p:cTn id="14" dur="166" decel="50000">
                                          <p:stCondLst>
                                            <p:cond delay="676"/>
                                          </p:stCondLst>
                                        </p:cTn>
                                        <p:tgtEl>
                                          <p:spTgt spid="64"/>
                                        </p:tgtEl>
                                      </p:cBhvr>
                                      <p:to x="100000" y="100000"/>
                                    </p:animScale>
                                    <p:animScale>
                                      <p:cBhvr>
                                        <p:cTn id="15" dur="26">
                                          <p:stCondLst>
                                            <p:cond delay="1312"/>
                                          </p:stCondLst>
                                        </p:cTn>
                                        <p:tgtEl>
                                          <p:spTgt spid="64"/>
                                        </p:tgtEl>
                                      </p:cBhvr>
                                      <p:to x="100000" y="80000"/>
                                    </p:animScale>
                                    <p:animScale>
                                      <p:cBhvr>
                                        <p:cTn id="16" dur="166" decel="50000">
                                          <p:stCondLst>
                                            <p:cond delay="1338"/>
                                          </p:stCondLst>
                                        </p:cTn>
                                        <p:tgtEl>
                                          <p:spTgt spid="64"/>
                                        </p:tgtEl>
                                      </p:cBhvr>
                                      <p:to x="100000" y="100000"/>
                                    </p:animScale>
                                    <p:animScale>
                                      <p:cBhvr>
                                        <p:cTn id="17" dur="26">
                                          <p:stCondLst>
                                            <p:cond delay="1642"/>
                                          </p:stCondLst>
                                        </p:cTn>
                                        <p:tgtEl>
                                          <p:spTgt spid="64"/>
                                        </p:tgtEl>
                                      </p:cBhvr>
                                      <p:to x="100000" y="90000"/>
                                    </p:animScale>
                                    <p:animScale>
                                      <p:cBhvr>
                                        <p:cTn id="18" dur="166" decel="50000">
                                          <p:stCondLst>
                                            <p:cond delay="1668"/>
                                          </p:stCondLst>
                                        </p:cTn>
                                        <p:tgtEl>
                                          <p:spTgt spid="64"/>
                                        </p:tgtEl>
                                      </p:cBhvr>
                                      <p:to x="100000" y="100000"/>
                                    </p:animScale>
                                    <p:animScale>
                                      <p:cBhvr>
                                        <p:cTn id="19" dur="26">
                                          <p:stCondLst>
                                            <p:cond delay="1808"/>
                                          </p:stCondLst>
                                        </p:cTn>
                                        <p:tgtEl>
                                          <p:spTgt spid="64"/>
                                        </p:tgtEl>
                                      </p:cBhvr>
                                      <p:to x="100000" y="95000"/>
                                    </p:animScale>
                                    <p:animScale>
                                      <p:cBhvr>
                                        <p:cTn id="20" dur="166" decel="50000">
                                          <p:stCondLst>
                                            <p:cond delay="1834"/>
                                          </p:stCondLst>
                                        </p:cTn>
                                        <p:tgtEl>
                                          <p:spTgt spid="6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D3D5F12D-3BE5-D825-BC84-9EA291339AD8}"/>
              </a:ext>
            </a:extLst>
          </p:cNvPr>
          <p:cNvSpPr txBox="1"/>
          <p:nvPr/>
        </p:nvSpPr>
        <p:spPr>
          <a:xfrm>
            <a:off x="3635896" y="1563638"/>
            <a:ext cx="2357000" cy="830997"/>
          </a:xfrm>
          <a:prstGeom prst="rect">
            <a:avLst/>
          </a:prstGeom>
          <a:noFill/>
        </p:spPr>
        <p:txBody>
          <a:bodyPr wrap="square" rtlCol="0">
            <a:spAutoFit/>
          </a:bodyPr>
          <a:lstStyle/>
          <a:p>
            <a:r>
              <a:rPr lang="en-US" sz="4800" dirty="0">
                <a:ln w="38100">
                  <a:solidFill>
                    <a:srgbClr val="00B0F0"/>
                  </a:solidFill>
                </a:ln>
                <a:solidFill>
                  <a:schemeClr val="bg1"/>
                </a:solidFill>
                <a:latin typeface="Arial-Rounded" panose="020B0500000000000000" charset="0"/>
                <a:ea typeface="Arial-Rounded" panose="020B0500000000000000" charset="0"/>
                <a:cs typeface="Arial-Rounded" panose="020B0500000000000000" charset="0"/>
              </a:rPr>
              <a:t>TIẾT 2</a:t>
            </a:r>
          </a:p>
        </p:txBody>
      </p:sp>
    </p:spTree>
    <p:extLst>
      <p:ext uri="{BB962C8B-B14F-4D97-AF65-F5344CB8AC3E}">
        <p14:creationId xmlns:p14="http://schemas.microsoft.com/office/powerpoint/2010/main" val="31249003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Wave 27">
            <a:extLst>
              <a:ext uri="{FF2B5EF4-FFF2-40B4-BE49-F238E27FC236}">
                <a16:creationId xmlns:a16="http://schemas.microsoft.com/office/drawing/2014/main" id="{DB8B1574-7ADC-C659-873F-9C2C9CB303E1}"/>
              </a:ext>
            </a:extLst>
          </p:cNvPr>
          <p:cNvSpPr/>
          <p:nvPr/>
        </p:nvSpPr>
        <p:spPr>
          <a:xfrm>
            <a:off x="899592" y="0"/>
            <a:ext cx="1800200" cy="819432"/>
          </a:xfrm>
          <a:custGeom>
            <a:avLst/>
            <a:gdLst>
              <a:gd name="connsiteX0" fmla="*/ 220705 w 1800200"/>
              <a:gd name="connsiteY0" fmla="*/ 102429 h 819432"/>
              <a:gd name="connsiteX1" fmla="*/ 1800200 w 1800200"/>
              <a:gd name="connsiteY1" fmla="*/ 102429 h 819432"/>
              <a:gd name="connsiteX2" fmla="*/ 1579495 w 1800200"/>
              <a:gd name="connsiteY2" fmla="*/ 717003 h 819432"/>
              <a:gd name="connsiteX3" fmla="*/ 0 w 1800200"/>
              <a:gd name="connsiteY3" fmla="*/ 717003 h 819432"/>
              <a:gd name="connsiteX4" fmla="*/ 220705 w 1800200"/>
              <a:gd name="connsiteY4" fmla="*/ 102429 h 8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00" h="819432" fill="none" extrusionOk="0">
                <a:moveTo>
                  <a:pt x="220705" y="102429"/>
                </a:moveTo>
                <a:cubicBezTo>
                  <a:pt x="659992" y="-205813"/>
                  <a:pt x="1175897" y="388030"/>
                  <a:pt x="1800200" y="102429"/>
                </a:cubicBezTo>
                <a:cubicBezTo>
                  <a:pt x="1649970" y="355758"/>
                  <a:pt x="1671108" y="469440"/>
                  <a:pt x="1579495" y="717003"/>
                </a:cubicBezTo>
                <a:cubicBezTo>
                  <a:pt x="1107648" y="1025706"/>
                  <a:pt x="435208" y="399325"/>
                  <a:pt x="0" y="717003"/>
                </a:cubicBezTo>
                <a:cubicBezTo>
                  <a:pt x="-16797" y="641183"/>
                  <a:pt x="228277" y="226605"/>
                  <a:pt x="220705" y="102429"/>
                </a:cubicBezTo>
                <a:close/>
              </a:path>
              <a:path w="1800200" h="819432" stroke="0" extrusionOk="0">
                <a:moveTo>
                  <a:pt x="220705" y="102429"/>
                </a:moveTo>
                <a:cubicBezTo>
                  <a:pt x="768191" y="-274613"/>
                  <a:pt x="1256395" y="319610"/>
                  <a:pt x="1800200" y="102429"/>
                </a:cubicBezTo>
                <a:cubicBezTo>
                  <a:pt x="1698443" y="374376"/>
                  <a:pt x="1568626" y="573828"/>
                  <a:pt x="1579495" y="717003"/>
                </a:cubicBezTo>
                <a:cubicBezTo>
                  <a:pt x="1081056" y="1017692"/>
                  <a:pt x="520499" y="395118"/>
                  <a:pt x="0" y="717003"/>
                </a:cubicBezTo>
                <a:cubicBezTo>
                  <a:pt x="48941" y="419328"/>
                  <a:pt x="70902" y="386348"/>
                  <a:pt x="220705" y="102429"/>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a:t>
            </a:r>
            <a:r>
              <a:rPr kumimoji="0" lang="en-US" sz="1600" b="1" i="0" u="none" strike="noStrike" kern="1200" cap="none" spc="0" normalizeH="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 đọc lại</a:t>
            </a:r>
            <a:endParaRPr kumimoji="0" lang="en-US" sz="1600" b="1" i="0" u="none" strike="noStrike" kern="1200" cap="none" spc="0" normalizeH="0" baseline="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
        <p:nvSpPr>
          <p:cNvPr id="5" name="Rectangle: Rounded Corners 25">
            <a:extLst>
              <a:ext uri="{FF2B5EF4-FFF2-40B4-BE49-F238E27FC236}">
                <a16:creationId xmlns:a16="http://schemas.microsoft.com/office/drawing/2014/main" id="{413277B4-4637-52BB-B195-68D3AD5C3BCC}"/>
              </a:ext>
            </a:extLst>
          </p:cNvPr>
          <p:cNvSpPr/>
          <p:nvPr/>
        </p:nvSpPr>
        <p:spPr>
          <a:xfrm>
            <a:off x="3563888" y="160340"/>
            <a:ext cx="3240360"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Cánh</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rừng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trong</a:t>
            </a:r>
            <a:r>
              <a:rPr kumimoji="0" lang="en-US" sz="2400" b="1" i="0" u="none" strike="noStrike" kern="1200" cap="none" spc="0" normalizeH="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 </a:t>
            </a:r>
            <a:r>
              <a:rPr kumimoji="0" lang="en-US" sz="2400" b="1" i="0" u="none" strike="noStrike" kern="1200" cap="none" spc="0" normalizeH="0" noProof="0" dirty="0" err="1">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rPr>
              <a:t>nắng</a:t>
            </a:r>
            <a:endParaRPr kumimoji="0" lang="en-US" sz="2400" b="1" i="0" u="none" strike="noStrike" kern="1200" cap="none" spc="0" normalizeH="0" baseline="0" noProof="0" dirty="0">
              <a:ln>
                <a:noFill/>
              </a:ln>
              <a:solidFill>
                <a:srgbClr val="C0504D">
                  <a:lumMod val="75000"/>
                </a:srgbClr>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
        <p:nvSpPr>
          <p:cNvPr id="6" name="Rectangle: Rounded Corners 26">
            <a:extLst>
              <a:ext uri="{FF2B5EF4-FFF2-40B4-BE49-F238E27FC236}">
                <a16:creationId xmlns:a16="http://schemas.microsoft.com/office/drawing/2014/main" id="{984CDF1F-E12D-CD2E-40DE-9366ACB67B2B}"/>
              </a:ext>
            </a:extLst>
          </p:cNvPr>
          <p:cNvSpPr/>
          <p:nvPr/>
        </p:nvSpPr>
        <p:spPr>
          <a:xfrm>
            <a:off x="10179" y="707618"/>
            <a:ext cx="9036496" cy="5144406"/>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vi-VN" sz="20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lvl="1"/>
            <a:endParaRPr lang="vi-VN" sz="20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20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lvl="1"/>
            <a:endParaRPr lang="vi-VN" sz="20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20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lvl="1"/>
            <a:endParaRPr lang="vi-VN" sz="20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endParaRPr>
          </a:p>
          <a:p>
            <a:pPr lvl="1"/>
            <a:r>
              <a:rPr lang="vi-VN" sz="2000" b="1" dirty="0">
                <a:solidFill>
                  <a:prstClr val="black">
                    <a:lumMod val="95000"/>
                    <a:lumOff val="5000"/>
                  </a:prstClr>
                </a:solidFill>
                <a:latin typeface="UTM Avo" panose="02040603050506020204" pitchFamily="18" charset="0"/>
                <a:ea typeface="Arial-Rounded" panose="020B0500000000000000" pitchFamily="34" charset="0"/>
                <a:cs typeface="Arial-Rounded" panose="020B0500000000000000" pitchFamily="34"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p:txBody>
      </p:sp>
    </p:spTree>
    <p:extLst>
      <p:ext uri="{BB962C8B-B14F-4D97-AF65-F5344CB8AC3E}">
        <p14:creationId xmlns:p14="http://schemas.microsoft.com/office/powerpoint/2010/main" val="9692074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77B0E660-BA51-6D51-3CFA-4B96AB362084}"/>
              </a:ext>
            </a:extLst>
          </p:cNvPr>
          <p:cNvSpPr txBox="1"/>
          <p:nvPr/>
        </p:nvSpPr>
        <p:spPr>
          <a:xfrm>
            <a:off x="1043608" y="1059582"/>
            <a:ext cx="6961909" cy="1200329"/>
          </a:xfrm>
          <a:prstGeom prst="rect">
            <a:avLst/>
          </a:prstGeom>
          <a:noFill/>
        </p:spPr>
        <p:txBody>
          <a:bodyPr wrap="square" rtlCol="0">
            <a:spAutoFit/>
          </a:bodyPr>
          <a:lstStyle/>
          <a:p>
            <a:pPr algn="ctr"/>
            <a:r>
              <a:rPr lang="en-US" sz="7200" b="1" dirty="0">
                <a:solidFill>
                  <a:srgbClr val="00B050"/>
                </a:solidFill>
                <a:latin typeface="UTM Cookies" panose="02040603050506020204" pitchFamily="18" charset="0"/>
              </a:rPr>
              <a:t>KHỞI ĐỘNG</a:t>
            </a:r>
          </a:p>
        </p:txBody>
      </p:sp>
    </p:spTree>
    <p:extLst>
      <p:ext uri="{BB962C8B-B14F-4D97-AF65-F5344CB8AC3E}">
        <p14:creationId xmlns:p14="http://schemas.microsoft.com/office/powerpoint/2010/main" val="12326799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C32E4F-78B6-0106-2441-C26AC6EBFC1B}"/>
              </a:ext>
            </a:extLst>
          </p:cNvPr>
          <p:cNvSpPr txBox="1"/>
          <p:nvPr/>
        </p:nvSpPr>
        <p:spPr>
          <a:xfrm>
            <a:off x="1115616" y="1203598"/>
            <a:ext cx="7227493" cy="1107996"/>
          </a:xfrm>
          <a:prstGeom prst="rect">
            <a:avLst/>
          </a:prstGeom>
          <a:noFill/>
        </p:spPr>
        <p:txBody>
          <a:bodyPr wrap="square" rtlCol="0">
            <a:spAutoFit/>
          </a:bodyPr>
          <a:lstStyle/>
          <a:p>
            <a:pPr algn="ctr"/>
            <a:r>
              <a:rPr lang="en-US" sz="6600" b="1" dirty="0" err="1">
                <a:solidFill>
                  <a:srgbClr val="00B050"/>
                </a:solidFill>
                <a:latin typeface="UTM Avo" panose="02040603050506020204" pitchFamily="18" charset="0"/>
              </a:rPr>
              <a:t>Tìm</a:t>
            </a:r>
            <a:r>
              <a:rPr lang="en-US" sz="6600" b="1" dirty="0">
                <a:solidFill>
                  <a:srgbClr val="00B050"/>
                </a:solidFill>
                <a:latin typeface="UTM Avo" panose="02040603050506020204" pitchFamily="18" charset="0"/>
              </a:rPr>
              <a:t> </a:t>
            </a:r>
            <a:r>
              <a:rPr lang="en-US" sz="6600" b="1" dirty="0" err="1">
                <a:solidFill>
                  <a:srgbClr val="00B050"/>
                </a:solidFill>
                <a:latin typeface="UTM Avo" panose="02040603050506020204" pitchFamily="18" charset="0"/>
              </a:rPr>
              <a:t>hiểu</a:t>
            </a:r>
            <a:r>
              <a:rPr lang="en-US" sz="6600" b="1" dirty="0">
                <a:solidFill>
                  <a:srgbClr val="00B050"/>
                </a:solidFill>
                <a:latin typeface="UTM Avo" panose="02040603050506020204" pitchFamily="18" charset="0"/>
              </a:rPr>
              <a:t> </a:t>
            </a:r>
            <a:r>
              <a:rPr lang="en-US" sz="6600" b="1" dirty="0" err="1">
                <a:solidFill>
                  <a:srgbClr val="00B050"/>
                </a:solidFill>
                <a:latin typeface="UTM Avo" panose="02040603050506020204" pitchFamily="18" charset="0"/>
              </a:rPr>
              <a:t>bài</a:t>
            </a:r>
            <a:endParaRPr lang="en-US" sz="66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5616994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D0F18E5-03C3-6C0F-030F-FAF241425691}"/>
              </a:ext>
            </a:extLst>
          </p:cNvPr>
          <p:cNvGrpSpPr/>
          <p:nvPr/>
        </p:nvGrpSpPr>
        <p:grpSpPr>
          <a:xfrm>
            <a:off x="1355214" y="326675"/>
            <a:ext cx="6929238" cy="980253"/>
            <a:chOff x="2069703" y="335364"/>
            <a:chExt cx="9092371" cy="980253"/>
          </a:xfrm>
        </p:grpSpPr>
        <p:sp>
          <p:nvSpPr>
            <p:cNvPr id="4" name="TextBox 3">
              <a:extLst>
                <a:ext uri="{FF2B5EF4-FFF2-40B4-BE49-F238E27FC236}">
                  <a16:creationId xmlns:a16="http://schemas.microsoft.com/office/drawing/2014/main" id="{209A76B6-AA05-66A8-672A-3AFD14ED0D27}"/>
                </a:ext>
              </a:extLst>
            </p:cNvPr>
            <p:cNvSpPr txBox="1"/>
            <p:nvPr/>
          </p:nvSpPr>
          <p:spPr>
            <a:xfrm>
              <a:off x="2611466" y="335364"/>
              <a:ext cx="8550608" cy="954107"/>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Khi</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đi</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rừng</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các</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bạn</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nhỏ</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nghe</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thấy</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những</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âm</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thanh</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8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gì</a:t>
              </a:r>
              <a:r>
                <a:rPr lang="en-US" sz="2800" b="1"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grpSp>
          <p:nvGrpSpPr>
            <p:cNvPr id="5" name="Group 4">
              <a:extLst>
                <a:ext uri="{FF2B5EF4-FFF2-40B4-BE49-F238E27FC236}">
                  <a16:creationId xmlns:a16="http://schemas.microsoft.com/office/drawing/2014/main" id="{22DC0C44-5C2B-C585-EADE-AC7C2244D2B1}"/>
                </a:ext>
              </a:extLst>
            </p:cNvPr>
            <p:cNvGrpSpPr/>
            <p:nvPr/>
          </p:nvGrpSpPr>
          <p:grpSpPr>
            <a:xfrm>
              <a:off x="2069703" y="350279"/>
              <a:ext cx="953784" cy="965338"/>
              <a:chOff x="4413509" y="750346"/>
              <a:chExt cx="644279" cy="652084"/>
            </a:xfrm>
          </p:grpSpPr>
          <p:sp>
            <p:nvSpPr>
              <p:cNvPr id="6" name="Oval 5">
                <a:extLst>
                  <a:ext uri="{FF2B5EF4-FFF2-40B4-BE49-F238E27FC236}">
                    <a16:creationId xmlns:a16="http://schemas.microsoft.com/office/drawing/2014/main" id="{F1D70973-92BB-710B-39C2-4B52960DCD0B}"/>
                  </a:ext>
                </a:extLst>
              </p:cNvPr>
              <p:cNvSpPr/>
              <p:nvPr/>
            </p:nvSpPr>
            <p:spPr>
              <a:xfrm>
                <a:off x="4413509" y="750346"/>
                <a:ext cx="644279" cy="652084"/>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UTM Avo" panose="02040603050506020204" pitchFamily="18" charset="0"/>
                </a:endParaRPr>
              </a:p>
            </p:txBody>
          </p:sp>
          <p:sp>
            <p:nvSpPr>
              <p:cNvPr id="7" name="Oval 6">
                <a:extLst>
                  <a:ext uri="{FF2B5EF4-FFF2-40B4-BE49-F238E27FC236}">
                    <a16:creationId xmlns:a16="http://schemas.microsoft.com/office/drawing/2014/main" id="{4DFF00E3-5DB1-E897-E16C-7097BE401BC6}"/>
                  </a:ext>
                </a:extLst>
              </p:cNvPr>
              <p:cNvSpPr/>
              <p:nvPr/>
            </p:nvSpPr>
            <p:spPr>
              <a:xfrm>
                <a:off x="4477098" y="829130"/>
                <a:ext cx="496667" cy="49608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UTM Avo" panose="02040603050506020204" pitchFamily="18" charset="0"/>
                    <a:ea typeface="AvantGarde" panose="00000400000000000000" pitchFamily="2" charset="0"/>
                    <a:cs typeface="AvantGarde" panose="00000400000000000000" pitchFamily="2" charset="0"/>
                  </a:rPr>
                  <a:t>1</a:t>
                </a:r>
              </a:p>
            </p:txBody>
          </p:sp>
        </p:grpSp>
      </p:grpSp>
      <p:sp>
        <p:nvSpPr>
          <p:cNvPr id="8" name="TextBox 7">
            <a:extLst>
              <a:ext uri="{FF2B5EF4-FFF2-40B4-BE49-F238E27FC236}">
                <a16:creationId xmlns:a16="http://schemas.microsoft.com/office/drawing/2014/main" id="{A2DEF114-CD87-581F-F5A3-B0326E3A7000}"/>
              </a:ext>
            </a:extLst>
          </p:cNvPr>
          <p:cNvSpPr txBox="1"/>
          <p:nvPr/>
        </p:nvSpPr>
        <p:spPr>
          <a:xfrm>
            <a:off x="683568" y="1663809"/>
            <a:ext cx="8342048" cy="954107"/>
          </a:xfrm>
          <a:prstGeom prst="rect">
            <a:avLst/>
          </a:prstGeom>
          <a:noFill/>
        </p:spPr>
        <p:txBody>
          <a:bodyPr wrap="square" rtlCol="0">
            <a:spAutoFit/>
          </a:bodyPr>
          <a:lstStyle/>
          <a:p>
            <a:r>
              <a:rPr lang="en-US" sz="2800" b="1"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Đi</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trong</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rừng</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các</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bạn</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nhỏ</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nghe</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rất</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rõ</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tiếng</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suối</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róc</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rách</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và</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tiếng</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chim</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hót</a:t>
            </a:r>
            <a:r>
              <a:rPr lang="en-US" sz="2800" dirty="0">
                <a:solidFill>
                  <a:srgbClr val="FF0000"/>
                </a:solidFill>
                <a:latin typeface="UTM Avo" panose="02040603050506020204" pitchFamily="18" charset="0"/>
                <a:ea typeface="AvantGarde" panose="00000400000000000000" charset="0"/>
                <a:cs typeface="AvantGarde" panose="00000400000000000000" charset="0"/>
              </a:rPr>
              <a:t> </a:t>
            </a:r>
            <a:r>
              <a:rPr lang="en-US" sz="2800" dirty="0" err="1">
                <a:solidFill>
                  <a:srgbClr val="FF0000"/>
                </a:solidFill>
                <a:latin typeface="UTM Avo" panose="02040603050506020204" pitchFamily="18" charset="0"/>
                <a:ea typeface="AvantGarde" panose="00000400000000000000" charset="0"/>
                <a:cs typeface="AvantGarde" panose="00000400000000000000" charset="0"/>
              </a:rPr>
              <a:t>líu</a:t>
            </a:r>
            <a:r>
              <a:rPr lang="en-US" sz="2800" dirty="0">
                <a:solidFill>
                  <a:srgbClr val="FF0000"/>
                </a:solidFill>
                <a:latin typeface="UTM Avo" panose="02040603050506020204" pitchFamily="18" charset="0"/>
                <a:ea typeface="AvantGarde" panose="00000400000000000000" charset="0"/>
                <a:cs typeface="AvantGarde" panose="00000400000000000000" charset="0"/>
              </a:rPr>
              <a:t> lo.</a:t>
            </a:r>
            <a:endParaRPr lang="en-US" sz="2800" b="1" dirty="0">
              <a:solidFill>
                <a:srgbClr val="FF0000"/>
              </a:solidFill>
              <a:latin typeface="UTM Avo" panose="02040603050506020204" pitchFamily="18" charset="0"/>
              <a:ea typeface="AvantGarde" panose="00000400000000000000" charset="0"/>
              <a:cs typeface="AvantGarde" panose="00000400000000000000" charset="0"/>
            </a:endParaRPr>
          </a:p>
        </p:txBody>
      </p:sp>
    </p:spTree>
    <p:extLst>
      <p:ext uri="{BB962C8B-B14F-4D97-AF65-F5344CB8AC3E}">
        <p14:creationId xmlns:p14="http://schemas.microsoft.com/office/powerpoint/2010/main" val="13623962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FB9C4DB-27F8-4114-CC40-DBB29198BC27}"/>
              </a:ext>
            </a:extLst>
          </p:cNvPr>
          <p:cNvGrpSpPr/>
          <p:nvPr/>
        </p:nvGrpSpPr>
        <p:grpSpPr>
          <a:xfrm>
            <a:off x="1041095" y="248542"/>
            <a:ext cx="7525616" cy="891060"/>
            <a:chOff x="2087470" y="335364"/>
            <a:chExt cx="8300233" cy="891060"/>
          </a:xfrm>
        </p:grpSpPr>
        <p:sp>
          <p:nvSpPr>
            <p:cNvPr id="4" name="TextBox 3">
              <a:extLst>
                <a:ext uri="{FF2B5EF4-FFF2-40B4-BE49-F238E27FC236}">
                  <a16:creationId xmlns:a16="http://schemas.microsoft.com/office/drawing/2014/main" id="{017505D2-8FE4-2BEB-C8C9-42781B00838A}"/>
                </a:ext>
              </a:extLst>
            </p:cNvPr>
            <p:cNvSpPr txBox="1"/>
            <p:nvPr/>
          </p:nvSpPr>
          <p:spPr>
            <a:xfrm>
              <a:off x="2453313" y="335364"/>
              <a:ext cx="7934390" cy="830997"/>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Cây</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cối</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và</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con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vật</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rừng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được</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tả</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như</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thế</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grpSp>
          <p:nvGrpSpPr>
            <p:cNvPr id="5" name="Group 4">
              <a:extLst>
                <a:ext uri="{FF2B5EF4-FFF2-40B4-BE49-F238E27FC236}">
                  <a16:creationId xmlns:a16="http://schemas.microsoft.com/office/drawing/2014/main" id="{54044621-2CBD-F36A-41E9-47FAE46F3CC3}"/>
                </a:ext>
              </a:extLst>
            </p:cNvPr>
            <p:cNvGrpSpPr/>
            <p:nvPr/>
          </p:nvGrpSpPr>
          <p:grpSpPr>
            <a:xfrm>
              <a:off x="2087470" y="388378"/>
              <a:ext cx="759681" cy="838046"/>
              <a:chOff x="4425512" y="776082"/>
              <a:chExt cx="513163" cy="566099"/>
            </a:xfrm>
          </p:grpSpPr>
          <p:sp>
            <p:nvSpPr>
              <p:cNvPr id="6" name="Oval 5">
                <a:extLst>
                  <a:ext uri="{FF2B5EF4-FFF2-40B4-BE49-F238E27FC236}">
                    <a16:creationId xmlns:a16="http://schemas.microsoft.com/office/drawing/2014/main" id="{35291EEA-DAD7-CE72-4CC2-DD479BAEE74C}"/>
                  </a:ext>
                </a:extLst>
              </p:cNvPr>
              <p:cNvSpPr/>
              <p:nvPr/>
            </p:nvSpPr>
            <p:spPr>
              <a:xfrm>
                <a:off x="4425512" y="776082"/>
                <a:ext cx="513163" cy="566099"/>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7" name="Oval 6">
                <a:extLst>
                  <a:ext uri="{FF2B5EF4-FFF2-40B4-BE49-F238E27FC236}">
                    <a16:creationId xmlns:a16="http://schemas.microsoft.com/office/drawing/2014/main" id="{2BFEB973-FB79-E02C-DE1D-A93C02E92950}"/>
                  </a:ext>
                </a:extLst>
              </p:cNvPr>
              <p:cNvSpPr/>
              <p:nvPr/>
            </p:nvSpPr>
            <p:spPr>
              <a:xfrm>
                <a:off x="4470449" y="841210"/>
                <a:ext cx="425494" cy="434190"/>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UTM Avo" panose="02040603050506020204" pitchFamily="18" charset="0"/>
                    <a:ea typeface="AvantGarde" panose="00000400000000000000" pitchFamily="2" charset="0"/>
                    <a:cs typeface="AvantGarde" panose="00000400000000000000" pitchFamily="2" charset="0"/>
                  </a:rPr>
                  <a:t>2</a:t>
                </a:r>
              </a:p>
            </p:txBody>
          </p:sp>
        </p:grpSp>
      </p:grpSp>
      <p:sp>
        <p:nvSpPr>
          <p:cNvPr id="8" name="TextBox 7">
            <a:extLst>
              <a:ext uri="{FF2B5EF4-FFF2-40B4-BE49-F238E27FC236}">
                <a16:creationId xmlns:a16="http://schemas.microsoft.com/office/drawing/2014/main" id="{EFD9B1A0-F244-2355-3ED9-449E908C8596}"/>
              </a:ext>
            </a:extLst>
          </p:cNvPr>
          <p:cNvSpPr txBox="1"/>
          <p:nvPr/>
        </p:nvSpPr>
        <p:spPr>
          <a:xfrm>
            <a:off x="452397" y="1527647"/>
            <a:ext cx="8705076"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Trong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rừng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cây</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cối</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vươn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lên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cao</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tít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đón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a:t>
            </a:r>
          </a:p>
        </p:txBody>
      </p:sp>
      <p:sp>
        <p:nvSpPr>
          <p:cNvPr id="9" name="TextBox 8">
            <a:extLst>
              <a:ext uri="{FF2B5EF4-FFF2-40B4-BE49-F238E27FC236}">
                <a16:creationId xmlns:a16="http://schemas.microsoft.com/office/drawing/2014/main" id="{ED751566-0078-55C7-5BF7-61C6FA9C3EF4}"/>
              </a:ext>
            </a:extLst>
          </p:cNvPr>
          <p:cNvSpPr txBox="1"/>
          <p:nvPr/>
        </p:nvSpPr>
        <p:spPr>
          <a:xfrm>
            <a:off x="452396" y="2067694"/>
            <a:ext cx="8253395"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Nhiều</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cây</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thân</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thẳng</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tắp</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tán</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lá</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tròn</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xoe</a:t>
            </a:r>
            <a:r>
              <a:rPr lang="en-US" sz="2400" b="1" dirty="0">
                <a:solidFill>
                  <a:srgbClr val="FF0000"/>
                </a:solidFill>
                <a:latin typeface="UTM Avo" panose="02040603050506020204" pitchFamily="18" charset="0"/>
                <a:ea typeface="AvantGarde" panose="00000400000000000000" charset="0"/>
                <a:cs typeface="AvantGarde" panose="00000400000000000000" charset="0"/>
              </a:rPr>
              <a:t>.</a:t>
            </a:r>
          </a:p>
        </p:txBody>
      </p:sp>
      <p:sp>
        <p:nvSpPr>
          <p:cNvPr id="10" name="TextBox 9">
            <a:extLst>
              <a:ext uri="{FF2B5EF4-FFF2-40B4-BE49-F238E27FC236}">
                <a16:creationId xmlns:a16="http://schemas.microsoft.com/office/drawing/2014/main" id="{718DD13D-AF41-E07B-8238-877D58E3C991}"/>
              </a:ext>
            </a:extLst>
          </p:cNvPr>
          <p:cNvSpPr txBox="1"/>
          <p:nvPr/>
        </p:nvSpPr>
        <p:spPr>
          <a:xfrm>
            <a:off x="452396" y="2571750"/>
            <a:ext cx="8253395"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Những</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con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sóc</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nhảy</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thoăn</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thoắt</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qua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các</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cành</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cây</a:t>
            </a:r>
            <a:r>
              <a:rPr lang="en-US" sz="2400" b="1" dirty="0">
                <a:solidFill>
                  <a:srgbClr val="FF0000"/>
                </a:solidFill>
                <a:latin typeface="UTM Avo" panose="02040603050506020204" pitchFamily="18" charset="0"/>
                <a:ea typeface="AvantGarde" panose="00000400000000000000" charset="0"/>
                <a:cs typeface="AvantGarde" panose="00000400000000000000" charset="0"/>
              </a:rPr>
              <a:t>.</a:t>
            </a:r>
          </a:p>
        </p:txBody>
      </p:sp>
      <p:sp>
        <p:nvSpPr>
          <p:cNvPr id="11" name="TextBox 10">
            <a:extLst>
              <a:ext uri="{FF2B5EF4-FFF2-40B4-BE49-F238E27FC236}">
                <a16:creationId xmlns:a16="http://schemas.microsoft.com/office/drawing/2014/main" id="{718DD13D-AF41-E07B-8238-877D58E3C991}"/>
              </a:ext>
            </a:extLst>
          </p:cNvPr>
          <p:cNvSpPr txBox="1"/>
          <p:nvPr/>
        </p:nvSpPr>
        <p:spPr>
          <a:xfrm>
            <a:off x="452396" y="3075806"/>
            <a:ext cx="8253395" cy="461665"/>
          </a:xfrm>
          <a:prstGeom prst="rect">
            <a:avLst/>
          </a:prstGeom>
          <a:noFill/>
        </p:spPr>
        <p:txBody>
          <a:bodyPr wrap="square" rtlCol="0">
            <a:spAutoFit/>
          </a:bodyPr>
          <a:lstStyle/>
          <a:p>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Khi</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thấy</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người</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chúng</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dừng</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lại</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nhìn</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ngơ</a:t>
            </a:r>
            <a:r>
              <a:rPr lang="en-US" sz="2400" b="1" dirty="0">
                <a:solidFill>
                  <a:srgbClr val="FF0000"/>
                </a:solidFill>
                <a:latin typeface="UTM Avo" panose="02040603050506020204" pitchFamily="18" charset="0"/>
                <a:ea typeface="AvantGarde" panose="00000400000000000000" charset="0"/>
                <a:cs typeface="AvantGarde" panose="00000400000000000000" charset="0"/>
              </a:rPr>
              <a:t> </a:t>
            </a:r>
            <a:r>
              <a:rPr lang="en-US" sz="2400" b="1" dirty="0" err="1">
                <a:solidFill>
                  <a:srgbClr val="FF0000"/>
                </a:solidFill>
                <a:latin typeface="UTM Avo" panose="02040603050506020204" pitchFamily="18" charset="0"/>
                <a:ea typeface="AvantGarde" panose="00000400000000000000" charset="0"/>
                <a:cs typeface="AvantGarde" panose="00000400000000000000" charset="0"/>
              </a:rPr>
              <a:t>ngác</a:t>
            </a:r>
            <a:r>
              <a:rPr lang="en-US" sz="2400" b="1" dirty="0">
                <a:solidFill>
                  <a:srgbClr val="FF0000"/>
                </a:solidFill>
                <a:latin typeface="UTM Avo" panose="02040603050506020204" pitchFamily="18" charset="0"/>
                <a:ea typeface="AvantGarde" panose="00000400000000000000" charset="0"/>
                <a:cs typeface="AvantGarde" panose="00000400000000000000" charset="0"/>
              </a:rPr>
              <a:t>.</a:t>
            </a:r>
          </a:p>
        </p:txBody>
      </p:sp>
    </p:spTree>
    <p:extLst>
      <p:ext uri="{BB962C8B-B14F-4D97-AF65-F5344CB8AC3E}">
        <p14:creationId xmlns:p14="http://schemas.microsoft.com/office/powerpoint/2010/main" val="21279222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FB2D4C-C872-097E-A9C3-45F1DA062FDA}"/>
              </a:ext>
            </a:extLst>
          </p:cNvPr>
          <p:cNvGrpSpPr/>
          <p:nvPr/>
        </p:nvGrpSpPr>
        <p:grpSpPr>
          <a:xfrm>
            <a:off x="361800" y="376503"/>
            <a:ext cx="8253961" cy="934734"/>
            <a:chOff x="2087461" y="335364"/>
            <a:chExt cx="8792742" cy="934734"/>
          </a:xfrm>
        </p:grpSpPr>
        <p:sp>
          <p:nvSpPr>
            <p:cNvPr id="8" name="TextBox 7">
              <a:extLst>
                <a:ext uri="{FF2B5EF4-FFF2-40B4-BE49-F238E27FC236}">
                  <a16:creationId xmlns:a16="http://schemas.microsoft.com/office/drawing/2014/main" id="{492C9088-E98E-CFD4-F76D-4AF214FB81FA}"/>
                </a:ext>
              </a:extLst>
            </p:cNvPr>
            <p:cNvSpPr txBox="1"/>
            <p:nvPr/>
          </p:nvSpPr>
          <p:spPr>
            <a:xfrm>
              <a:off x="2611466" y="335364"/>
              <a:ext cx="8268737" cy="461665"/>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Trên</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đường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về</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ông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đã</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kể</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gì</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với</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các</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bạn</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nhỏ</a:t>
              </a:r>
              <a:r>
                <a:rPr lang="en-US" sz="2400" b="1"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grpSp>
          <p:nvGrpSpPr>
            <p:cNvPr id="9" name="Group 8">
              <a:extLst>
                <a:ext uri="{FF2B5EF4-FFF2-40B4-BE49-F238E27FC236}">
                  <a16:creationId xmlns:a16="http://schemas.microsoft.com/office/drawing/2014/main" id="{D756BB8C-6BBE-7F81-3E7F-932167AD9354}"/>
                </a:ext>
              </a:extLst>
            </p:cNvPr>
            <p:cNvGrpSpPr/>
            <p:nvPr/>
          </p:nvGrpSpPr>
          <p:grpSpPr>
            <a:xfrm>
              <a:off x="2087461" y="388377"/>
              <a:ext cx="788019" cy="881721"/>
              <a:chOff x="4425512" y="776081"/>
              <a:chExt cx="532306" cy="595601"/>
            </a:xfrm>
          </p:grpSpPr>
          <p:sp>
            <p:nvSpPr>
              <p:cNvPr id="10" name="Oval 9">
                <a:extLst>
                  <a:ext uri="{FF2B5EF4-FFF2-40B4-BE49-F238E27FC236}">
                    <a16:creationId xmlns:a16="http://schemas.microsoft.com/office/drawing/2014/main" id="{B0047E1B-689E-16EA-F5D0-E2535313A281}"/>
                  </a:ext>
                </a:extLst>
              </p:cNvPr>
              <p:cNvSpPr/>
              <p:nvPr/>
            </p:nvSpPr>
            <p:spPr>
              <a:xfrm>
                <a:off x="4425512" y="776081"/>
                <a:ext cx="532306" cy="595601"/>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1" name="Oval 10">
                <a:extLst>
                  <a:ext uri="{FF2B5EF4-FFF2-40B4-BE49-F238E27FC236}">
                    <a16:creationId xmlns:a16="http://schemas.microsoft.com/office/drawing/2014/main" id="{A696B877-6F7F-C4FE-DC3F-8F10289C1D8E}"/>
                  </a:ext>
                </a:extLst>
              </p:cNvPr>
              <p:cNvSpPr/>
              <p:nvPr/>
            </p:nvSpPr>
            <p:spPr>
              <a:xfrm>
                <a:off x="4487906" y="829130"/>
                <a:ext cx="419328" cy="467904"/>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UTM Avo" panose="02040603050506020204" pitchFamily="18" charset="0"/>
                    <a:ea typeface="AvantGarde" panose="00000400000000000000" pitchFamily="2" charset="0"/>
                    <a:cs typeface="AvantGarde" panose="00000400000000000000" pitchFamily="2" charset="0"/>
                  </a:rPr>
                  <a:t>3</a:t>
                </a:r>
              </a:p>
            </p:txBody>
          </p:sp>
        </p:grpSp>
      </p:grpSp>
      <p:pic>
        <p:nvPicPr>
          <p:cNvPr id="12" name="Picture 11" descr="A picture containing text, envelope, businesscard&#10;&#10;Description automatically generated">
            <a:extLst>
              <a:ext uri="{FF2B5EF4-FFF2-40B4-BE49-F238E27FC236}">
                <a16:creationId xmlns:a16="http://schemas.microsoft.com/office/drawing/2014/main" id="{9D0583AE-8064-A890-828B-8738B54CD03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8195" t="13647" r="3716" b="15754"/>
          <a:stretch/>
        </p:blipFill>
        <p:spPr>
          <a:xfrm>
            <a:off x="12200956" y="3006316"/>
            <a:ext cx="2205364" cy="2465938"/>
          </a:xfrm>
          <a:prstGeom prst="rect">
            <a:avLst/>
          </a:prstGeom>
        </p:spPr>
      </p:pic>
      <p:sp>
        <p:nvSpPr>
          <p:cNvPr id="13" name="TextBox 12">
            <a:extLst>
              <a:ext uri="{FF2B5EF4-FFF2-40B4-BE49-F238E27FC236}">
                <a16:creationId xmlns:a16="http://schemas.microsoft.com/office/drawing/2014/main" id="{5D168ABC-0306-5B76-E8B1-1C77769ACD38}"/>
              </a:ext>
            </a:extLst>
          </p:cNvPr>
          <p:cNvSpPr txBox="1"/>
          <p:nvPr/>
        </p:nvSpPr>
        <p:spPr>
          <a:xfrm>
            <a:off x="448507" y="1611662"/>
            <a:ext cx="8316416" cy="2308324"/>
          </a:xfrm>
          <a:prstGeom prst="rect">
            <a:avLst/>
          </a:prstGeom>
          <a:noFill/>
        </p:spPr>
        <p:txBody>
          <a:bodyPr wrap="square" rtlCol="0">
            <a:spAutoFit/>
          </a:bodyPr>
          <a:lstStyle/>
          <a:p>
            <a:pPr lvl="1"/>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Ông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đã</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kể</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cho</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các</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bạn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nhỏ</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nghe</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về</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cánh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rừng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thuở</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xưa</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Trong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rừng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thuở</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ấy</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có</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rất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nhiều</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muông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thú</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cảnh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vật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rất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đẹp</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mắt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đó</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là</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bầy</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vượn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tinh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nghịch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dang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đu</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dây</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trên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cành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cao</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đàn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hươu</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nai</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xinh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đẹp</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và</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hiền</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lành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rủ</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nhau</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ra</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suối</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những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vạt</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cỏ</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đẫm</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sương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long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lanh</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trong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 </a:t>
            </a:r>
            <a:r>
              <a:rPr lang="en-US" sz="2400" b="1" dirty="0" err="1">
                <a:solidFill>
                  <a:srgbClr val="FF0000"/>
                </a:solidFill>
                <a:latin typeface="UTM Avo" panose="02040603050506020204" pitchFamily="18" charset="0"/>
                <a:ea typeface="AvantGarde" panose="00000400000000000000" pitchFamily="2" charset="0"/>
                <a:cs typeface="AvantGarde" panose="00000400000000000000" pitchFamily="2" charset="0"/>
              </a:rPr>
              <a:t>nắng</a:t>
            </a:r>
            <a:r>
              <a:rPr lang="en-US" sz="2400" b="1" dirty="0">
                <a:solidFill>
                  <a:srgbClr val="FF0000"/>
                </a:solidFill>
                <a:latin typeface="UTM Avo" panose="02040603050506020204" pitchFamily="18"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11414927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0" fill="hold"/>
                                        <p:tgtEl>
                                          <p:spTgt spid="12"/>
                                        </p:tgtEl>
                                        <p:attrNameLst>
                                          <p:attrName>ppt_x</p:attrName>
                                        </p:attrNameLst>
                                      </p:cBhvr>
                                      <p:tavLst>
                                        <p:tav tm="0">
                                          <p:val>
                                            <p:strVal val="0-#ppt_w/2"/>
                                          </p:val>
                                        </p:tav>
                                        <p:tav tm="100000">
                                          <p:val>
                                            <p:strVal val="#ppt_x"/>
                                          </p:val>
                                        </p:tav>
                                      </p:tavLst>
                                    </p:anim>
                                    <p:anim calcmode="lin" valueType="num">
                                      <p:cBhvr additive="base">
                                        <p:cTn id="8" dur="15000" fill="hold"/>
                                        <p:tgtEl>
                                          <p:spTgt spid="1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1143A78-B7E8-40C3-B545-E1355013982D}"/>
              </a:ext>
            </a:extLst>
          </p:cNvPr>
          <p:cNvGrpSpPr/>
          <p:nvPr/>
        </p:nvGrpSpPr>
        <p:grpSpPr>
          <a:xfrm>
            <a:off x="126538" y="35139"/>
            <a:ext cx="857310" cy="857310"/>
            <a:chOff x="451413" y="196770"/>
            <a:chExt cx="1143080" cy="1143080"/>
          </a:xfrm>
        </p:grpSpPr>
        <p:sp>
          <p:nvSpPr>
            <p:cNvPr id="2" name="Oval 1">
              <a:extLst>
                <a:ext uri="{FF2B5EF4-FFF2-40B4-BE49-F238E27FC236}">
                  <a16:creationId xmlns:a16="http://schemas.microsoft.com/office/drawing/2014/main" id="{DDCB636E-33C9-4E6A-9D68-A14AF0C497FF}"/>
                </a:ext>
              </a:extLst>
            </p:cNvPr>
            <p:cNvSpPr/>
            <p:nvPr/>
          </p:nvSpPr>
          <p:spPr>
            <a:xfrm>
              <a:off x="451413" y="196770"/>
              <a:ext cx="1143080" cy="114308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endParaRPr lang="en-US">
                <a:solidFill>
                  <a:srgbClr val="FF0000"/>
                </a:solidFill>
                <a:latin typeface="UTM Avo" panose="02040603050506020204" pitchFamily="18" charset="0"/>
              </a:endParaRPr>
            </a:p>
          </p:txBody>
        </p:sp>
        <p:pic>
          <p:nvPicPr>
            <p:cNvPr id="1026" name="Picture 2" descr="Clip art Line art Đồ họa mạng di động Nội dung miễn phí Hình ảnh - sách vẽ  sách giáo khoa png png tải về - Miễn phí trong suốt Dòng Nghệ">
              <a:extLst>
                <a:ext uri="{FF2B5EF4-FFF2-40B4-BE49-F238E27FC236}">
                  <a16:creationId xmlns:a16="http://schemas.microsoft.com/office/drawing/2014/main" id="{3747E5BF-F6DA-4037-9FD6-EB7779CE287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D31B853-2819-4971-973F-CD8E1C159947}"/>
                </a:ext>
              </a:extLst>
            </p:cNvPr>
            <p:cNvSpPr txBox="1"/>
            <p:nvPr/>
          </p:nvSpPr>
          <p:spPr>
            <a:xfrm rot="195696">
              <a:off x="687286" y="313742"/>
              <a:ext cx="648183" cy="492443"/>
            </a:xfrm>
            <a:prstGeom prst="rect">
              <a:avLst/>
            </a:prstGeom>
            <a:noFill/>
          </p:spPr>
          <p:txBody>
            <a:bodyPr wrap="square" rtlCol="0">
              <a:spAutoFit/>
            </a:bodyPr>
            <a:lstStyle/>
            <a:p>
              <a:pPr defTabSz="685800"/>
              <a:r>
                <a:rPr lang="en-US">
                  <a:solidFill>
                    <a:srgbClr val="FF0000"/>
                  </a:solidFill>
                  <a:latin typeface="UTM Avo" panose="02040603050506020204" pitchFamily="18" charset="0"/>
                </a:rPr>
                <a:t>?</a:t>
              </a:r>
            </a:p>
          </p:txBody>
        </p:sp>
      </p:grpSp>
      <p:grpSp>
        <p:nvGrpSpPr>
          <p:cNvPr id="9" name="Group 8">
            <a:extLst>
              <a:ext uri="{FF2B5EF4-FFF2-40B4-BE49-F238E27FC236}">
                <a16:creationId xmlns:a16="http://schemas.microsoft.com/office/drawing/2014/main" id="{CEFC104D-8D7D-410C-8827-C9550B10800C}"/>
              </a:ext>
            </a:extLst>
          </p:cNvPr>
          <p:cNvGrpSpPr/>
          <p:nvPr/>
        </p:nvGrpSpPr>
        <p:grpSpPr>
          <a:xfrm>
            <a:off x="916982" y="379684"/>
            <a:ext cx="7509755" cy="646331"/>
            <a:chOff x="2097797" y="143554"/>
            <a:chExt cx="8485630" cy="1268063"/>
          </a:xfrm>
        </p:grpSpPr>
        <p:sp>
          <p:nvSpPr>
            <p:cNvPr id="8" name="TextBox 7">
              <a:extLst>
                <a:ext uri="{FF2B5EF4-FFF2-40B4-BE49-F238E27FC236}">
                  <a16:creationId xmlns:a16="http://schemas.microsoft.com/office/drawing/2014/main" id="{62D85724-DC8D-4FC6-BE21-52234C4F3D98}"/>
                </a:ext>
              </a:extLst>
            </p:cNvPr>
            <p:cNvSpPr txBox="1"/>
            <p:nvPr/>
          </p:nvSpPr>
          <p:spPr>
            <a:xfrm>
              <a:off x="2314690" y="143554"/>
              <a:ext cx="8268737" cy="1268063"/>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marL="342900" lvl="1" defTabSz="685800"/>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Theo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các</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bạn</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nhỏ</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thấy</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thú</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vị</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với</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chuyến</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đi</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thăm</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rừng</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cùng</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ông</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không</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Vì</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sao</a:t>
              </a:r>
              <a:r>
                <a:rPr lang="en-US" b="1"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grpSp>
          <p:nvGrpSpPr>
            <p:cNvPr id="5" name="Group 4">
              <a:extLst>
                <a:ext uri="{FF2B5EF4-FFF2-40B4-BE49-F238E27FC236}">
                  <a16:creationId xmlns:a16="http://schemas.microsoft.com/office/drawing/2014/main" id="{3F755A20-259D-44D9-8F3C-09675259C20E}"/>
                </a:ext>
              </a:extLst>
            </p:cNvPr>
            <p:cNvGrpSpPr/>
            <p:nvPr/>
          </p:nvGrpSpPr>
          <p:grpSpPr>
            <a:xfrm>
              <a:off x="2097797" y="341297"/>
              <a:ext cx="653803" cy="1002717"/>
              <a:chOff x="4432491" y="744279"/>
              <a:chExt cx="441643" cy="677334"/>
            </a:xfrm>
          </p:grpSpPr>
          <p:sp>
            <p:nvSpPr>
              <p:cNvPr id="6" name="Oval 5">
                <a:extLst>
                  <a:ext uri="{FF2B5EF4-FFF2-40B4-BE49-F238E27FC236}">
                    <a16:creationId xmlns:a16="http://schemas.microsoft.com/office/drawing/2014/main" id="{18DCCC10-FE2E-42FE-B8C8-3C20504669E0}"/>
                  </a:ext>
                </a:extLst>
              </p:cNvPr>
              <p:cNvSpPr/>
              <p:nvPr/>
            </p:nvSpPr>
            <p:spPr>
              <a:xfrm>
                <a:off x="4432491" y="744279"/>
                <a:ext cx="441643" cy="677334"/>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UTM Avo" panose="02040603050506020204" pitchFamily="18" charset="0"/>
                </a:endParaRPr>
              </a:p>
            </p:txBody>
          </p:sp>
          <p:sp>
            <p:nvSpPr>
              <p:cNvPr id="7" name="Oval 6">
                <a:extLst>
                  <a:ext uri="{FF2B5EF4-FFF2-40B4-BE49-F238E27FC236}">
                    <a16:creationId xmlns:a16="http://schemas.microsoft.com/office/drawing/2014/main" id="{3F8AFFF9-C03E-4597-8387-EA0AC6FAA082}"/>
                  </a:ext>
                </a:extLst>
              </p:cNvPr>
              <p:cNvSpPr/>
              <p:nvPr/>
            </p:nvSpPr>
            <p:spPr>
              <a:xfrm>
                <a:off x="4459703" y="828135"/>
                <a:ext cx="381716" cy="510611"/>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srgbClr val="FFFF00"/>
                    </a:solidFill>
                    <a:latin typeface="UTM Avo" panose="02040603050506020204" pitchFamily="18" charset="0"/>
                    <a:ea typeface="AvantGarde" panose="00000400000000000000" pitchFamily="2" charset="0"/>
                    <a:cs typeface="AvantGarde" panose="00000400000000000000" pitchFamily="2" charset="0"/>
                  </a:rPr>
                  <a:t>4</a:t>
                </a:r>
              </a:p>
            </p:txBody>
          </p:sp>
        </p:grpSp>
      </p:grpSp>
      <p:sp>
        <p:nvSpPr>
          <p:cNvPr id="10" name="TextBox 9">
            <a:extLst>
              <a:ext uri="{FF2B5EF4-FFF2-40B4-BE49-F238E27FC236}">
                <a16:creationId xmlns:a16="http://schemas.microsoft.com/office/drawing/2014/main" id="{B55EDEAC-E657-4933-B0DA-1CF9CF0A79D3}"/>
              </a:ext>
            </a:extLst>
          </p:cNvPr>
          <p:cNvSpPr txBox="1"/>
          <p:nvPr/>
        </p:nvSpPr>
        <p:spPr>
          <a:xfrm>
            <a:off x="145439" y="1347565"/>
            <a:ext cx="7083963" cy="408623"/>
          </a:xfrm>
          <a:prstGeom prst="roundRect">
            <a:avLst/>
          </a:prstGeom>
          <a:solidFill>
            <a:srgbClr val="FFCCFF"/>
          </a:solidFill>
        </p:spPr>
        <p:txBody>
          <a:bodyPr wrap="square" rtlCol="0">
            <a:spAutoFit/>
          </a:bodyPr>
          <a:lstStyle/>
          <a:p>
            <a:pPr algn="ctr" defTabSz="685800"/>
            <a:r>
              <a:rPr lang="en-US" dirty="0">
                <a:solidFill>
                  <a:srgbClr val="000000"/>
                </a:solidFill>
                <a:latin typeface="OpenSans"/>
              </a:rPr>
              <a:t>C</a:t>
            </a:r>
            <a:r>
              <a:rPr lang="vi-VN" dirty="0">
                <a:solidFill>
                  <a:srgbClr val="000000"/>
                </a:solidFill>
                <a:latin typeface="OpenSans"/>
              </a:rPr>
              <a:t>ác bạn nhỏ cảm thấy rất thú vị với chuyến đi thăm rừng cùng ông</a:t>
            </a:r>
            <a:r>
              <a:rPr lang="en-US" dirty="0">
                <a:solidFill>
                  <a:srgbClr val="000000"/>
                </a:solidFill>
                <a:latin typeface="OpenSans"/>
              </a:rPr>
              <a:t>.</a:t>
            </a:r>
            <a:endParaRPr lang="en-US"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p:txBody>
      </p:sp>
      <p:sp>
        <p:nvSpPr>
          <p:cNvPr id="12" name="TextBox 11">
            <a:extLst>
              <a:ext uri="{FF2B5EF4-FFF2-40B4-BE49-F238E27FC236}">
                <a16:creationId xmlns:a16="http://schemas.microsoft.com/office/drawing/2014/main" id="{04BC7D5D-03DA-4330-B4E2-008C94F98C0B}"/>
              </a:ext>
            </a:extLst>
          </p:cNvPr>
          <p:cNvSpPr txBox="1"/>
          <p:nvPr/>
        </p:nvSpPr>
        <p:spPr>
          <a:xfrm>
            <a:off x="2267744" y="2077738"/>
            <a:ext cx="6254813" cy="1021556"/>
          </a:xfrm>
          <a:prstGeom prst="roundRect">
            <a:avLst/>
          </a:prstGeom>
          <a:solidFill>
            <a:srgbClr val="99FFCC"/>
          </a:solidFill>
        </p:spPr>
        <p:txBody>
          <a:bodyPr wrap="square" rtlCol="0">
            <a:spAutoFit/>
          </a:bodyPr>
          <a:lstStyle/>
          <a:p>
            <a:pPr algn="ctr" defTabSz="685800"/>
            <a:r>
              <a:rPr lang="vi-VN" dirty="0">
                <a:solidFill>
                  <a:srgbClr val="000000"/>
                </a:solidFill>
                <a:latin typeface="OpenSans"/>
              </a:rPr>
              <a:t>Vì nhờ có chuyến đi đó mà các bạn đã thấy được những cảnh đẹp của cây cối, của các con vật trong rừng. </a:t>
            </a:r>
            <a:br>
              <a:rPr lang="vi-VN" dirty="0">
                <a:solidFill>
                  <a:srgbClr val="000000"/>
                </a:solidFill>
                <a:latin typeface="OpenSans"/>
              </a:rPr>
            </a:br>
            <a:endParaRPr lang="en-US"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p:txBody>
      </p:sp>
      <p:sp>
        <p:nvSpPr>
          <p:cNvPr id="15" name="TextBox 14">
            <a:extLst>
              <a:ext uri="{FF2B5EF4-FFF2-40B4-BE49-F238E27FC236}">
                <a16:creationId xmlns:a16="http://schemas.microsoft.com/office/drawing/2014/main" id="{57309B25-79D4-40CE-A5F3-C6A4459029C8}"/>
              </a:ext>
            </a:extLst>
          </p:cNvPr>
          <p:cNvSpPr txBox="1"/>
          <p:nvPr/>
        </p:nvSpPr>
        <p:spPr>
          <a:xfrm>
            <a:off x="3889626" y="3405728"/>
            <a:ext cx="4632931" cy="1328023"/>
          </a:xfrm>
          <a:prstGeom prst="roundRect">
            <a:avLst/>
          </a:prstGeom>
          <a:solidFill>
            <a:srgbClr val="66CCFF"/>
          </a:solidFill>
          <a:ln>
            <a:solidFill>
              <a:srgbClr val="66CCFF"/>
            </a:solidFill>
          </a:ln>
        </p:spPr>
        <p:txBody>
          <a:bodyPr wrap="square" rtlCol="0">
            <a:spAutoFit/>
          </a:bodyPr>
          <a:lstStyle/>
          <a:p>
            <a:pPr lvl="0" algn="ctr" defTabSz="685800"/>
            <a:r>
              <a:rPr lang="vi-VN" dirty="0">
                <a:solidFill>
                  <a:srgbClr val="000000"/>
                </a:solidFill>
                <a:latin typeface="OpenSans"/>
              </a:rPr>
              <a:t>Các bạn còn được nghe những âm thanh hấp dẫn ở trong rừng nữa.</a:t>
            </a:r>
            <a:br>
              <a:rPr lang="vi-VN" dirty="0">
                <a:solidFill>
                  <a:srgbClr val="000000"/>
                </a:solidFill>
                <a:latin typeface="OpenSans"/>
              </a:rPr>
            </a:br>
            <a:endParaRPr lang="en-US"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a:p>
            <a:pPr algn="ctr" defTabSz="685800"/>
            <a:r>
              <a:rPr lang="en-US" b="1" dirty="0">
                <a:solidFill>
                  <a:srgbClr val="FF0000"/>
                </a:solidFill>
                <a:latin typeface="UTM Avo" panose="02040603050506020204" pitchFamily="18" charset="0"/>
                <a:ea typeface="AvantGarde" panose="00000400000000000000" pitchFamily="2" charset="0"/>
                <a:cs typeface="AvantGarde" panose="00000400000000000000" pitchFamily="2" charset="0"/>
              </a:rPr>
              <a:t>.</a:t>
            </a:r>
          </a:p>
        </p:txBody>
      </p:sp>
      <p:pic>
        <p:nvPicPr>
          <p:cNvPr id="16" name="Picture 15" descr="A picture containing text, toy, doll&#10;&#10;Description automatically generated">
            <a:extLst>
              <a:ext uri="{FF2B5EF4-FFF2-40B4-BE49-F238E27FC236}">
                <a16:creationId xmlns:a16="http://schemas.microsoft.com/office/drawing/2014/main" id="{238CD95C-DA24-444E-B372-21F19C050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66" y="2865389"/>
            <a:ext cx="3204935" cy="2301725"/>
          </a:xfrm>
          <a:prstGeom prst="rect">
            <a:avLst/>
          </a:prstGeom>
        </p:spPr>
      </p:pic>
    </p:spTree>
    <p:extLst>
      <p:ext uri="{BB962C8B-B14F-4D97-AF65-F5344CB8AC3E}">
        <p14:creationId xmlns:p14="http://schemas.microsoft.com/office/powerpoint/2010/main" val="384054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4A05CE3-E507-6A38-A49B-211E3BAC57C3}"/>
              </a:ext>
            </a:extLst>
          </p:cNvPr>
          <p:cNvGrpSpPr/>
          <p:nvPr/>
        </p:nvGrpSpPr>
        <p:grpSpPr>
          <a:xfrm>
            <a:off x="287524" y="1059582"/>
            <a:ext cx="8568952" cy="1138773"/>
            <a:chOff x="2102753" y="215435"/>
            <a:chExt cx="7963036" cy="1476856"/>
          </a:xfrm>
        </p:grpSpPr>
        <p:sp>
          <p:nvSpPr>
            <p:cNvPr id="4" name="TextBox 3">
              <a:extLst>
                <a:ext uri="{FF2B5EF4-FFF2-40B4-BE49-F238E27FC236}">
                  <a16:creationId xmlns:a16="http://schemas.microsoft.com/office/drawing/2014/main" id="{439199F0-2EE6-A69F-75C0-B985C2205C59}"/>
                </a:ext>
              </a:extLst>
            </p:cNvPr>
            <p:cNvSpPr txBox="1"/>
            <p:nvPr/>
          </p:nvSpPr>
          <p:spPr>
            <a:xfrm>
              <a:off x="2363268" y="215435"/>
              <a:ext cx="7702521" cy="1476856"/>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thích</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nhất</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hình</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ảnh</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bài</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Vì</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400" b="1" dirty="0" err="1">
                  <a:solidFill>
                    <a:srgbClr val="0070C0"/>
                  </a:solidFill>
                  <a:latin typeface="UTM Avo" panose="02040603050506020204" pitchFamily="18" charset="0"/>
                  <a:ea typeface="AvantGarde" panose="00000400000000000000" pitchFamily="2" charset="0"/>
                  <a:cs typeface="AvantGarde" panose="00000400000000000000" pitchFamily="2" charset="0"/>
                </a:rPr>
                <a:t>sao</a:t>
              </a:r>
              <a:r>
                <a:rPr lang="en-US" sz="3400" b="1"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grpSp>
          <p:nvGrpSpPr>
            <p:cNvPr id="5" name="Group 4">
              <a:extLst>
                <a:ext uri="{FF2B5EF4-FFF2-40B4-BE49-F238E27FC236}">
                  <a16:creationId xmlns:a16="http://schemas.microsoft.com/office/drawing/2014/main" id="{0168C09E-48C7-993C-EEE0-6C58FCD0D8C4}"/>
                </a:ext>
              </a:extLst>
            </p:cNvPr>
            <p:cNvGrpSpPr/>
            <p:nvPr/>
          </p:nvGrpSpPr>
          <p:grpSpPr>
            <a:xfrm>
              <a:off x="2102753" y="363671"/>
              <a:ext cx="682163" cy="967582"/>
              <a:chOff x="4435839" y="759392"/>
              <a:chExt cx="460800" cy="653600"/>
            </a:xfrm>
          </p:grpSpPr>
          <p:sp>
            <p:nvSpPr>
              <p:cNvPr id="6" name="Oval 5">
                <a:extLst>
                  <a:ext uri="{FF2B5EF4-FFF2-40B4-BE49-F238E27FC236}">
                    <a16:creationId xmlns:a16="http://schemas.microsoft.com/office/drawing/2014/main" id="{E66EA69E-67E6-29AB-379C-E0240424D668}"/>
                  </a:ext>
                </a:extLst>
              </p:cNvPr>
              <p:cNvSpPr/>
              <p:nvPr/>
            </p:nvSpPr>
            <p:spPr>
              <a:xfrm>
                <a:off x="4435839" y="759392"/>
                <a:ext cx="460800" cy="653600"/>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7" name="Oval 6">
                <a:extLst>
                  <a:ext uri="{FF2B5EF4-FFF2-40B4-BE49-F238E27FC236}">
                    <a16:creationId xmlns:a16="http://schemas.microsoft.com/office/drawing/2014/main" id="{1362DACF-4BA2-3C9C-23BE-E900FA3DDED5}"/>
                  </a:ext>
                </a:extLst>
              </p:cNvPr>
              <p:cNvSpPr/>
              <p:nvPr/>
            </p:nvSpPr>
            <p:spPr>
              <a:xfrm>
                <a:off x="4477098" y="829130"/>
                <a:ext cx="364872" cy="51169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UTM Avo" panose="02040603050506020204" pitchFamily="18" charset="0"/>
                    <a:ea typeface="AvantGarde" panose="00000400000000000000" pitchFamily="2" charset="0"/>
                    <a:cs typeface="AvantGarde" panose="00000400000000000000" pitchFamily="2" charset="0"/>
                  </a:rPr>
                  <a:t>5</a:t>
                </a:r>
                <a:endParaRPr lang="en-US" sz="1600" b="1" dirty="0">
                  <a:solidFill>
                    <a:srgbClr val="FFFF00"/>
                  </a:solidFill>
                  <a:latin typeface="UTM Avo" panose="02040603050506020204" pitchFamily="18" charset="0"/>
                  <a:ea typeface="AvantGarde" panose="00000400000000000000" pitchFamily="2" charset="0"/>
                  <a:cs typeface="AvantGarde" panose="00000400000000000000" pitchFamily="2" charset="0"/>
                </a:endParaRPr>
              </a:p>
            </p:txBody>
          </p:sp>
        </p:grpSp>
      </p:grpSp>
    </p:spTree>
    <p:extLst>
      <p:ext uri="{BB962C8B-B14F-4D97-AF65-F5344CB8AC3E}">
        <p14:creationId xmlns:p14="http://schemas.microsoft.com/office/powerpoint/2010/main" val="6537363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8092F9-CD8D-D671-6DA8-5A1EE95E0B94}"/>
              </a:ext>
            </a:extLst>
          </p:cNvPr>
          <p:cNvSpPr>
            <a:spLocks noGrp="1"/>
          </p:cNvSpPr>
          <p:nvPr>
            <p:ph type="sldNum" sz="quarter" idx="12"/>
          </p:nvPr>
        </p:nvSpPr>
        <p:spPr/>
        <p:txBody>
          <a:bodyPr/>
          <a:lstStyle/>
          <a:p>
            <a:fld id="{87115745-2F8B-4195-AD23-8A2542AF7C2C}" type="slidenum">
              <a:rPr lang="zh-CN" altLang="en-US" smtClean="0"/>
              <a:t>26</a:t>
            </a:fld>
            <a:endParaRPr lang="zh-CN" altLang="en-US"/>
          </a:p>
        </p:txBody>
      </p:sp>
      <p:sp>
        <p:nvSpPr>
          <p:cNvPr id="4" name="TextBox 3">
            <a:extLst>
              <a:ext uri="{FF2B5EF4-FFF2-40B4-BE49-F238E27FC236}">
                <a16:creationId xmlns:a16="http://schemas.microsoft.com/office/drawing/2014/main" id="{890D8C2B-6521-6FE6-2D8C-BE32B2C7EBAD}"/>
              </a:ext>
            </a:extLst>
          </p:cNvPr>
          <p:cNvSpPr txBox="1"/>
          <p:nvPr/>
        </p:nvSpPr>
        <p:spPr>
          <a:xfrm>
            <a:off x="3197942" y="655304"/>
            <a:ext cx="3312992" cy="646331"/>
          </a:xfrm>
          <a:prstGeom prst="rect">
            <a:avLst/>
          </a:prstGeom>
          <a:noFill/>
        </p:spPr>
        <p:txBody>
          <a:bodyPr wrap="square" rtlCol="0">
            <a:spAutoFit/>
          </a:bodyPr>
          <a:lstStyle/>
          <a:p>
            <a:pPr algn="ctr"/>
            <a:r>
              <a:rPr lang="en-US" sz="3600" dirty="0" err="1">
                <a:latin typeface="UTM Avo" panose="02040603050506020204" pitchFamily="18" charset="0"/>
              </a:rPr>
              <a:t>Nội</a:t>
            </a:r>
            <a:r>
              <a:rPr lang="en-US" sz="3600" dirty="0">
                <a:latin typeface="UTM Avo" panose="02040603050506020204" pitchFamily="18" charset="0"/>
              </a:rPr>
              <a:t> dung:</a:t>
            </a:r>
          </a:p>
        </p:txBody>
      </p:sp>
      <p:sp>
        <p:nvSpPr>
          <p:cNvPr id="5" name="TextBox 4">
            <a:extLst>
              <a:ext uri="{FF2B5EF4-FFF2-40B4-BE49-F238E27FC236}">
                <a16:creationId xmlns:a16="http://schemas.microsoft.com/office/drawing/2014/main" id="{C0507137-DDAB-B1B0-6432-2F1C700FA853}"/>
              </a:ext>
            </a:extLst>
          </p:cNvPr>
          <p:cNvSpPr txBox="1"/>
          <p:nvPr/>
        </p:nvSpPr>
        <p:spPr>
          <a:xfrm>
            <a:off x="1294911" y="1563638"/>
            <a:ext cx="7119054" cy="2246769"/>
          </a:xfrm>
          <a:prstGeom prst="rect">
            <a:avLst/>
          </a:prstGeom>
          <a:solidFill>
            <a:srgbClr val="92D050"/>
          </a:solidFill>
        </p:spPr>
        <p:txBody>
          <a:bodyPr wrap="square" rtlCol="0">
            <a:spAutoFit/>
          </a:bodyPr>
          <a:lstStyle/>
          <a:p>
            <a:pPr algn="ctr"/>
            <a:r>
              <a:rPr lang="vi-VN" sz="2800" dirty="0">
                <a:solidFill>
                  <a:srgbClr val="000000"/>
                </a:solidFill>
                <a:latin typeface="Times New Roman" panose="02020603050405020304" pitchFamily="18" charset="0"/>
                <a:cs typeface="Times New Roman" panose="02020603050405020304" pitchFamily="18" charset="0"/>
              </a:rPr>
              <a:t>Bài đọc kể về một buổi được ông đưa vào thăm rừng Trường Sơn của hai bạn nhỏ. Cảnh vật trong rừng hiện lên rất đỗi bình yên.</a:t>
            </a:r>
            <a:br>
              <a:rPr lang="vi-VN" sz="2800" dirty="0">
                <a:solidFill>
                  <a:srgbClr val="000000"/>
                </a:solidFill>
                <a:latin typeface="Times New Roman" panose="02020603050405020304" pitchFamily="18" charset="0"/>
                <a:cs typeface="Times New Roman" panose="02020603050405020304" pitchFamily="18" charset="0"/>
              </a:rPr>
            </a:br>
            <a:r>
              <a:rPr lang="vi-VN" sz="2800" dirty="0">
                <a:solidFill>
                  <a:srgbClr val="000000"/>
                </a:solidFill>
                <a:latin typeface="Times New Roman" panose="02020603050405020304" pitchFamily="18" charset="0"/>
                <a:cs typeface="Times New Roman" panose="02020603050405020304" pitchFamily="18" charset="0"/>
              </a:rPr>
              <a:t/>
            </a:r>
            <a:br>
              <a:rPr lang="vi-VN" sz="2800" dirty="0">
                <a:solidFill>
                  <a:srgbClr val="000000"/>
                </a:solidFill>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8484723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E4045E8F-4702-FA05-A08F-AC8F30DB76A8}"/>
              </a:ext>
            </a:extLst>
          </p:cNvPr>
          <p:cNvSpPr/>
          <p:nvPr/>
        </p:nvSpPr>
        <p:spPr>
          <a:xfrm>
            <a:off x="539552" y="771550"/>
            <a:ext cx="8280920" cy="2026227"/>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Học</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thuộc</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lòng</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2 – 3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khổ</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thơ</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bài</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Về</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thăm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quê</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3819603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E4045E8F-4702-FA05-A08F-AC8F30DB76A8}"/>
              </a:ext>
            </a:extLst>
          </p:cNvPr>
          <p:cNvSpPr/>
          <p:nvPr/>
        </p:nvSpPr>
        <p:spPr>
          <a:xfrm>
            <a:off x="539552" y="771550"/>
            <a:ext cx="8280920" cy="2026227"/>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Niềm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vui</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của</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bạn</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nhỏ</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kì</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nghỉ</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hè</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ở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quê</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8397401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E4045E8F-4702-FA05-A08F-AC8F30DB76A8}"/>
              </a:ext>
            </a:extLst>
          </p:cNvPr>
          <p:cNvSpPr/>
          <p:nvPr/>
        </p:nvSpPr>
        <p:spPr>
          <a:xfrm>
            <a:off x="539552" y="771550"/>
            <a:ext cx="8280920" cy="2026227"/>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thích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khổ</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thơ</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bài</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nhất</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Vì</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sao</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5804075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5FC71B5-3CC3-3D1A-87C2-7BCB7FD030FC}"/>
              </a:ext>
            </a:extLst>
          </p:cNvPr>
          <p:cNvSpPr/>
          <p:nvPr/>
        </p:nvSpPr>
        <p:spPr>
          <a:xfrm>
            <a:off x="467544" y="0"/>
            <a:ext cx="8450141" cy="1289150"/>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Tranh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vẽ</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cảnh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ở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đâu</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thấy</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cảnh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vật</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giống</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với</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cảnh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vật</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đã</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quan</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sát</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a:t>
            </a:r>
          </a:p>
        </p:txBody>
      </p:sp>
      <p:sp>
        <p:nvSpPr>
          <p:cNvPr id="5" name="Rectangle: Rounded Corners 25">
            <a:extLst>
              <a:ext uri="{FF2B5EF4-FFF2-40B4-BE49-F238E27FC236}">
                <a16:creationId xmlns:a16="http://schemas.microsoft.com/office/drawing/2014/main" id="{65FC71B5-3CC3-3D1A-87C2-7BCB7FD030FC}"/>
              </a:ext>
            </a:extLst>
          </p:cNvPr>
          <p:cNvSpPr/>
          <p:nvPr/>
        </p:nvSpPr>
        <p:spPr>
          <a:xfrm>
            <a:off x="467543" y="-3263"/>
            <a:ext cx="8450141" cy="1289150"/>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thích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hình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ảnh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trong</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tranh</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minh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họa</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bài</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a:solidFill>
                  <a:srgbClr val="0070C0"/>
                </a:solidFill>
                <a:latin typeface="UTM Avo" panose="02040603050506020204" pitchFamily="18" charset="0"/>
                <a:ea typeface="AvantGarde" panose="00000400000000000000" pitchFamily="2" charset="0"/>
                <a:cs typeface="AvantGarde" panose="00000400000000000000" pitchFamily="2" charset="0"/>
              </a:rPr>
              <a:t>đọc</a:t>
            </a:r>
            <a:r>
              <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rPr>
              <a:t> ?</a:t>
            </a:r>
          </a:p>
        </p:txBody>
      </p:sp>
      <p:pic>
        <p:nvPicPr>
          <p:cNvPr id="2" name="Picture 1"/>
          <p:cNvPicPr>
            <a:picLocks noChangeAspect="1"/>
          </p:cNvPicPr>
          <p:nvPr/>
        </p:nvPicPr>
        <p:blipFill>
          <a:blip r:embed="rId3"/>
          <a:stretch>
            <a:fillRect/>
          </a:stretch>
        </p:blipFill>
        <p:spPr>
          <a:xfrm>
            <a:off x="1619672" y="1257946"/>
            <a:ext cx="5976664" cy="2901304"/>
          </a:xfrm>
          <a:prstGeom prst="rect">
            <a:avLst/>
          </a:prstGeom>
        </p:spPr>
      </p:pic>
    </p:spTree>
    <p:extLst>
      <p:ext uri="{BB962C8B-B14F-4D97-AF65-F5344CB8AC3E}">
        <p14:creationId xmlns:p14="http://schemas.microsoft.com/office/powerpoint/2010/main" val="18781959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Chart&#10;&#10;Description automatically generated">
            <a:extLst>
              <a:ext uri="{FF2B5EF4-FFF2-40B4-BE49-F238E27FC236}">
                <a16:creationId xmlns:a16="http://schemas.microsoft.com/office/drawing/2014/main" id="{11FD2300-BEBC-D0D9-732D-E4792C489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850"/>
            <a:ext cx="9144000" cy="5383199"/>
          </a:xfrm>
          <a:prstGeom prst="rect">
            <a:avLst/>
          </a:prstGeom>
        </p:spPr>
      </p:pic>
      <p:sp>
        <p:nvSpPr>
          <p:cNvPr id="43" name="TextBox 42">
            <a:extLst>
              <a:ext uri="{FF2B5EF4-FFF2-40B4-BE49-F238E27FC236}">
                <a16:creationId xmlns:a16="http://schemas.microsoft.com/office/drawing/2014/main" id="{43D4BC7E-2A04-4770-F69D-BCC09556189E}"/>
              </a:ext>
            </a:extLst>
          </p:cNvPr>
          <p:cNvSpPr txBox="1"/>
          <p:nvPr/>
        </p:nvSpPr>
        <p:spPr>
          <a:xfrm>
            <a:off x="467544" y="382335"/>
            <a:ext cx="8363218" cy="646331"/>
          </a:xfrm>
          <a:prstGeom prst="rect">
            <a:avLst/>
          </a:prstGeom>
          <a:noFill/>
        </p:spPr>
        <p:txBody>
          <a:bodyPr wrap="square" rtlCol="0">
            <a:spAutoFit/>
          </a:bodyPr>
          <a:lstStyle/>
          <a:p>
            <a:r>
              <a:rPr lang="en-US" sz="3600" b="1" dirty="0" err="1">
                <a:solidFill>
                  <a:schemeClr val="bg1"/>
                </a:solidFill>
                <a:latin typeface="HP001 4 hàng" panose="020B0603050302020204" pitchFamily="34" charset="0"/>
              </a:rPr>
              <a:t>Thứ</a:t>
            </a:r>
            <a:r>
              <a:rPr lang="en-US" sz="3600" b="1" dirty="0">
                <a:solidFill>
                  <a:schemeClr val="bg1"/>
                </a:solidFill>
                <a:latin typeface="HP001 4 hàng" panose="020B0603050302020204" pitchFamily="34" charset="0"/>
              </a:rPr>
              <a:t> </a:t>
            </a:r>
            <a:r>
              <a:rPr lang="en-US" sz="3600" b="1" dirty="0" err="1">
                <a:solidFill>
                  <a:schemeClr val="bg1"/>
                </a:solidFill>
                <a:latin typeface="HP001 4 hàng" panose="020B0603050302020204" pitchFamily="34" charset="0"/>
              </a:rPr>
              <a:t>hai</a:t>
            </a:r>
            <a:r>
              <a:rPr lang="en-US" sz="3600" b="1" dirty="0">
                <a:solidFill>
                  <a:schemeClr val="bg1"/>
                </a:solidFill>
                <a:latin typeface="HP001 4 hàng" panose="020B0603050302020204" pitchFamily="34" charset="0"/>
              </a:rPr>
              <a:t> </a:t>
            </a:r>
            <a:r>
              <a:rPr lang="en-US" sz="3600" b="1" dirty="0" err="1">
                <a:solidFill>
                  <a:schemeClr val="bg1"/>
                </a:solidFill>
                <a:latin typeface="HP001 4 hàng" panose="020B0603050302020204" pitchFamily="34" charset="0"/>
              </a:rPr>
              <a:t>ngày</a:t>
            </a:r>
            <a:r>
              <a:rPr lang="en-US" sz="3600" b="1" dirty="0">
                <a:solidFill>
                  <a:schemeClr val="bg1"/>
                </a:solidFill>
                <a:latin typeface="HP001 4 hàng" panose="020B0603050302020204" pitchFamily="34" charset="0"/>
              </a:rPr>
              <a:t> </a:t>
            </a:r>
            <a:r>
              <a:rPr lang="en-US" sz="3600" b="1" dirty="0" smtClean="0">
                <a:solidFill>
                  <a:schemeClr val="bg1"/>
                </a:solidFill>
                <a:latin typeface="HP001 4 hàng" panose="020B0603050302020204" pitchFamily="34" charset="0"/>
              </a:rPr>
              <a:t>16 </a:t>
            </a:r>
            <a:r>
              <a:rPr lang="en-US" sz="3600" b="1" dirty="0" err="1">
                <a:solidFill>
                  <a:schemeClr val="bg1"/>
                </a:solidFill>
                <a:latin typeface="HP001 4 hàng" panose="020B0603050302020204" pitchFamily="34" charset="0"/>
              </a:rPr>
              <a:t>tháng</a:t>
            </a:r>
            <a:r>
              <a:rPr lang="en-US" sz="3600" b="1" dirty="0">
                <a:solidFill>
                  <a:schemeClr val="bg1"/>
                </a:solidFill>
                <a:latin typeface="HP001 4 hàng" panose="020B0603050302020204" pitchFamily="34" charset="0"/>
              </a:rPr>
              <a:t>  9 </a:t>
            </a:r>
            <a:r>
              <a:rPr lang="en-US" sz="3600" b="1" dirty="0" err="1">
                <a:solidFill>
                  <a:schemeClr val="bg1"/>
                </a:solidFill>
                <a:latin typeface="HP001 4 hàng" panose="020B0603050302020204" pitchFamily="34" charset="0"/>
              </a:rPr>
              <a:t>năm</a:t>
            </a:r>
            <a:r>
              <a:rPr lang="en-US" sz="3600" b="1" dirty="0">
                <a:solidFill>
                  <a:schemeClr val="bg1"/>
                </a:solidFill>
                <a:latin typeface="HP001 4 hàng" panose="020B0603050302020204" pitchFamily="34" charset="0"/>
              </a:rPr>
              <a:t> </a:t>
            </a:r>
            <a:r>
              <a:rPr lang="en-US" sz="3600" b="1" dirty="0" smtClean="0">
                <a:solidFill>
                  <a:schemeClr val="bg1"/>
                </a:solidFill>
                <a:latin typeface="HP001 4 hàng" panose="020B0603050302020204" pitchFamily="34" charset="0"/>
              </a:rPr>
              <a:t>2024</a:t>
            </a:r>
            <a:endParaRPr lang="en-US" sz="3600" b="1" dirty="0">
              <a:solidFill>
                <a:schemeClr val="bg1"/>
              </a:solidFill>
              <a:latin typeface="HP001 4 hàng" panose="020B0603050302020204" pitchFamily="34" charset="0"/>
            </a:endParaRPr>
          </a:p>
        </p:txBody>
      </p:sp>
      <p:sp>
        <p:nvSpPr>
          <p:cNvPr id="45" name="TextBox 44">
            <a:extLst>
              <a:ext uri="{FF2B5EF4-FFF2-40B4-BE49-F238E27FC236}">
                <a16:creationId xmlns:a16="http://schemas.microsoft.com/office/drawing/2014/main" id="{0C3AFE64-B622-5090-3569-96CCBCE47581}"/>
              </a:ext>
            </a:extLst>
          </p:cNvPr>
          <p:cNvSpPr txBox="1"/>
          <p:nvPr/>
        </p:nvSpPr>
        <p:spPr>
          <a:xfrm>
            <a:off x="1187624" y="1707070"/>
            <a:ext cx="2590923" cy="646331"/>
          </a:xfrm>
          <a:prstGeom prst="rect">
            <a:avLst/>
          </a:prstGeom>
          <a:noFill/>
        </p:spPr>
        <p:txBody>
          <a:bodyPr wrap="square" rtlCol="0">
            <a:spAutoFit/>
          </a:bodyPr>
          <a:lstStyle/>
          <a:p>
            <a:r>
              <a:rPr lang="en-US" sz="3600" b="1" dirty="0" err="1">
                <a:solidFill>
                  <a:schemeClr val="bg1"/>
                </a:solidFill>
                <a:latin typeface="HP001 4 hàng" panose="020B0603050302020204" pitchFamily="34" charset="0"/>
              </a:rPr>
              <a:t>Bài</a:t>
            </a:r>
            <a:r>
              <a:rPr lang="en-US" sz="3600" b="1" dirty="0">
                <a:solidFill>
                  <a:schemeClr val="bg1"/>
                </a:solidFill>
                <a:latin typeface="HP001 4 hàng" panose="020B0603050302020204" pitchFamily="34" charset="0"/>
              </a:rPr>
              <a:t> 3:</a:t>
            </a:r>
          </a:p>
        </p:txBody>
      </p:sp>
      <p:sp>
        <p:nvSpPr>
          <p:cNvPr id="46" name="TextBox 45">
            <a:extLst>
              <a:ext uri="{FF2B5EF4-FFF2-40B4-BE49-F238E27FC236}">
                <a16:creationId xmlns:a16="http://schemas.microsoft.com/office/drawing/2014/main" id="{9B13955B-14B7-C246-13AC-F2588575B6B7}"/>
              </a:ext>
            </a:extLst>
          </p:cNvPr>
          <p:cNvSpPr txBox="1"/>
          <p:nvPr/>
        </p:nvSpPr>
        <p:spPr>
          <a:xfrm>
            <a:off x="2624539" y="1707070"/>
            <a:ext cx="6408712" cy="646331"/>
          </a:xfrm>
          <a:prstGeom prst="rect">
            <a:avLst/>
          </a:prstGeom>
          <a:noFill/>
        </p:spPr>
        <p:txBody>
          <a:bodyPr wrap="square" rtlCol="0">
            <a:spAutoFit/>
          </a:bodyPr>
          <a:lstStyle/>
          <a:p>
            <a:r>
              <a:rPr lang="en-US" sz="3600" b="1" dirty="0">
                <a:solidFill>
                  <a:srgbClr val="FFFF00"/>
                </a:solidFill>
                <a:latin typeface="HP001 4 hàng" panose="020B0603050302020204" pitchFamily="34" charset="0"/>
              </a:rPr>
              <a:t> </a:t>
            </a:r>
            <a:r>
              <a:rPr lang="en-US" sz="3600" b="1" dirty="0" err="1">
                <a:solidFill>
                  <a:srgbClr val="FFFF00"/>
                </a:solidFill>
                <a:latin typeface="HP001 4 hàng" panose="020B0603050302020204" pitchFamily="34" charset="0"/>
              </a:rPr>
              <a:t>Cánh</a:t>
            </a:r>
            <a:r>
              <a:rPr lang="en-US" sz="3600" b="1" dirty="0">
                <a:solidFill>
                  <a:srgbClr val="FFFF00"/>
                </a:solidFill>
                <a:latin typeface="HP001 4 hàng" panose="020B0603050302020204" pitchFamily="34" charset="0"/>
              </a:rPr>
              <a:t> </a:t>
            </a:r>
            <a:r>
              <a:rPr lang="en-US" sz="3600" b="1" dirty="0" err="1">
                <a:solidFill>
                  <a:srgbClr val="FFFF00"/>
                </a:solidFill>
                <a:latin typeface="HP001 4 hàng" panose="020B0603050302020204" pitchFamily="34" charset="0"/>
              </a:rPr>
              <a:t>rừng</a:t>
            </a:r>
            <a:r>
              <a:rPr lang="en-US" sz="3600" b="1" dirty="0">
                <a:solidFill>
                  <a:srgbClr val="FFFF00"/>
                </a:solidFill>
                <a:latin typeface="HP001 4 hàng" panose="020B0603050302020204" pitchFamily="34" charset="0"/>
              </a:rPr>
              <a:t> </a:t>
            </a:r>
            <a:r>
              <a:rPr lang="en-US" sz="3600" b="1" dirty="0" err="1">
                <a:solidFill>
                  <a:srgbClr val="FFFF00"/>
                </a:solidFill>
                <a:latin typeface="HP001 4 hàng" panose="020B0603050302020204" pitchFamily="34" charset="0"/>
              </a:rPr>
              <a:t>trong</a:t>
            </a:r>
            <a:r>
              <a:rPr lang="en-US" sz="3600" b="1" dirty="0">
                <a:solidFill>
                  <a:srgbClr val="FFFF00"/>
                </a:solidFill>
                <a:latin typeface="HP001 4 hàng" panose="020B0603050302020204" pitchFamily="34" charset="0"/>
              </a:rPr>
              <a:t> </a:t>
            </a:r>
            <a:r>
              <a:rPr lang="en-US" sz="3600" b="1" dirty="0" err="1">
                <a:solidFill>
                  <a:srgbClr val="FFFF00"/>
                </a:solidFill>
                <a:latin typeface="HP001 4 hàng" panose="020B0603050302020204" pitchFamily="34" charset="0"/>
              </a:rPr>
              <a:t>nắng</a:t>
            </a:r>
            <a:endParaRPr lang="en-US" sz="36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12807265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984CDF1F-E12D-CD2E-40DE-9366ACB67B2B}"/>
              </a:ext>
            </a:extLst>
          </p:cNvPr>
          <p:cNvSpPr/>
          <p:nvPr/>
        </p:nvSpPr>
        <p:spPr>
          <a:xfrm>
            <a:off x="-13118" y="637768"/>
            <a:ext cx="9157118" cy="5280710"/>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US" sz="16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vi-VN" sz="2000"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Làng tôi ở lưng Trường Sơn, giữa vùng núi non trùng điệp. Một lần, tôi và mấy đứa bạn được ông tôi cho đi thăm rừng. Đứa nào cũng vui.</a:t>
            </a:r>
          </a:p>
          <a:p>
            <a:pPr lvl="1"/>
            <a:endParaRPr lang="vi-VN" sz="2000"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a:p>
            <a:pPr lvl="1"/>
            <a:r>
              <a:rPr lang="vi-VN" sz="2000"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lvl="1"/>
            <a:endParaRPr lang="vi-VN" sz="2000"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a:p>
            <a:pPr lvl="1"/>
            <a:r>
              <a:rPr lang="vi-VN" sz="2000"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lvl="1"/>
            <a:endParaRPr lang="vi-VN" sz="2000"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a:p>
            <a:pPr lvl="1"/>
            <a:r>
              <a:rPr lang="vi-VN" sz="2000"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lvl="1"/>
            <a:endParaRPr lang="vi-VN" sz="16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a:p>
            <a:pPr lvl="1" algn="just"/>
            <a:endParaRPr lang="vi-VN" sz="16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a:p>
            <a:pPr lvl="1"/>
            <a:endParaRPr lang="en-US" sz="16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28" name="Wave 27">
            <a:extLst>
              <a:ext uri="{FF2B5EF4-FFF2-40B4-BE49-F238E27FC236}">
                <a16:creationId xmlns:a16="http://schemas.microsoft.com/office/drawing/2014/main" id="{DB8B1574-7ADC-C659-873F-9C2C9CB303E1}"/>
              </a:ext>
            </a:extLst>
          </p:cNvPr>
          <p:cNvSpPr/>
          <p:nvPr/>
        </p:nvSpPr>
        <p:spPr>
          <a:xfrm>
            <a:off x="899592" y="160340"/>
            <a:ext cx="1728192" cy="659092"/>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16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16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mẫu</a:t>
            </a:r>
            <a:endParaRPr lang="en-US" sz="16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5" name="Rectangle: Rounded Corners 25">
            <a:extLst>
              <a:ext uri="{FF2B5EF4-FFF2-40B4-BE49-F238E27FC236}">
                <a16:creationId xmlns:a16="http://schemas.microsoft.com/office/drawing/2014/main" id="{413277B4-4637-52BB-B195-68D3AD5C3BCC}"/>
              </a:ext>
            </a:extLst>
          </p:cNvPr>
          <p:cNvSpPr/>
          <p:nvPr/>
        </p:nvSpPr>
        <p:spPr>
          <a:xfrm>
            <a:off x="3563888" y="160340"/>
            <a:ext cx="3240360"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Cánh</a:t>
            </a:r>
            <a:r>
              <a:rPr kumimoji="0" lang="en-US"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rừng</a:t>
            </a:r>
            <a:r>
              <a:rPr kumimoji="0" lang="en-US"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nắng</a:t>
            </a:r>
            <a:endParaRPr kumimoji="0" 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19943189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Rounded Corners 60">
            <a:extLst>
              <a:ext uri="{FF2B5EF4-FFF2-40B4-BE49-F238E27FC236}">
                <a16:creationId xmlns:a16="http://schemas.microsoft.com/office/drawing/2014/main" id="{2960C66E-C12E-9D8F-81C6-47FABA9A32FF}"/>
              </a:ext>
            </a:extLst>
          </p:cNvPr>
          <p:cNvSpPr/>
          <p:nvPr/>
        </p:nvSpPr>
        <p:spPr>
          <a:xfrm>
            <a:off x="-11289" y="724637"/>
            <a:ext cx="9234347" cy="5335305"/>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vi-VN" sz="2000"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Làng tôi ở lưng Trường Sơn, giữa vùng núi non trùng điệp. Một lần, tôi và mấy đứa bạn được ông tôi cho đi thăm rừng. Đứa nào cũng vui.</a:t>
            </a:r>
          </a:p>
          <a:p>
            <a:pPr lvl="1"/>
            <a:endParaRPr lang="vi-VN" sz="2000"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a:p>
            <a:pPr lvl="1"/>
            <a:r>
              <a:rPr lang="vi-VN" sz="2000"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lvl="1"/>
            <a:endParaRPr lang="vi-VN" sz="2000"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a:p>
            <a:pPr lvl="1"/>
            <a:r>
              <a:rPr lang="vi-VN" sz="2000"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lvl="1"/>
            <a:endParaRPr lang="vi-VN" sz="2000"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a:p>
            <a:pPr lvl="1"/>
            <a:r>
              <a:rPr lang="vi-VN" sz="2000"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p:txBody>
      </p:sp>
      <p:sp>
        <p:nvSpPr>
          <p:cNvPr id="63" name="Wave 62">
            <a:extLst>
              <a:ext uri="{FF2B5EF4-FFF2-40B4-BE49-F238E27FC236}">
                <a16:creationId xmlns:a16="http://schemas.microsoft.com/office/drawing/2014/main" id="{821A2C2F-1B84-21B9-4EBD-DA0893633205}"/>
              </a:ext>
            </a:extLst>
          </p:cNvPr>
          <p:cNvSpPr/>
          <p:nvPr/>
        </p:nvSpPr>
        <p:spPr>
          <a:xfrm>
            <a:off x="186042" y="34633"/>
            <a:ext cx="1622941" cy="559621"/>
          </a:xfrm>
          <a:custGeom>
            <a:avLst/>
            <a:gdLst>
              <a:gd name="connsiteX0" fmla="*/ 198973 w 1622941"/>
              <a:gd name="connsiteY0" fmla="*/ 69953 h 559621"/>
              <a:gd name="connsiteX1" fmla="*/ 1622941 w 1622941"/>
              <a:gd name="connsiteY1" fmla="*/ 69953 h 559621"/>
              <a:gd name="connsiteX2" fmla="*/ 1423968 w 1622941"/>
              <a:gd name="connsiteY2" fmla="*/ 489668 h 559621"/>
              <a:gd name="connsiteX3" fmla="*/ 0 w 1622941"/>
              <a:gd name="connsiteY3" fmla="*/ 489668 h 559621"/>
              <a:gd name="connsiteX4" fmla="*/ 198973 w 1622941"/>
              <a:gd name="connsiteY4" fmla="*/ 69953 h 55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941" h="559621" fill="none" extrusionOk="0">
                <a:moveTo>
                  <a:pt x="198973" y="69953"/>
                </a:moveTo>
                <a:cubicBezTo>
                  <a:pt x="597964" y="-134429"/>
                  <a:pt x="1092709" y="271404"/>
                  <a:pt x="1622941" y="69953"/>
                </a:cubicBezTo>
                <a:cubicBezTo>
                  <a:pt x="1543258" y="264348"/>
                  <a:pt x="1478575" y="317485"/>
                  <a:pt x="1423968" y="489668"/>
                </a:cubicBezTo>
                <a:cubicBezTo>
                  <a:pt x="964965" y="713471"/>
                  <a:pt x="431990" y="267594"/>
                  <a:pt x="0" y="489668"/>
                </a:cubicBezTo>
                <a:cubicBezTo>
                  <a:pt x="44643" y="419563"/>
                  <a:pt x="154196" y="113703"/>
                  <a:pt x="198973" y="69953"/>
                </a:cubicBezTo>
                <a:close/>
              </a:path>
              <a:path w="1622941" h="559621" stroke="0" extrusionOk="0">
                <a:moveTo>
                  <a:pt x="198973" y="69953"/>
                </a:moveTo>
                <a:cubicBezTo>
                  <a:pt x="690371" y="-191630"/>
                  <a:pt x="1136469" y="218298"/>
                  <a:pt x="1622941" y="69953"/>
                </a:cubicBezTo>
                <a:cubicBezTo>
                  <a:pt x="1576460" y="152485"/>
                  <a:pt x="1466543" y="419683"/>
                  <a:pt x="1423968" y="489668"/>
                </a:cubicBezTo>
                <a:cubicBezTo>
                  <a:pt x="990462" y="663096"/>
                  <a:pt x="461417" y="299627"/>
                  <a:pt x="0" y="489668"/>
                </a:cubicBezTo>
                <a:cubicBezTo>
                  <a:pt x="74325" y="339705"/>
                  <a:pt x="142114" y="186419"/>
                  <a:pt x="198973" y="69953"/>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Chia đoạn</a:t>
            </a:r>
          </a:p>
        </p:txBody>
      </p:sp>
      <p:sp>
        <p:nvSpPr>
          <p:cNvPr id="64" name="Wave 63">
            <a:extLst>
              <a:ext uri="{FF2B5EF4-FFF2-40B4-BE49-F238E27FC236}">
                <a16:creationId xmlns:a16="http://schemas.microsoft.com/office/drawing/2014/main" id="{BF7D8304-BFAD-91BE-857A-3FC6EA699B3C}"/>
              </a:ext>
            </a:extLst>
          </p:cNvPr>
          <p:cNvSpPr/>
          <p:nvPr/>
        </p:nvSpPr>
        <p:spPr>
          <a:xfrm>
            <a:off x="148969" y="34633"/>
            <a:ext cx="1660014" cy="656287"/>
          </a:xfrm>
          <a:custGeom>
            <a:avLst/>
            <a:gdLst>
              <a:gd name="connsiteX0" fmla="*/ 203518 w 1660014"/>
              <a:gd name="connsiteY0" fmla="*/ 82036 h 656287"/>
              <a:gd name="connsiteX1" fmla="*/ 1660014 w 1660014"/>
              <a:gd name="connsiteY1" fmla="*/ 82036 h 656287"/>
              <a:gd name="connsiteX2" fmla="*/ 1456496 w 1660014"/>
              <a:gd name="connsiteY2" fmla="*/ 574251 h 656287"/>
              <a:gd name="connsiteX3" fmla="*/ 0 w 1660014"/>
              <a:gd name="connsiteY3" fmla="*/ 574251 h 656287"/>
              <a:gd name="connsiteX4" fmla="*/ 203518 w 1660014"/>
              <a:gd name="connsiteY4" fmla="*/ 82036 h 656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014" h="656287" fill="none" extrusionOk="0">
                <a:moveTo>
                  <a:pt x="203518" y="82036"/>
                </a:moveTo>
                <a:cubicBezTo>
                  <a:pt x="668132" y="-183470"/>
                  <a:pt x="1130377" y="330294"/>
                  <a:pt x="1660014" y="82036"/>
                </a:cubicBezTo>
                <a:cubicBezTo>
                  <a:pt x="1626621" y="232988"/>
                  <a:pt x="1541583" y="367129"/>
                  <a:pt x="1456496" y="574251"/>
                </a:cubicBezTo>
                <a:cubicBezTo>
                  <a:pt x="1002280" y="828972"/>
                  <a:pt x="456044" y="308462"/>
                  <a:pt x="0" y="574251"/>
                </a:cubicBezTo>
                <a:cubicBezTo>
                  <a:pt x="97400" y="418165"/>
                  <a:pt x="116254" y="276647"/>
                  <a:pt x="203518" y="82036"/>
                </a:cubicBezTo>
                <a:close/>
              </a:path>
              <a:path w="1660014" h="656287" stroke="0" extrusionOk="0">
                <a:moveTo>
                  <a:pt x="203518" y="82036"/>
                </a:moveTo>
                <a:cubicBezTo>
                  <a:pt x="696600" y="-204286"/>
                  <a:pt x="1161146" y="259508"/>
                  <a:pt x="1660014" y="82036"/>
                </a:cubicBezTo>
                <a:cubicBezTo>
                  <a:pt x="1649331" y="153697"/>
                  <a:pt x="1585544" y="373705"/>
                  <a:pt x="1456496" y="574251"/>
                </a:cubicBezTo>
                <a:cubicBezTo>
                  <a:pt x="1025851" y="768060"/>
                  <a:pt x="466575" y="362455"/>
                  <a:pt x="0" y="574251"/>
                </a:cubicBezTo>
                <a:cubicBezTo>
                  <a:pt x="93220" y="448471"/>
                  <a:pt x="105255" y="324604"/>
                  <a:pt x="203518" y="82036"/>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Đọc nối tiếp</a:t>
            </a:r>
          </a:p>
        </p:txBody>
      </p:sp>
      <p:sp>
        <p:nvSpPr>
          <p:cNvPr id="65" name="Oval 64">
            <a:extLst>
              <a:ext uri="{FF2B5EF4-FFF2-40B4-BE49-F238E27FC236}">
                <a16:creationId xmlns:a16="http://schemas.microsoft.com/office/drawing/2014/main" id="{10FD0CBE-3B91-2D39-4DC9-D4C810A9F06F}"/>
              </a:ext>
            </a:extLst>
          </p:cNvPr>
          <p:cNvSpPr/>
          <p:nvPr/>
        </p:nvSpPr>
        <p:spPr>
          <a:xfrm>
            <a:off x="186042" y="866282"/>
            <a:ext cx="276334" cy="22553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1</a:t>
            </a:r>
          </a:p>
        </p:txBody>
      </p:sp>
      <p:sp>
        <p:nvSpPr>
          <p:cNvPr id="66" name="Oval 65">
            <a:extLst>
              <a:ext uri="{FF2B5EF4-FFF2-40B4-BE49-F238E27FC236}">
                <a16:creationId xmlns:a16="http://schemas.microsoft.com/office/drawing/2014/main" id="{DA61DD32-DEA8-16AB-9703-9ED43847A9AD}"/>
              </a:ext>
            </a:extLst>
          </p:cNvPr>
          <p:cNvSpPr/>
          <p:nvPr/>
        </p:nvSpPr>
        <p:spPr>
          <a:xfrm>
            <a:off x="149239" y="2589731"/>
            <a:ext cx="279734" cy="230796"/>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2</a:t>
            </a:r>
          </a:p>
        </p:txBody>
      </p:sp>
      <p:sp>
        <p:nvSpPr>
          <p:cNvPr id="67" name="Oval 66">
            <a:extLst>
              <a:ext uri="{FF2B5EF4-FFF2-40B4-BE49-F238E27FC236}">
                <a16:creationId xmlns:a16="http://schemas.microsoft.com/office/drawing/2014/main" id="{7F8CCD59-98F4-2602-B963-D0743E8CFC89}"/>
              </a:ext>
            </a:extLst>
          </p:cNvPr>
          <p:cNvSpPr/>
          <p:nvPr/>
        </p:nvSpPr>
        <p:spPr>
          <a:xfrm>
            <a:off x="186042" y="4167545"/>
            <a:ext cx="276334" cy="22553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3</a:t>
            </a:r>
          </a:p>
        </p:txBody>
      </p:sp>
      <p:sp>
        <p:nvSpPr>
          <p:cNvPr id="10" name="Rectangle: Rounded Corners 25">
            <a:extLst>
              <a:ext uri="{FF2B5EF4-FFF2-40B4-BE49-F238E27FC236}">
                <a16:creationId xmlns:a16="http://schemas.microsoft.com/office/drawing/2014/main" id="{413277B4-4637-52BB-B195-68D3AD5C3BCC}"/>
              </a:ext>
            </a:extLst>
          </p:cNvPr>
          <p:cNvSpPr/>
          <p:nvPr/>
        </p:nvSpPr>
        <p:spPr>
          <a:xfrm>
            <a:off x="3563888" y="160340"/>
            <a:ext cx="3240360"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Cánh</a:t>
            </a:r>
            <a:r>
              <a:rPr kumimoji="0" lang="en-US"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rừng</a:t>
            </a:r>
            <a:r>
              <a:rPr kumimoji="0" lang="en-US"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nắng</a:t>
            </a:r>
            <a:endParaRPr kumimoji="0" 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26901882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fade">
                                      <p:cBhvr>
                                        <p:cTn id="14" dur="1000"/>
                                        <p:tgtEl>
                                          <p:spTgt spid="65"/>
                                        </p:tgtEl>
                                      </p:cBhvr>
                                    </p:animEffect>
                                    <p:anim calcmode="lin" valueType="num">
                                      <p:cBhvr>
                                        <p:cTn id="15" dur="1000" fill="hold"/>
                                        <p:tgtEl>
                                          <p:spTgt spid="65"/>
                                        </p:tgtEl>
                                        <p:attrNameLst>
                                          <p:attrName>ppt_x</p:attrName>
                                        </p:attrNameLst>
                                      </p:cBhvr>
                                      <p:tavLst>
                                        <p:tav tm="0">
                                          <p:val>
                                            <p:strVal val="#ppt_x"/>
                                          </p:val>
                                        </p:tav>
                                        <p:tav tm="100000">
                                          <p:val>
                                            <p:strVal val="#ppt_x"/>
                                          </p:val>
                                        </p:tav>
                                      </p:tavLst>
                                    </p:anim>
                                    <p:anim calcmode="lin" valueType="num">
                                      <p:cBhvr>
                                        <p:cTn id="16"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1000"/>
                                        <p:tgtEl>
                                          <p:spTgt spid="66"/>
                                        </p:tgtEl>
                                      </p:cBhvr>
                                    </p:animEffect>
                                    <p:anim calcmode="lin" valueType="num">
                                      <p:cBhvr>
                                        <p:cTn id="22" dur="1000" fill="hold"/>
                                        <p:tgtEl>
                                          <p:spTgt spid="66"/>
                                        </p:tgtEl>
                                        <p:attrNameLst>
                                          <p:attrName>ppt_x</p:attrName>
                                        </p:attrNameLst>
                                      </p:cBhvr>
                                      <p:tavLst>
                                        <p:tav tm="0">
                                          <p:val>
                                            <p:strVal val="#ppt_x"/>
                                          </p:val>
                                        </p:tav>
                                        <p:tav tm="100000">
                                          <p:val>
                                            <p:strVal val="#ppt_x"/>
                                          </p:val>
                                        </p:tav>
                                      </p:tavLst>
                                    </p:anim>
                                    <p:anim calcmode="lin" valueType="num">
                                      <p:cBhvr>
                                        <p:cTn id="23"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1000"/>
                                        <p:tgtEl>
                                          <p:spTgt spid="67"/>
                                        </p:tgtEl>
                                      </p:cBhvr>
                                    </p:animEffect>
                                    <p:anim calcmode="lin" valueType="num">
                                      <p:cBhvr>
                                        <p:cTn id="29" dur="1000" fill="hold"/>
                                        <p:tgtEl>
                                          <p:spTgt spid="67"/>
                                        </p:tgtEl>
                                        <p:attrNameLst>
                                          <p:attrName>ppt_x</p:attrName>
                                        </p:attrNameLst>
                                      </p:cBhvr>
                                      <p:tavLst>
                                        <p:tav tm="0">
                                          <p:val>
                                            <p:strVal val="#ppt_x"/>
                                          </p:val>
                                        </p:tav>
                                        <p:tav tm="100000">
                                          <p:val>
                                            <p:strVal val="#ppt_x"/>
                                          </p:val>
                                        </p:tav>
                                      </p:tavLst>
                                    </p:anim>
                                    <p:anim calcmode="lin" valueType="num">
                                      <p:cBhvr>
                                        <p:cTn id="30"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61">
                                            <p:txEl>
                                              <p:pRg st="0" end="0"/>
                                            </p:txEl>
                                          </p:spTgt>
                                        </p:tgtEl>
                                        <p:attrNameLst>
                                          <p:attrName>style.color</p:attrName>
                                        </p:attrNameLst>
                                      </p:cBhvr>
                                      <p:to>
                                        <a:schemeClr val="accent2"/>
                                      </p:to>
                                    </p:animClr>
                                    <p:animClr clrSpc="rgb" dir="cw">
                                      <p:cBhvr>
                                        <p:cTn id="35" dur="500" fill="hold"/>
                                        <p:tgtEl>
                                          <p:spTgt spid="61">
                                            <p:txEl>
                                              <p:pRg st="0" end="0"/>
                                            </p:txEl>
                                          </p:spTgt>
                                        </p:tgtEl>
                                        <p:attrNameLst>
                                          <p:attrName>fillcolor</p:attrName>
                                        </p:attrNameLst>
                                      </p:cBhvr>
                                      <p:to>
                                        <a:schemeClr val="accent2"/>
                                      </p:to>
                                    </p:animClr>
                                    <p:set>
                                      <p:cBhvr>
                                        <p:cTn id="36" dur="500" fill="hold"/>
                                        <p:tgtEl>
                                          <p:spTgt spid="61">
                                            <p:txEl>
                                              <p:pRg st="0" end="0"/>
                                            </p:txEl>
                                          </p:spTgt>
                                        </p:tgtEl>
                                        <p:attrNameLst>
                                          <p:attrName>fill.type</p:attrName>
                                        </p:attrNameLst>
                                      </p:cBhvr>
                                      <p:to>
                                        <p:strVal val="solid"/>
                                      </p:to>
                                    </p:set>
                                    <p:set>
                                      <p:cBhvr>
                                        <p:cTn id="37" dur="500" fill="hold"/>
                                        <p:tgtEl>
                                          <p:spTgt spid="61">
                                            <p:txEl>
                                              <p:pRg st="0" end="0"/>
                                            </p:txEl>
                                          </p:spTgt>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9" presetClass="emph" presetSubtype="0" fill="hold" nodeType="clickEffect">
                                  <p:stCondLst>
                                    <p:cond delay="0"/>
                                  </p:stCondLst>
                                  <p:childTnLst>
                                    <p:animClr clrSpc="rgb" dir="cw">
                                      <p:cBhvr override="childStyle">
                                        <p:cTn id="41" dur="500" fill="hold"/>
                                        <p:tgtEl>
                                          <p:spTgt spid="61">
                                            <p:txEl>
                                              <p:pRg st="2" end="2"/>
                                            </p:txEl>
                                          </p:spTgt>
                                        </p:tgtEl>
                                        <p:attrNameLst>
                                          <p:attrName>style.color</p:attrName>
                                        </p:attrNameLst>
                                      </p:cBhvr>
                                      <p:to>
                                        <a:schemeClr val="accent2"/>
                                      </p:to>
                                    </p:animClr>
                                    <p:animClr clrSpc="rgb" dir="cw">
                                      <p:cBhvr>
                                        <p:cTn id="42" dur="500" fill="hold"/>
                                        <p:tgtEl>
                                          <p:spTgt spid="61">
                                            <p:txEl>
                                              <p:pRg st="2" end="2"/>
                                            </p:txEl>
                                          </p:spTgt>
                                        </p:tgtEl>
                                        <p:attrNameLst>
                                          <p:attrName>fillcolor</p:attrName>
                                        </p:attrNameLst>
                                      </p:cBhvr>
                                      <p:to>
                                        <a:schemeClr val="accent2"/>
                                      </p:to>
                                    </p:animClr>
                                    <p:set>
                                      <p:cBhvr>
                                        <p:cTn id="43" dur="500" fill="hold"/>
                                        <p:tgtEl>
                                          <p:spTgt spid="61">
                                            <p:txEl>
                                              <p:pRg st="2" end="2"/>
                                            </p:txEl>
                                          </p:spTgt>
                                        </p:tgtEl>
                                        <p:attrNameLst>
                                          <p:attrName>fill.type</p:attrName>
                                        </p:attrNameLst>
                                      </p:cBhvr>
                                      <p:to>
                                        <p:strVal val="solid"/>
                                      </p:to>
                                    </p:set>
                                    <p:set>
                                      <p:cBhvr>
                                        <p:cTn id="44" dur="500" fill="hold"/>
                                        <p:tgtEl>
                                          <p:spTgt spid="61">
                                            <p:txEl>
                                              <p:pRg st="2" end="2"/>
                                            </p:txEl>
                                          </p:spTgt>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9" presetClass="emph" presetSubtype="0" fill="hold" nodeType="clickEffect">
                                  <p:stCondLst>
                                    <p:cond delay="0"/>
                                  </p:stCondLst>
                                  <p:childTnLst>
                                    <p:animClr clrSpc="rgb" dir="cw">
                                      <p:cBhvr override="childStyle">
                                        <p:cTn id="48" dur="500" fill="hold"/>
                                        <p:tgtEl>
                                          <p:spTgt spid="61">
                                            <p:txEl>
                                              <p:pRg st="4" end="4"/>
                                            </p:txEl>
                                          </p:spTgt>
                                        </p:tgtEl>
                                        <p:attrNameLst>
                                          <p:attrName>style.color</p:attrName>
                                        </p:attrNameLst>
                                      </p:cBhvr>
                                      <p:to>
                                        <a:schemeClr val="accent2"/>
                                      </p:to>
                                    </p:animClr>
                                    <p:animClr clrSpc="rgb" dir="cw">
                                      <p:cBhvr>
                                        <p:cTn id="49" dur="500" fill="hold"/>
                                        <p:tgtEl>
                                          <p:spTgt spid="61">
                                            <p:txEl>
                                              <p:pRg st="4" end="4"/>
                                            </p:txEl>
                                          </p:spTgt>
                                        </p:tgtEl>
                                        <p:attrNameLst>
                                          <p:attrName>fillcolor</p:attrName>
                                        </p:attrNameLst>
                                      </p:cBhvr>
                                      <p:to>
                                        <a:schemeClr val="accent2"/>
                                      </p:to>
                                    </p:animClr>
                                    <p:set>
                                      <p:cBhvr>
                                        <p:cTn id="50" dur="500" fill="hold"/>
                                        <p:tgtEl>
                                          <p:spTgt spid="61">
                                            <p:txEl>
                                              <p:pRg st="4" end="4"/>
                                            </p:txEl>
                                          </p:spTgt>
                                        </p:tgtEl>
                                        <p:attrNameLst>
                                          <p:attrName>fill.type</p:attrName>
                                        </p:attrNameLst>
                                      </p:cBhvr>
                                      <p:to>
                                        <p:strVal val="solid"/>
                                      </p:to>
                                    </p:set>
                                    <p:set>
                                      <p:cBhvr>
                                        <p:cTn id="51" dur="500" fill="hold"/>
                                        <p:tgtEl>
                                          <p:spTgt spid="61">
                                            <p:txEl>
                                              <p:pRg st="4" end="4"/>
                                            </p:txEl>
                                          </p:spTgt>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19" presetClass="emph" presetSubtype="0" fill="hold" nodeType="clickEffect">
                                  <p:stCondLst>
                                    <p:cond delay="0"/>
                                  </p:stCondLst>
                                  <p:childTnLst>
                                    <p:animClr clrSpc="rgb" dir="cw">
                                      <p:cBhvr override="childStyle">
                                        <p:cTn id="55" dur="500" fill="hold"/>
                                        <p:tgtEl>
                                          <p:spTgt spid="61">
                                            <p:txEl>
                                              <p:pRg st="6" end="6"/>
                                            </p:txEl>
                                          </p:spTgt>
                                        </p:tgtEl>
                                        <p:attrNameLst>
                                          <p:attrName>style.color</p:attrName>
                                        </p:attrNameLst>
                                      </p:cBhvr>
                                      <p:to>
                                        <a:schemeClr val="accent2"/>
                                      </p:to>
                                    </p:animClr>
                                    <p:animClr clrSpc="rgb" dir="cw">
                                      <p:cBhvr>
                                        <p:cTn id="56" dur="500" fill="hold"/>
                                        <p:tgtEl>
                                          <p:spTgt spid="61">
                                            <p:txEl>
                                              <p:pRg st="6" end="6"/>
                                            </p:txEl>
                                          </p:spTgt>
                                        </p:tgtEl>
                                        <p:attrNameLst>
                                          <p:attrName>fillcolor</p:attrName>
                                        </p:attrNameLst>
                                      </p:cBhvr>
                                      <p:to>
                                        <a:schemeClr val="accent2"/>
                                      </p:to>
                                    </p:animClr>
                                    <p:set>
                                      <p:cBhvr>
                                        <p:cTn id="57" dur="500" fill="hold"/>
                                        <p:tgtEl>
                                          <p:spTgt spid="61">
                                            <p:txEl>
                                              <p:pRg st="6" end="6"/>
                                            </p:txEl>
                                          </p:spTgt>
                                        </p:tgtEl>
                                        <p:attrNameLst>
                                          <p:attrName>fill.type</p:attrName>
                                        </p:attrNameLst>
                                      </p:cBhvr>
                                      <p:to>
                                        <p:strVal val="solid"/>
                                      </p:to>
                                    </p:set>
                                    <p:set>
                                      <p:cBhvr>
                                        <p:cTn id="58" dur="500" fill="hold"/>
                                        <p:tgtEl>
                                          <p:spTgt spid="61">
                                            <p:txEl>
                                              <p:pRg st="6" end="6"/>
                                            </p:txEl>
                                          </p:spTgt>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anim calcmode="lin" valueType="num">
                                      <p:cBhvr>
                                        <p:cTn id="63" dur="1000" fill="hold"/>
                                        <p:tgtEl>
                                          <p:spTgt spid="64"/>
                                        </p:tgtEl>
                                        <p:attrNameLst>
                                          <p:attrName>ppt_w</p:attrName>
                                        </p:attrNameLst>
                                      </p:cBhvr>
                                      <p:tavLst>
                                        <p:tav tm="0">
                                          <p:val>
                                            <p:fltVal val="0"/>
                                          </p:val>
                                        </p:tav>
                                        <p:tav tm="100000">
                                          <p:val>
                                            <p:strVal val="#ppt_w"/>
                                          </p:val>
                                        </p:tav>
                                      </p:tavLst>
                                    </p:anim>
                                    <p:anim calcmode="lin" valueType="num">
                                      <p:cBhvr>
                                        <p:cTn id="64" dur="1000" fill="hold"/>
                                        <p:tgtEl>
                                          <p:spTgt spid="64"/>
                                        </p:tgtEl>
                                        <p:attrNameLst>
                                          <p:attrName>ppt_h</p:attrName>
                                        </p:attrNameLst>
                                      </p:cBhvr>
                                      <p:tavLst>
                                        <p:tav tm="0">
                                          <p:val>
                                            <p:fltVal val="0"/>
                                          </p:val>
                                        </p:tav>
                                        <p:tav tm="100000">
                                          <p:val>
                                            <p:strVal val="#ppt_h"/>
                                          </p:val>
                                        </p:tav>
                                      </p:tavLst>
                                    </p:anim>
                                    <p:anim calcmode="lin" valueType="num">
                                      <p:cBhvr>
                                        <p:cTn id="65" dur="1000" fill="hold"/>
                                        <p:tgtEl>
                                          <p:spTgt spid="64"/>
                                        </p:tgtEl>
                                        <p:attrNameLst>
                                          <p:attrName>style.rotation</p:attrName>
                                        </p:attrNameLst>
                                      </p:cBhvr>
                                      <p:tavLst>
                                        <p:tav tm="0">
                                          <p:val>
                                            <p:fltVal val="90"/>
                                          </p:val>
                                        </p:tav>
                                        <p:tav tm="100000">
                                          <p:val>
                                            <p:fltVal val="0"/>
                                          </p:val>
                                        </p:tav>
                                      </p:tavLst>
                                    </p:anim>
                                    <p:animEffect transition="in" filter="fade">
                                      <p:cBhvr>
                                        <p:cTn id="66"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844</TotalTime>
  <Words>1420</Words>
  <Application>Microsoft Office PowerPoint</Application>
  <PresentationFormat>On-screen Show (16:9)</PresentationFormat>
  <Paragraphs>116</Paragraphs>
  <Slides>26</Slides>
  <Notes>19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26</vt:i4>
      </vt:variant>
    </vt:vector>
  </HeadingPairs>
  <TitlesOfParts>
    <vt:vector size="40" baseType="lpstr">
      <vt:lpstr>宋体</vt:lpstr>
      <vt:lpstr>#9Slide03 Cousine Bold</vt:lpstr>
      <vt:lpstr>Arial</vt:lpstr>
      <vt:lpstr>Arial-Rounded</vt:lpstr>
      <vt:lpstr>AvantGarde</vt:lpstr>
      <vt:lpstr>Calibri</vt:lpstr>
      <vt:lpstr>HP001 4 hàng</vt:lpstr>
      <vt:lpstr>Impact</vt:lpstr>
      <vt:lpstr>OpenSans</vt:lpstr>
      <vt:lpstr>Times New Roman</vt:lpstr>
      <vt:lpstr>UTM Avo</vt:lpstr>
      <vt:lpstr>UTM Cookies</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86</cp:revision>
  <dcterms:created xsi:type="dcterms:W3CDTF">2015-02-26T08:23:36Z</dcterms:created>
  <dcterms:modified xsi:type="dcterms:W3CDTF">2025-01-02T08:10:15Z</dcterms:modified>
</cp:coreProperties>
</file>