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768" r:id="rId2"/>
    <p:sldMasterId id="2147483782" r:id="rId3"/>
    <p:sldMasterId id="2147483807" r:id="rId4"/>
    <p:sldMasterId id="2147483819" r:id="rId5"/>
  </p:sldMasterIdLst>
  <p:notesMasterIdLst>
    <p:notesMasterId r:id="rId17"/>
  </p:notesMasterIdLst>
  <p:sldIdLst>
    <p:sldId id="426" r:id="rId6"/>
    <p:sldId id="356" r:id="rId7"/>
    <p:sldId id="310" r:id="rId8"/>
    <p:sldId id="427" r:id="rId9"/>
    <p:sldId id="277" r:id="rId10"/>
    <p:sldId id="278" r:id="rId11"/>
    <p:sldId id="432" r:id="rId12"/>
    <p:sldId id="261" r:id="rId13"/>
    <p:sldId id="275" r:id="rId14"/>
    <p:sldId id="318" r:id="rId15"/>
    <p:sldId id="431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hánh Nguyễn" initials="KN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63" autoAdjust="0"/>
    <p:restoredTop sz="94660"/>
  </p:normalViewPr>
  <p:slideViewPr>
    <p:cSldViewPr snapToGrid="0">
      <p:cViewPr varScale="1">
        <p:scale>
          <a:sx n="63" d="100"/>
          <a:sy n="63" d="100"/>
        </p:scale>
        <p:origin x="107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6E6DF-04EB-4F88-8C26-150C3C20C194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B57F14-648C-4286-84EC-5694E274F01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1268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istrator\Desktop\05-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78"/>
          <a:stretch>
            <a:fillRect/>
          </a:stretch>
        </p:blipFill>
        <p:spPr bwMode="auto">
          <a:xfrm>
            <a:off x="0" y="5922981"/>
            <a:ext cx="12192000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C:\Users\Administrator\Desktop\05----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4" t="19669"/>
          <a:stretch>
            <a:fillRect/>
          </a:stretch>
        </p:blipFill>
        <p:spPr bwMode="auto">
          <a:xfrm>
            <a:off x="7" y="2"/>
            <a:ext cx="1674284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08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6146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6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973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9971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3430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019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943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281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5272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567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8139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2863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30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525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6762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472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062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3032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37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299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92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72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92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476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43331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0979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32160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93008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7437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20755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76793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73947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571268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64197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19285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450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6196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9062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37187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59018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38874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52666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43544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44562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885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499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0C1CE-1DE5-44A9-A9CB-E8467452B4F0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474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195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19429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D1223-53C8-4F6E-A0EE-C7ADC22EE3B7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694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slideLayout" Target="../slideLayouts/slideLayout13.xml"/><Relationship Id="rId21" Type="http://schemas.openxmlformats.org/officeDocument/2006/relationships/image" Target="../media/image26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audio" Target="../media/media1.m4a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microsoft.com/office/2007/relationships/media" Target="../media/media1.m4a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2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3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795" y="1267037"/>
            <a:ext cx="8304027" cy="3756693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527" y="4915578"/>
            <a:ext cx="3003473" cy="14066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5774"/>
            <a:ext cx="12192000" cy="125222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318943"/>
            <a:ext cx="12192000" cy="153905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36" y="2672056"/>
            <a:ext cx="2066925" cy="3429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661" y="4400587"/>
            <a:ext cx="1790496" cy="19809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900" y="4720083"/>
            <a:ext cx="1201460" cy="134198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143069"/>
            <a:ext cx="2792259" cy="108834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314" y="5845075"/>
            <a:ext cx="1101646" cy="63209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3961988"/>
            <a:ext cx="2264238" cy="277526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380" y="609584"/>
            <a:ext cx="1303954" cy="125975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6"/>
            <a:ext cx="4891672" cy="135387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339" y="349233"/>
            <a:ext cx="2155720" cy="62865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0" y="372666"/>
            <a:ext cx="1866900" cy="177165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39" y="1228642"/>
            <a:ext cx="1636497" cy="197508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831" y="3190830"/>
            <a:ext cx="1704722" cy="121920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147" y="6291429"/>
            <a:ext cx="361950" cy="371475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6" y="407677"/>
            <a:ext cx="1480533" cy="628650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1565">
            <a:off x="1715695" y="2407454"/>
            <a:ext cx="744732" cy="719487"/>
          </a:xfrm>
          <a:prstGeom prst="rect">
            <a:avLst/>
          </a:prstGeom>
        </p:spPr>
      </p:pic>
      <p:pic>
        <p:nvPicPr>
          <p:cNvPr id="2" name="背景音乐01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55015" y="-715069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52968A-49C0-4F2E-9A7A-8072766F901E}"/>
              </a:ext>
            </a:extLst>
          </p:cNvPr>
          <p:cNvSpPr txBox="1"/>
          <p:nvPr/>
        </p:nvSpPr>
        <p:spPr>
          <a:xfrm>
            <a:off x="2457451" y="2064832"/>
            <a:ext cx="85065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8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12: H   </a:t>
            </a:r>
            <a:r>
              <a:rPr lang="en-US" sz="8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8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L   </a:t>
            </a:r>
            <a:r>
              <a:rPr lang="en-US" sz="8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endParaRPr lang="en-US" sz="80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13" dur="50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8985 0.00371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43" dur="2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48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2" presetClass="entr" presetSubtype="2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57" dur="5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134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09241" y="1620844"/>
            <a:ext cx="6082467" cy="5148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" name="TextBox 1330"/>
          <p:cNvSpPr txBox="1">
            <a:spLocks noChangeArrowheads="1"/>
          </p:cNvSpPr>
          <p:nvPr/>
        </p:nvSpPr>
        <p:spPr bwMode="auto">
          <a:xfrm>
            <a:off x="6544071" y="2918680"/>
            <a:ext cx="533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1332" name="TextBox 1331"/>
          <p:cNvSpPr txBox="1">
            <a:spLocks noChangeArrowheads="1"/>
          </p:cNvSpPr>
          <p:nvPr/>
        </p:nvSpPr>
        <p:spPr bwMode="auto">
          <a:xfrm>
            <a:off x="4703076" y="3037751"/>
            <a:ext cx="533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1333" name="TextBox 1332"/>
          <p:cNvSpPr txBox="1">
            <a:spLocks noChangeArrowheads="1"/>
          </p:cNvSpPr>
          <p:nvPr/>
        </p:nvSpPr>
        <p:spPr bwMode="auto">
          <a:xfrm>
            <a:off x="5752509" y="3807069"/>
            <a:ext cx="533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1334" name="TextBox 1333"/>
          <p:cNvSpPr txBox="1">
            <a:spLocks noChangeArrowheads="1"/>
          </p:cNvSpPr>
          <p:nvPr/>
        </p:nvSpPr>
        <p:spPr bwMode="auto">
          <a:xfrm>
            <a:off x="4023314" y="4194977"/>
            <a:ext cx="533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21" name="Oval 20"/>
          <p:cNvSpPr/>
          <p:nvPr/>
        </p:nvSpPr>
        <p:spPr bwMode="auto">
          <a:xfrm>
            <a:off x="350914" y="2094767"/>
            <a:ext cx="2020811" cy="1332555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35" name="TextBox 1334"/>
          <p:cNvSpPr txBox="1">
            <a:spLocks noChangeArrowheads="1"/>
          </p:cNvSpPr>
          <p:nvPr/>
        </p:nvSpPr>
        <p:spPr bwMode="auto">
          <a:xfrm>
            <a:off x="6983472" y="4304202"/>
            <a:ext cx="533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22" name="Oval 21"/>
          <p:cNvSpPr/>
          <p:nvPr/>
        </p:nvSpPr>
        <p:spPr bwMode="auto">
          <a:xfrm>
            <a:off x="359173" y="3543300"/>
            <a:ext cx="2012552" cy="1322511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350914" y="5012227"/>
            <a:ext cx="2020811" cy="1350473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9398408" y="2431981"/>
            <a:ext cx="1948520" cy="1313656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 hẹ</a:t>
            </a:r>
          </a:p>
        </p:txBody>
      </p:sp>
      <p:sp>
        <p:nvSpPr>
          <p:cNvPr id="25" name="Oval 24"/>
          <p:cNvSpPr/>
          <p:nvPr/>
        </p:nvSpPr>
        <p:spPr bwMode="auto">
          <a:xfrm>
            <a:off x="9002741" y="4161081"/>
            <a:ext cx="2739854" cy="1605275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WordArt 1321"/>
          <p:cNvSpPr>
            <a:spLocks noChangeArrowheads="1" noChangeShapeType="1" noTextEdit="1"/>
          </p:cNvSpPr>
          <p:nvPr/>
        </p:nvSpPr>
        <p:spPr bwMode="auto">
          <a:xfrm>
            <a:off x="1028068" y="177840"/>
            <a:ext cx="3172457" cy="66404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/>
              </a:rPr>
              <a:t>Củng</a:t>
            </a:r>
            <a:r>
              <a:rPr kumimoji="0" lang="en-US" sz="105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/>
              </a:rPr>
              <a:t> </a:t>
            </a:r>
            <a:r>
              <a:rPr kumimoji="0" lang="en-US" sz="105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/>
              </a:rPr>
              <a:t>cố</a:t>
            </a:r>
            <a:endParaRPr kumimoji="0" lang="en-US" sz="1050" b="1" i="0" u="none" strike="noStrike" kern="1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BACC6"/>
              </a:solidFill>
              <a:effectLst>
                <a:outerShdw blurRad="12700" dist="38100" dir="2700000" algn="tl" rotWithShape="0">
                  <a:srgbClr val="4BACC6">
                    <a:lumMod val="60000"/>
                    <a:lumOff val="40000"/>
                  </a:srgbClr>
                </a:outerShdw>
              </a:effectLst>
              <a:uLnTx/>
              <a:uFillTx/>
              <a:latin typeface="Calibri"/>
              <a:ea typeface="+mn-ea"/>
              <a:cs typeface="Times New Roman"/>
            </a:endParaRPr>
          </a:p>
        </p:txBody>
      </p:sp>
      <p:sp>
        <p:nvSpPr>
          <p:cNvPr id="18" name="5-Point Star 17">
            <a:hlinkClick r:id="" action="ppaction://noaction"/>
          </p:cNvPr>
          <p:cNvSpPr/>
          <p:nvPr/>
        </p:nvSpPr>
        <p:spPr>
          <a:xfrm>
            <a:off x="11346928" y="129723"/>
            <a:ext cx="612890" cy="612890"/>
          </a:xfrm>
          <a:prstGeom prst="star5">
            <a:avLst>
              <a:gd name="adj" fmla="val 32376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175683" y="834298"/>
            <a:ext cx="5149582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Trò chơi: HÁI TÁO</a:t>
            </a:r>
          </a:p>
        </p:txBody>
      </p:sp>
      <p:sp>
        <p:nvSpPr>
          <p:cNvPr id="20" name="5-Point Star 19">
            <a:hlinkClick r:id="" action="ppaction://noaction"/>
          </p:cNvPr>
          <p:cNvSpPr/>
          <p:nvPr/>
        </p:nvSpPr>
        <p:spPr>
          <a:xfrm>
            <a:off x="32339" y="80291"/>
            <a:ext cx="859141" cy="859141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74054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58333E-6 -7.40741E-7 L 0.00027 -0.02338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181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13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3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331" grpId="0"/>
      <p:bldP spid="1332" grpId="0"/>
      <p:bldP spid="1333" grpId="0"/>
      <p:bldP spid="1334" grpId="0"/>
      <p:bldP spid="21" grpId="0" animBg="1"/>
      <p:bldP spid="1335" grpId="0"/>
      <p:bldP spid="22" grpId="0" animBg="1"/>
      <p:bldP spid="23" grpId="0" animBg="1"/>
      <p:bldP spid="24" grpId="0" animBg="1"/>
      <p:bldP spid="25" grpId="0" animBg="1"/>
      <p:bldP spid="18" grpId="0" animBg="1"/>
      <p:bldP spid="18" grpId="1" animBg="1"/>
      <p:bldP spid="19" grpId="0"/>
      <p:bldP spid="20" grpId="0" animBg="1"/>
      <p:bldP spid="2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1191955" y="369573"/>
            <a:ext cx="9771320" cy="2183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Tx/>
              <a:buNone/>
              <a:tabLst/>
              <a:defRPr/>
            </a:pPr>
            <a:r>
              <a:rPr kumimoji="0" lang="en-GB" sz="6000" b="1" i="0" u="none" strike="noStrike" kern="0" cap="none" spc="1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 CỐ BÀI HỌC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5308" y="3969219"/>
            <a:ext cx="3936693" cy="28887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B226743-8FFC-46C6-A4FD-C6804209618B}"/>
              </a:ext>
            </a:extLst>
          </p:cNvPr>
          <p:cNvSpPr/>
          <p:nvPr/>
        </p:nvSpPr>
        <p:spPr>
          <a:xfrm>
            <a:off x="-332046" y="1930676"/>
            <a:ext cx="10638095" cy="2183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857250" marR="0" lvl="0" indent="-85725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Hôm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nay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con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phụ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âm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gì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212326-5B31-44EC-AE9E-C1742A3A3D91}"/>
              </a:ext>
            </a:extLst>
          </p:cNvPr>
          <p:cNvSpPr/>
          <p:nvPr/>
        </p:nvSpPr>
        <p:spPr>
          <a:xfrm>
            <a:off x="628619" y="2833234"/>
            <a:ext cx="10723820" cy="2183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857250" marR="0" lvl="0" indent="-85725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Về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nhà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thực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hành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tìm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chứa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phụ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âm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l, h</a:t>
            </a:r>
          </a:p>
        </p:txBody>
      </p:sp>
    </p:spTree>
    <p:extLst>
      <p:ext uri="{BB962C8B-B14F-4D97-AF65-F5344CB8AC3E}">
        <p14:creationId xmlns:p14="http://schemas.microsoft.com/office/powerpoint/2010/main" val="3287134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35423C-9A78-4447-8C87-A516532C7C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671" y="-245073"/>
            <a:ext cx="1740960" cy="17409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EB49133-99CE-4D89-ABE2-F02A388A2ABE}"/>
              </a:ext>
            </a:extLst>
          </p:cNvPr>
          <p:cNvSpPr txBox="1"/>
          <p:nvPr/>
        </p:nvSpPr>
        <p:spPr>
          <a:xfrm>
            <a:off x="9870186" y="2571750"/>
            <a:ext cx="336042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Quicksand Medium" panose="0000060000000000000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F45FE05-6BF6-4CE1-85BC-7431E30DA2DA}"/>
              </a:ext>
            </a:extLst>
          </p:cNvPr>
          <p:cNvSpPr txBox="1"/>
          <p:nvPr/>
        </p:nvSpPr>
        <p:spPr>
          <a:xfrm>
            <a:off x="9870186" y="2175384"/>
            <a:ext cx="445770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35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D3DD00E-F1F3-4BD9-A51F-A24742F860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313" y="625407"/>
            <a:ext cx="7701915" cy="473646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162EF6E-C329-47B8-A48F-2EDA02F3F1FE}"/>
              </a:ext>
            </a:extLst>
          </p:cNvPr>
          <p:cNvSpPr txBox="1"/>
          <p:nvPr/>
        </p:nvSpPr>
        <p:spPr>
          <a:xfrm>
            <a:off x="4445549" y="5459898"/>
            <a:ext cx="60756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+mn-ea"/>
                <a:cs typeface=".VnAvant" panose="020B7200000000000000" pitchFamily="34" charset="0"/>
              </a:rPr>
              <a:t>L</a:t>
            </a:r>
            <a:r>
              <a:rPr lang="en-US" sz="5400" dirty="0">
                <a:latin typeface="+mn-ea"/>
                <a:cs typeface=".VnAvant" panose="020B7200000000000000" pitchFamily="34" charset="0"/>
              </a:rPr>
              <a:t>e </a:t>
            </a:r>
            <a:r>
              <a:rPr lang="en-US" sz="5400" dirty="0" err="1">
                <a:solidFill>
                  <a:srgbClr val="FF0000"/>
                </a:solidFill>
                <a:latin typeface="+mn-ea"/>
                <a:cs typeface=".VnAvant" panose="020B7200000000000000" pitchFamily="34" charset="0"/>
              </a:rPr>
              <a:t>l</a:t>
            </a:r>
            <a:r>
              <a:rPr lang="en-US" sz="5400" dirty="0" err="1">
                <a:latin typeface="+mn-ea"/>
                <a:cs typeface=".VnAvant" panose="020B7200000000000000" pitchFamily="34" charset="0"/>
              </a:rPr>
              <a:t>e</a:t>
            </a:r>
            <a:r>
              <a:rPr lang="en-US" sz="5400" dirty="0">
                <a:latin typeface="+mn-ea"/>
                <a:cs typeface=".VnAvant" panose="020B7200000000000000" pitchFamily="34" charset="0"/>
              </a:rPr>
              <a:t> </a:t>
            </a:r>
            <a:r>
              <a:rPr lang="en-US" sz="5400" dirty="0" err="1">
                <a:latin typeface="+mn-ea"/>
                <a:cs typeface=".VnAvant" panose="020B7200000000000000" pitchFamily="34" charset="0"/>
              </a:rPr>
              <a:t>bơi</a:t>
            </a:r>
            <a:r>
              <a:rPr lang="en-US" sz="5400" dirty="0">
                <a:latin typeface="+mn-ea"/>
                <a:cs typeface=".VnAvant" panose="020B7200000000000000" pitchFamily="34" charset="0"/>
              </a:rPr>
              <a:t> </a:t>
            </a:r>
            <a:r>
              <a:rPr lang="en-US" sz="5400" dirty="0" err="1">
                <a:latin typeface="+mn-ea"/>
                <a:cs typeface=".VnAvant" panose="020B7200000000000000" pitchFamily="34" charset="0"/>
              </a:rPr>
              <a:t>trên</a:t>
            </a:r>
            <a:r>
              <a:rPr lang="en-US" sz="5400" dirty="0">
                <a:latin typeface="+mn-ea"/>
                <a:cs typeface=".VnAvant" panose="020B7200000000000000" pitchFamily="34" charset="0"/>
              </a:rPr>
              <a:t> </a:t>
            </a:r>
            <a:r>
              <a:rPr lang="en-US" sz="5400" dirty="0" err="1">
                <a:latin typeface="+mn-ea"/>
                <a:cs typeface=".VnAvant" panose="020B7200000000000000" pitchFamily="34" charset="0"/>
              </a:rPr>
              <a:t>hồ</a:t>
            </a:r>
            <a:endParaRPr lang="en-US" sz="5400" dirty="0">
              <a:latin typeface="+mn-ea"/>
              <a:cs typeface=".VnAvant" panose="020B7200000000000000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ADF6EA0-71AD-4055-B3EE-C85E46EB47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3478"/>
            <a:ext cx="2480038" cy="7238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176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798" y="1780540"/>
            <a:ext cx="8148482" cy="19911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80" y="115700"/>
            <a:ext cx="1613866" cy="993196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2203327" y="3962013"/>
            <a:ext cx="38569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hé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ho   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hổ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7284435" y="3814866"/>
            <a:ext cx="391541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   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lọ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lỡ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35423C-9A78-4447-8C87-A516532C7C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671" y="-245073"/>
            <a:ext cx="1740960" cy="17409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3DCB56C-AE5E-48D4-BC3D-71D78867492C}"/>
              </a:ext>
            </a:extLst>
          </p:cNvPr>
          <p:cNvSpPr txBox="1"/>
          <p:nvPr/>
        </p:nvSpPr>
        <p:spPr>
          <a:xfrm>
            <a:off x="5582793" y="2424937"/>
            <a:ext cx="102641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4400" dirty="0">
              <a:solidFill>
                <a:srgbClr val="E52D5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sz="4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C8E14C-48BC-44B5-8D65-6D8F5FAA60CF}"/>
              </a:ext>
            </a:extLst>
          </p:cNvPr>
          <p:cNvSpPr txBox="1"/>
          <p:nvPr/>
        </p:nvSpPr>
        <p:spPr>
          <a:xfrm>
            <a:off x="1285875" y="4544397"/>
            <a:ext cx="19162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endParaRPr lang="en-US" sz="4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1BC4417-0800-4CF3-B3E4-4CA531460C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680" y="3161231"/>
            <a:ext cx="2803781" cy="12692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0B2F354-69F3-4D64-AB30-E01F8A2D39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041" y="2479963"/>
            <a:ext cx="2725566" cy="19878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205C577-D812-4937-8C94-430E3C52C3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504702"/>
            <a:ext cx="1644962" cy="192581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05CF655-77C9-4DF5-9FE7-561D40B25C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9838" y="1919223"/>
            <a:ext cx="1956722" cy="254373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D7DF144-E7DB-4503-A583-8815539CCB4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65" y="273132"/>
            <a:ext cx="1440180" cy="920750"/>
          </a:xfrm>
          <a:prstGeom prst="rect">
            <a:avLst/>
          </a:prstGeom>
        </p:spPr>
      </p:pic>
      <p:sp>
        <p:nvSpPr>
          <p:cNvPr id="20" name="TextBox 5">
            <a:extLst>
              <a:ext uri="{FF2B5EF4-FFF2-40B4-BE49-F238E27FC236}">
                <a16:creationId xmlns:a16="http://schemas.microsoft.com/office/drawing/2014/main" id="{88CE32E4-AEC6-41C5-8F4D-AC0CF8C597FF}"/>
              </a:ext>
            </a:extLst>
          </p:cNvPr>
          <p:cNvSpPr txBox="1"/>
          <p:nvPr/>
        </p:nvSpPr>
        <p:spPr>
          <a:xfrm>
            <a:off x="4226560" y="4569460"/>
            <a:ext cx="22085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ồ</a:t>
            </a:r>
            <a:endParaRPr lang="en-US" sz="4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5">
            <a:extLst>
              <a:ext uri="{FF2B5EF4-FFF2-40B4-BE49-F238E27FC236}">
                <a16:creationId xmlns:a16="http://schemas.microsoft.com/office/drawing/2014/main" id="{D0871D06-2DAC-4B0E-B3F2-50D3273BD30C}"/>
              </a:ext>
            </a:extLst>
          </p:cNvPr>
          <p:cNvSpPr txBox="1"/>
          <p:nvPr/>
        </p:nvSpPr>
        <p:spPr>
          <a:xfrm>
            <a:off x="6783070" y="4569460"/>
            <a:ext cx="22085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</a:t>
            </a:r>
            <a:endParaRPr lang="en-US" sz="4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Box 5">
            <a:extLst>
              <a:ext uri="{FF2B5EF4-FFF2-40B4-BE49-F238E27FC236}">
                <a16:creationId xmlns:a16="http://schemas.microsoft.com/office/drawing/2014/main" id="{612E59A9-3DC3-4A45-9EBB-EF24945CBB0A}"/>
              </a:ext>
            </a:extLst>
          </p:cNvPr>
          <p:cNvSpPr txBox="1"/>
          <p:nvPr/>
        </p:nvSpPr>
        <p:spPr>
          <a:xfrm>
            <a:off x="9113520" y="4569460"/>
            <a:ext cx="22085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 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890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  <p:bldP spid="21" grpId="1"/>
      <p:bldP spid="23" grpId="0"/>
      <p:bldP spid="2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593" y="0"/>
            <a:ext cx="4013976" cy="1160060"/>
          </a:xfrm>
          <a:prstGeom prst="rect">
            <a:avLst/>
          </a:prstGeom>
        </p:spPr>
      </p:pic>
      <p:pic>
        <p:nvPicPr>
          <p:cNvPr id="3" name="409_20200730090202_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61429" y="1160060"/>
            <a:ext cx="4458411" cy="53679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8" y="102638"/>
            <a:ext cx="4911215" cy="1419367"/>
          </a:xfrm>
          <a:prstGeom prst="rect">
            <a:avLst/>
          </a:prstGeom>
        </p:spPr>
      </p:pic>
      <p:pic>
        <p:nvPicPr>
          <p:cNvPr id="3" name="409_20200801034712_b12_ho_k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54466" y="1419368"/>
            <a:ext cx="6136734" cy="52475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59DD72C-7A9D-4F82-963D-6D98BD13BF5C}"/>
              </a:ext>
            </a:extLst>
          </p:cNvPr>
          <p:cNvSpPr/>
          <p:nvPr/>
        </p:nvSpPr>
        <p:spPr>
          <a:xfrm>
            <a:off x="904002" y="670558"/>
            <a:ext cx="2486312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viết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Times New Roman" panose="0202060305040502030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07A297C-31E4-4E5D-852B-F51BAFE62437}"/>
              </a:ext>
            </a:extLst>
          </p:cNvPr>
          <p:cNvSpPr/>
          <p:nvPr/>
        </p:nvSpPr>
        <p:spPr>
          <a:xfrm>
            <a:off x="553273" y="70813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E200000000000000" pitchFamily="34" charset="0"/>
                <a:ea typeface="Arial-Rounded"/>
                <a:cs typeface="+mn-cs"/>
              </a:rPr>
              <a:t>3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DC2CAC2C-9598-4926-973A-07D77E668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58" y="2047710"/>
            <a:ext cx="11577442" cy="214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436DA52-AF8B-4E58-970E-FA1B04731027}"/>
              </a:ext>
            </a:extLst>
          </p:cNvPr>
          <p:cNvSpPr/>
          <p:nvPr/>
        </p:nvSpPr>
        <p:spPr>
          <a:xfrm>
            <a:off x="138222" y="2218615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h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703F1F2-3A2F-4F25-8BD4-EF808157C17A}"/>
              </a:ext>
            </a:extLst>
          </p:cNvPr>
          <p:cNvSpPr/>
          <p:nvPr/>
        </p:nvSpPr>
        <p:spPr>
          <a:xfrm>
            <a:off x="1820515" y="2211823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35423C-9A78-4447-8C87-A516532C7C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671" y="-245073"/>
            <a:ext cx="1740960" cy="174096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F6E7E09-8FBB-4C1B-90D5-0F7A36ED45E5}"/>
              </a:ext>
            </a:extLst>
          </p:cNvPr>
          <p:cNvSpPr/>
          <p:nvPr/>
        </p:nvSpPr>
        <p:spPr>
          <a:xfrm>
            <a:off x="3471762" y="2204229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2521A86-3A38-4CAD-8813-3E1305C1E8A6}"/>
              </a:ext>
            </a:extLst>
          </p:cNvPr>
          <p:cNvSpPr/>
          <p:nvPr/>
        </p:nvSpPr>
        <p:spPr>
          <a:xfrm>
            <a:off x="5403393" y="2204229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66BD3F8-9BE9-423E-B117-304BF0765C2F}"/>
              </a:ext>
            </a:extLst>
          </p:cNvPr>
          <p:cNvSpPr/>
          <p:nvPr/>
        </p:nvSpPr>
        <p:spPr>
          <a:xfrm>
            <a:off x="6435587" y="2202158"/>
            <a:ext cx="324463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h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ồ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2AE75CE-BAFF-4F1E-B44C-01913C89194A}"/>
              </a:ext>
            </a:extLst>
          </p:cNvPr>
          <p:cNvSpPr/>
          <p:nvPr/>
        </p:nvSpPr>
        <p:spPr>
          <a:xfrm>
            <a:off x="8462780" y="2211823"/>
            <a:ext cx="324463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le </a:t>
            </a:r>
            <a:r>
              <a:rPr lang="en-US" sz="6600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le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9597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/>
      <p:bldP spid="21" grpId="0"/>
      <p:bldP spid="9" grpId="0"/>
      <p:bldP spid="11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9280" y="635"/>
            <a:ext cx="8699500" cy="421640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3352166" y="4393566"/>
            <a:ext cx="64979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ho.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hẹ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71"/>
          <a:stretch>
            <a:fillRect/>
          </a:stretch>
        </p:blipFill>
        <p:spPr>
          <a:xfrm>
            <a:off x="2227200" y="0"/>
            <a:ext cx="7737599" cy="58891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AF339FF-9D71-4FB6-B9DB-7934878F28BA}"/>
              </a:ext>
            </a:extLst>
          </p:cNvPr>
          <p:cNvSpPr txBox="1"/>
          <p:nvPr/>
        </p:nvSpPr>
        <p:spPr>
          <a:xfrm>
            <a:off x="2519264" y="5990253"/>
            <a:ext cx="9032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</TotalTime>
  <Words>103</Words>
  <Application>Microsoft Office PowerPoint</Application>
  <PresentationFormat>Widescreen</PresentationFormat>
  <Paragraphs>39</Paragraphs>
  <Slides>11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11</vt:i4>
      </vt:variant>
    </vt:vector>
  </HeadingPairs>
  <TitlesOfParts>
    <vt:vector size="28" baseType="lpstr">
      <vt:lpstr>等线</vt:lpstr>
      <vt:lpstr>.VnAvant</vt:lpstr>
      <vt:lpstr>Arial</vt:lpstr>
      <vt:lpstr>Arial-Rounded</vt:lpstr>
      <vt:lpstr>Calibri</vt:lpstr>
      <vt:lpstr>Calibri Light</vt:lpstr>
      <vt:lpstr>HP001 4 hàng</vt:lpstr>
      <vt:lpstr>Lato</vt:lpstr>
      <vt:lpstr>Lato Hairline</vt:lpstr>
      <vt:lpstr>Lato Light</vt:lpstr>
      <vt:lpstr>Lato Regular</vt:lpstr>
      <vt:lpstr>Quicksand Medium</vt:lpstr>
      <vt:lpstr>5_Office Theme</vt:lpstr>
      <vt:lpstr>2_Office 主题​​</vt:lpstr>
      <vt:lpstr>4_Office Theme</vt:lpstr>
      <vt:lpstr>Simple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itel</cp:lastModifiedBy>
  <cp:revision>40</cp:revision>
  <dcterms:created xsi:type="dcterms:W3CDTF">2020-08-06T11:51:00Z</dcterms:created>
  <dcterms:modified xsi:type="dcterms:W3CDTF">2024-10-22T08:14:30Z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