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6" r:id="rId1"/>
  </p:sldMasterIdLst>
  <p:sldIdLst>
    <p:sldId id="267" r:id="rId2"/>
    <p:sldId id="265" r:id="rId3"/>
    <p:sldId id="268" r:id="rId4"/>
    <p:sldId id="282" r:id="rId5"/>
    <p:sldId id="279" r:id="rId6"/>
    <p:sldId id="283" r:id="rId7"/>
    <p:sldId id="284" r:id="rId8"/>
  </p:sldIdLst>
  <p:sldSz cx="9144000" cy="6858000" type="screen4x3"/>
  <p:notesSz cx="6858000" cy="9144000"/>
  <p:embeddedFontLst>
    <p:embeddedFont>
      <p:font typeface="Elephant Pro" panose="020B060402020202020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66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7B081B-7346-442F-AE07-89D2E1CC2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F17DE4C-F767-4C1E-B906-83BFB8044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E1DB34E-165C-436D-B528-D93C6645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FC61DF2-6BB7-497A-B814-5FE08EB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F50AD8C-6DD1-4DBB-A70B-C11E4220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4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BE0D02-D8CA-446E-B5A9-8B0E1CAC7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195B1DB-9EF5-43BF-A064-2ED393C22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178CD06-0A3B-4D3C-97BE-9658832D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8C149ED-3124-4CDB-9CBB-4DA6E094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D01B15B-B39F-48A0-8F51-653FBB6C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5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9822864-A855-44CC-A449-49884855E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204304C-DDC5-46E2-B75A-263675DAD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AB92C9-D2D3-42B5-AD13-77E434D6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74C6FB-B2E4-4F45-9897-79656C3B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7EBEFB0-1875-4076-AF72-90387795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0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05BD1F-4548-46B8-9BD0-6A68C5A66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CAD6906-6CBD-4980-B35C-A3F6EB9FC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95FFA17-C33E-4A3B-AF35-3F7549968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0FC3EB-5E25-4B43-AEAD-2EB8AE76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C8B2FCC-7EB4-4DE0-B35F-FBF03DF8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7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8A7448-01B7-419B-8050-63D1B8B5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3070A46-7DBA-431F-99EF-4CEEEDB73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190467D-B0E8-48F1-A6F6-9EB44F54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7FABAB6-6319-4D54-B834-4740B1DA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D5919B-13E8-41E1-94B4-07F6BFFE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0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7817C6-49B6-41D3-B411-FBAE9152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10F0A49-6278-4AB6-8FF5-CCD534718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41E9CED-5BF1-42F7-AFEF-93A361EAA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3A48A4B-3724-4372-AB89-A69DCBDE8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7A335B-F1C0-4006-B2A1-E73C57C9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2F46858-F774-4272-AACC-F4FA4AFDD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8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2608B7-8185-4E5A-887B-D29321CDA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865038C-AE85-4788-9CC3-1DDBD23A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F3BC763-2393-41E9-8BA4-A10C55EB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5AD4DDF-4364-4A64-8440-0BDC1E2C2D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138D20C-8173-4BB3-A9F0-B3DB59F00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0B53BDE-0F3C-4927-B157-91E29CCF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E8E7E77-DC9C-4FA2-8AC3-4BDC7645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D95C0F4-896F-4C08-BF46-EDA50FFB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6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C519CC-A0E9-4F2E-9753-E66AF4EE8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C712CA8-DB9A-405D-B900-670E8772A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2FFCC8B-954F-41C7-82B0-AE16A2CF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6C24F9F-D071-4762-8F26-A952C853D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8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B3FC3F7-047C-47BD-950B-46E9CA11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81E2FC4-79F3-4AC2-976F-6B8C4FE8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238330E-505E-48C0-993F-2F173F64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C19560-7E98-4792-B1E7-EA3ADCF8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9E84AE1-C839-45AA-97DA-19867F43C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2FE859-442D-4C56-BC18-51248F212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4936C3A-9B35-499A-9E53-E29D6D5A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9C7A6EB-7AEF-4082-AE12-D82E5CB3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326CE0D-588B-4D23-A7BD-C11BBAA1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916261-FCE6-49DF-B18B-B5176AA2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587CFE3-08A8-44CA-8E43-3189C66E3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1BB7B8-073E-4E51-AF3E-47C1F4679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8CA0FB-B185-452E-BF7A-07C49F81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C91B-6772-40B9-B723-B37479F9E268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0598BE-AFB3-4734-A682-3B7FD5A2C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7396579-0817-48B1-BB3C-2BC60B54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0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297484F-5BE7-4828-BDB2-8E63AC9E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92F8F4-1B56-4875-A417-E08AB2A71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CDB110-80F3-401F-A1EC-6097C1459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9C91B-6772-40B9-B723-B37479F9E268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802907A-5997-48A3-BD18-1A2DC29FB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9CD3EE-DD11-4BFF-9FFA-BF665F8FC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1D3D3-12C4-42FF-9300-6B401F263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>
    <p:wheel spokes="3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eg"/><Relationship Id="rId7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71BF698-11BE-42C3-8DCC-7A074B123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314279"/>
            <a:ext cx="9144000" cy="6858000"/>
          </a:xfrm>
          <a:prstGeom prst="rect">
            <a:avLst/>
          </a:prstGeom>
        </p:spPr>
      </p:pic>
      <p:sp>
        <p:nvSpPr>
          <p:cNvPr id="8" name="Chỗ dành sẵn cho Nội dung 7">
            <a:extLst>
              <a:ext uri="{FF2B5EF4-FFF2-40B4-BE49-F238E27FC236}">
                <a16:creationId xmlns:a16="http://schemas.microsoft.com/office/drawing/2014/main" id="{7D6A4E34-1445-4258-9FE6-E1B0B698B8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79712" y="458135"/>
            <a:ext cx="747174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XUÂN YÊN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5EF80BE-D8B3-4AE2-AAB0-663D1B143E91}"/>
              </a:ext>
            </a:extLst>
          </p:cNvPr>
          <p:cNvSpPr/>
          <p:nvPr/>
        </p:nvSpPr>
        <p:spPr>
          <a:xfrm>
            <a:off x="1223628" y="1772816"/>
            <a:ext cx="69487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CHÀO MỪNG CÁC </a:t>
            </a:r>
            <a:r>
              <a:rPr lang="en-US" sz="40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 ĐẾN </a:t>
            </a:r>
            <a:endParaRPr lang="en-US" sz="40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VỚI TIẾT HỌC MĨ THUẬT LỚP 1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6C08AA8-6CB1-429B-B9D2-699D949092D4}"/>
              </a:ext>
            </a:extLst>
          </p:cNvPr>
          <p:cNvSpPr txBox="1"/>
          <p:nvPr/>
        </p:nvSpPr>
        <p:spPr>
          <a:xfrm>
            <a:off x="3779912" y="3512447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vi-VN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1D2DF1E-F4E6-4F4B-863C-45AF6B65BA40}"/>
              </a:ext>
            </a:extLst>
          </p:cNvPr>
          <p:cNvSpPr txBox="1"/>
          <p:nvPr/>
        </p:nvSpPr>
        <p:spPr>
          <a:xfrm>
            <a:off x="179512" y="4437112"/>
            <a:ext cx="2925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7030A0"/>
                </a:solidFill>
                <a:latin typeface="Elephant Pro" panose="020B0604020202020204" pitchFamily="2" charset="0"/>
              </a:rPr>
              <a:t>Cùng</a:t>
            </a:r>
            <a:r>
              <a:rPr lang="en-US" sz="2000" dirty="0">
                <a:solidFill>
                  <a:srgbClr val="7030A0"/>
                </a:solidFill>
                <a:latin typeface="Elephant Pro" panose="020B0604020202020204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Elephant Pro" panose="020B0604020202020204" pitchFamily="2" charset="0"/>
              </a:rPr>
              <a:t>nhau</a:t>
            </a:r>
            <a:r>
              <a:rPr lang="en-US" sz="2000" dirty="0">
                <a:solidFill>
                  <a:srgbClr val="7030A0"/>
                </a:solidFill>
                <a:latin typeface="Elephant Pro" panose="020B0604020202020204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Elephant Pro" panose="020B0604020202020204" pitchFamily="2" charset="0"/>
              </a:rPr>
              <a:t>học</a:t>
            </a:r>
            <a:r>
              <a:rPr lang="en-US" sz="2000" dirty="0">
                <a:solidFill>
                  <a:srgbClr val="7030A0"/>
                </a:solidFill>
                <a:latin typeface="Elephant Pro" panose="020B0604020202020204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Elephant Pro" panose="020B0604020202020204" pitchFamily="2" charset="0"/>
              </a:rPr>
              <a:t>tốt</a:t>
            </a:r>
            <a:endParaRPr lang="vi-VN" sz="2000" dirty="0">
              <a:solidFill>
                <a:srgbClr val="7030A0"/>
              </a:solidFill>
              <a:latin typeface="Elephant Pro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05407"/>
      </p:ext>
    </p:extLst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user\Desktop\2452011155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6" y="-30469"/>
            <a:ext cx="9144000" cy="6858000"/>
          </a:xfrm>
          <a:prstGeom prst="rect">
            <a:avLst/>
          </a:prstGeom>
          <a:noFill/>
        </p:spPr>
      </p:pic>
      <p:sp>
        <p:nvSpPr>
          <p:cNvPr id="4" name="Horizontal Scroll 3"/>
          <p:cNvSpPr/>
          <p:nvPr/>
        </p:nvSpPr>
        <p:spPr>
          <a:xfrm>
            <a:off x="1259632" y="85162"/>
            <a:ext cx="6880278" cy="213459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àm thế nào để vẽ đồ dùng học tập dễ thương cho Android - Tải về APK">
            <a:extLst>
              <a:ext uri="{FF2B5EF4-FFF2-40B4-BE49-F238E27FC236}">
                <a16:creationId xmlns:a16="http://schemas.microsoft.com/office/drawing/2014/main" id="{3854693D-0EBE-4B8C-84CA-F674A6D18A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2462911"/>
            <a:ext cx="3276872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2AD58A5-D315-4722-B3FC-AA46C5997D55}"/>
              </a:ext>
            </a:extLst>
          </p:cNvPr>
          <p:cNvSpPr txBox="1"/>
          <p:nvPr/>
        </p:nvSpPr>
        <p:spPr>
          <a:xfrm>
            <a:off x="3747911" y="298171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459D110-7EE4-434F-88A7-B7A48899095B}"/>
              </a:ext>
            </a:extLst>
          </p:cNvPr>
          <p:cNvSpPr txBox="1"/>
          <p:nvPr/>
        </p:nvSpPr>
        <p:spPr>
          <a:xfrm>
            <a:off x="3756791" y="3628044"/>
            <a:ext cx="466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607477F-A17E-43D7-84D7-EA1017648942}"/>
              </a:ext>
            </a:extLst>
          </p:cNvPr>
          <p:cNvSpPr txBox="1"/>
          <p:nvPr/>
        </p:nvSpPr>
        <p:spPr>
          <a:xfrm>
            <a:off x="3779912" y="4274375"/>
            <a:ext cx="464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F2A46FC-A8BE-4771-BE51-D9123E9185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261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2CA7028-7A72-4903-A115-6B8C20DBF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" r="1" b="1"/>
          <a:stretch/>
        </p:blipFill>
        <p:spPr>
          <a:xfrm>
            <a:off x="-241154" y="-99392"/>
            <a:ext cx="9565682" cy="6944780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853348CE-6ED1-4C5C-8E0D-97E793D1FBFD}"/>
              </a:ext>
            </a:extLst>
          </p:cNvPr>
          <p:cNvSpPr txBox="1"/>
          <p:nvPr/>
        </p:nvSpPr>
        <p:spPr>
          <a:xfrm rot="10800000" flipV="1">
            <a:off x="4355975" y="358498"/>
            <a:ext cx="455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vi-VN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675C6814-058D-4EC9-89AD-44459EF87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38010"/>
            <a:ext cx="2304256" cy="4907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3959AB90-6E05-493B-8705-45CD7186FB0E}"/>
              </a:ext>
            </a:extLst>
          </p:cNvPr>
          <p:cNvSpPr txBox="1"/>
          <p:nvPr/>
        </p:nvSpPr>
        <p:spPr>
          <a:xfrm>
            <a:off x="899592" y="1090191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Elephant Pro" panose="00000500000000000000" pitchFamily="2" charset="0"/>
              </a:rPr>
              <a:t>Chủ</a:t>
            </a:r>
            <a:r>
              <a:rPr lang="en-US" sz="32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Elephant Pro" panose="00000500000000000000" pitchFamily="2" charset="0"/>
              </a:rPr>
              <a:t>đề</a:t>
            </a:r>
            <a:r>
              <a:rPr lang="en-US" sz="3200" dirty="0">
                <a:solidFill>
                  <a:srgbClr val="0000CC"/>
                </a:solidFill>
                <a:latin typeface="Elephant Pro" panose="00000500000000000000" pitchFamily="2" charset="0"/>
              </a:rPr>
              <a:t> 2</a:t>
            </a:r>
          </a:p>
          <a:p>
            <a:pPr algn="ctr"/>
            <a:r>
              <a:rPr lang="en-US" sz="32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Elephant Pro" panose="00000500000000000000" pitchFamily="2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Elephant Pro" panose="00000500000000000000" pitchFamily="2" charset="0"/>
              </a:rPr>
              <a:t>tạo</a:t>
            </a:r>
            <a:r>
              <a:rPr lang="en-US" sz="32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Elephant Pro" panose="00000500000000000000" pitchFamily="2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Elephant Pro" panose="00000500000000000000" pitchFamily="2" charset="0"/>
              </a:rPr>
              <a:t>những</a:t>
            </a:r>
            <a:r>
              <a:rPr lang="en-US" sz="32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Elephant Pro" panose="00000500000000000000" pitchFamily="2" charset="0"/>
              </a:rPr>
              <a:t>hình</a:t>
            </a:r>
            <a:r>
              <a:rPr lang="en-US" sz="32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Elephant Pro" panose="00000500000000000000" pitchFamily="2" charset="0"/>
              </a:rPr>
              <a:t>chấm</a:t>
            </a:r>
            <a:r>
              <a:rPr lang="en-US" sz="32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Elephant Pro" panose="00000500000000000000" pitchFamily="2" charset="0"/>
              </a:rPr>
              <a:t>màu</a:t>
            </a:r>
            <a:endParaRPr lang="vi-VN" sz="3200" dirty="0">
              <a:solidFill>
                <a:srgbClr val="0000CC"/>
              </a:solidFill>
              <a:latin typeface="Elephant Pro" panose="00000500000000000000" pitchFamily="2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BBFC4034-05BE-4594-BC1A-B2B33867D059}"/>
              </a:ext>
            </a:extLst>
          </p:cNvPr>
          <p:cNvSpPr txBox="1">
            <a:spLocks/>
          </p:cNvSpPr>
          <p:nvPr/>
        </p:nvSpPr>
        <p:spPr>
          <a:xfrm>
            <a:off x="2266601" y="2301190"/>
            <a:ext cx="2304256" cy="490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2CA7028-7A72-4903-A115-6B8C20DBF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" r="1" b="1"/>
          <a:stretch/>
        </p:blipFill>
        <p:spPr>
          <a:xfrm>
            <a:off x="-241154" y="-99392"/>
            <a:ext cx="9565682" cy="6944780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853348CE-6ED1-4C5C-8E0D-97E793D1FBFD}"/>
              </a:ext>
            </a:extLst>
          </p:cNvPr>
          <p:cNvSpPr txBox="1"/>
          <p:nvPr/>
        </p:nvSpPr>
        <p:spPr>
          <a:xfrm rot="10800000" flipV="1">
            <a:off x="4530018" y="44297"/>
            <a:ext cx="455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vi-VN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675C6814-058D-4EC9-89AD-44459EF87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65620"/>
            <a:ext cx="2304256" cy="4907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3959AB90-6E05-493B-8705-45CD7186FB0E}"/>
              </a:ext>
            </a:extLst>
          </p:cNvPr>
          <p:cNvSpPr txBox="1"/>
          <p:nvPr/>
        </p:nvSpPr>
        <p:spPr>
          <a:xfrm>
            <a:off x="1556828" y="51185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Elephant Pro" panose="00000500000000000000" pitchFamily="2" charset="0"/>
              </a:rPr>
              <a:t>Chủ</a:t>
            </a:r>
            <a:r>
              <a:rPr lang="en-US" sz="24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Elephant Pro" panose="00000500000000000000" pitchFamily="2" charset="0"/>
              </a:rPr>
              <a:t>đề</a:t>
            </a:r>
            <a:r>
              <a:rPr lang="en-US" sz="2400" dirty="0">
                <a:solidFill>
                  <a:srgbClr val="0000CC"/>
                </a:solidFill>
                <a:latin typeface="Elephant Pro" panose="00000500000000000000" pitchFamily="2" charset="0"/>
              </a:rPr>
              <a:t> 2</a:t>
            </a:r>
          </a:p>
          <a:p>
            <a:pPr algn="ctr"/>
            <a:r>
              <a:rPr lang="en-US" sz="24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Elephant Pro" panose="00000500000000000000" pitchFamily="2" charset="0"/>
              </a:rPr>
              <a:t>Sáng</a:t>
            </a:r>
            <a:r>
              <a:rPr lang="en-US" sz="24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Elephant Pro" panose="00000500000000000000" pitchFamily="2" charset="0"/>
              </a:rPr>
              <a:t>tạo</a:t>
            </a:r>
            <a:r>
              <a:rPr lang="en-US" sz="24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Elephant Pro" panose="00000500000000000000" pitchFamily="2" charset="0"/>
              </a:rPr>
              <a:t>từ</a:t>
            </a:r>
            <a:r>
              <a:rPr lang="en-US" sz="24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Elephant Pro" panose="00000500000000000000" pitchFamily="2" charset="0"/>
              </a:rPr>
              <a:t>những</a:t>
            </a:r>
            <a:r>
              <a:rPr lang="en-US" sz="24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Elephant Pro" panose="00000500000000000000" pitchFamily="2" charset="0"/>
              </a:rPr>
              <a:t>hình</a:t>
            </a:r>
            <a:r>
              <a:rPr lang="en-US" sz="24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Elephant Pro" panose="00000500000000000000" pitchFamily="2" charset="0"/>
              </a:rPr>
              <a:t>chấm</a:t>
            </a:r>
            <a:r>
              <a:rPr lang="en-US" sz="24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Elephant Pro" panose="00000500000000000000" pitchFamily="2" charset="0"/>
              </a:rPr>
              <a:t>màu</a:t>
            </a:r>
            <a:endParaRPr lang="vi-VN" sz="2400" dirty="0">
              <a:solidFill>
                <a:srgbClr val="0000CC"/>
              </a:solidFill>
              <a:latin typeface="Elephant Pro" panose="00000500000000000000" pitchFamily="2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BBFC4034-05BE-4594-BC1A-B2B33867D059}"/>
              </a:ext>
            </a:extLst>
          </p:cNvPr>
          <p:cNvSpPr txBox="1">
            <a:spLocks/>
          </p:cNvSpPr>
          <p:nvPr/>
        </p:nvSpPr>
        <p:spPr>
          <a:xfrm>
            <a:off x="1556828" y="1521422"/>
            <a:ext cx="3014029" cy="539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1DF6A0-C4D9-49C1-BD05-981FED2553C9}"/>
              </a:ext>
            </a:extLst>
          </p:cNvPr>
          <p:cNvSpPr txBox="1">
            <a:spLocks/>
          </p:cNvSpPr>
          <p:nvPr/>
        </p:nvSpPr>
        <p:spPr>
          <a:xfrm>
            <a:off x="1545540" y="1969702"/>
            <a:ext cx="3890556" cy="539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493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2CA7028-7A72-4903-A115-6B8C20DBF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" r="1" b="1"/>
          <a:stretch/>
        </p:blipFill>
        <p:spPr>
          <a:xfrm>
            <a:off x="0" y="-86780"/>
            <a:ext cx="9565682" cy="6944780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  <p:pic>
        <p:nvPicPr>
          <p:cNvPr id="8" name="Hình ảnh 7" descr="Ảnh có chứa cỏ, ngoài trời, động vật có vú, cánh đồng&#10;&#10;Mô tả được tạo tự động">
            <a:extLst>
              <a:ext uri="{FF2B5EF4-FFF2-40B4-BE49-F238E27FC236}">
                <a16:creationId xmlns:a16="http://schemas.microsoft.com/office/drawing/2014/main" id="{AA8B0300-AA8F-4F56-A95A-D53A065BD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39" y="4681305"/>
            <a:ext cx="2563125" cy="1752148"/>
          </a:xfrm>
          <a:prstGeom prst="rect">
            <a:avLst/>
          </a:prstGeom>
        </p:spPr>
      </p:pic>
      <p:pic>
        <p:nvPicPr>
          <p:cNvPr id="10" name="Hình ảnh 9" descr="Ảnh có chứa côn trùng, đầy màu sắc, cây&#10;&#10;Mô tả được tạo tự động">
            <a:extLst>
              <a:ext uri="{FF2B5EF4-FFF2-40B4-BE49-F238E27FC236}">
                <a16:creationId xmlns:a16="http://schemas.microsoft.com/office/drawing/2014/main" id="{B53879ED-D513-465F-BFED-DCF01C13F5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84" y="460338"/>
            <a:ext cx="2640535" cy="171635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D96CA64-C62F-4A6B-B666-14DB35312062}"/>
              </a:ext>
            </a:extLst>
          </p:cNvPr>
          <p:cNvSpPr txBox="1"/>
          <p:nvPr/>
        </p:nvSpPr>
        <p:spPr>
          <a:xfrm>
            <a:off x="372645" y="4014011"/>
            <a:ext cx="234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   Quan </a:t>
            </a:r>
            <a:r>
              <a:rPr lang="en-US" sz="2400" dirty="0" err="1">
                <a:solidFill>
                  <a:srgbClr val="0000CC"/>
                </a:solidFill>
              </a:rPr>
              <a:t>sát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hình</a:t>
            </a:r>
            <a:endParaRPr lang="en-US" sz="2400" dirty="0">
              <a:solidFill>
                <a:srgbClr val="0000CC"/>
              </a:solidFill>
            </a:endParaRPr>
          </a:p>
          <a:p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và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trả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lời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câu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hỏi</a:t>
            </a:r>
            <a:endParaRPr lang="vi-VN" sz="2400" dirty="0">
              <a:solidFill>
                <a:srgbClr val="0000CC"/>
              </a:solidFill>
            </a:endParaRPr>
          </a:p>
        </p:txBody>
      </p:sp>
      <p:pic>
        <p:nvPicPr>
          <p:cNvPr id="14" name="Hình ảnh 13" descr="Ảnh có chứa ngoài trời, cỏ, cá, đầy màu sắc&#10;&#10;Mô tả được tạo tự động">
            <a:extLst>
              <a:ext uri="{FF2B5EF4-FFF2-40B4-BE49-F238E27FC236}">
                <a16:creationId xmlns:a16="http://schemas.microsoft.com/office/drawing/2014/main" id="{5F659EAE-C87B-4BC6-B82E-63D1E6DFF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2556710"/>
            <a:ext cx="2647066" cy="1812019"/>
          </a:xfrm>
          <a:prstGeom prst="rect">
            <a:avLst/>
          </a:prstGeom>
        </p:spPr>
      </p:pic>
      <p:pic>
        <p:nvPicPr>
          <p:cNvPr id="16" name="Hình ảnh 15" descr="Ảnh có chứa cây, hoa&#10;&#10;Mô tả được tạo tự động">
            <a:extLst>
              <a:ext uri="{FF2B5EF4-FFF2-40B4-BE49-F238E27FC236}">
                <a16:creationId xmlns:a16="http://schemas.microsoft.com/office/drawing/2014/main" id="{F7970FAE-B9AD-4775-B8B4-3DF2FB439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13" y="4681305"/>
            <a:ext cx="2684748" cy="1752148"/>
          </a:xfrm>
          <a:prstGeom prst="rect">
            <a:avLst/>
          </a:prstGeom>
        </p:spPr>
      </p:pic>
      <p:pic>
        <p:nvPicPr>
          <p:cNvPr id="26" name="Hình ảnh 25" descr="Ảnh có chứa côn trùng&#10;&#10;Mô tả được tạo tự động">
            <a:extLst>
              <a:ext uri="{FF2B5EF4-FFF2-40B4-BE49-F238E27FC236}">
                <a16:creationId xmlns:a16="http://schemas.microsoft.com/office/drawing/2014/main" id="{153AA872-5360-4959-8240-016BDDA4C7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13" y="2552925"/>
            <a:ext cx="2684748" cy="1815804"/>
          </a:xfrm>
          <a:prstGeom prst="rect">
            <a:avLst/>
          </a:prstGeom>
        </p:spPr>
      </p:pic>
      <p:pic>
        <p:nvPicPr>
          <p:cNvPr id="22" name="Hình ảnh 21" descr="Ảnh có chứa con chó, cỏ, đang ngồi, ngoài trời&#10;&#10;Mô tả được tạo tự động">
            <a:extLst>
              <a:ext uri="{FF2B5EF4-FFF2-40B4-BE49-F238E27FC236}">
                <a16:creationId xmlns:a16="http://schemas.microsoft.com/office/drawing/2014/main" id="{5890CA32-C739-4EDB-9162-634CE438E2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69" y="551992"/>
            <a:ext cx="2688905" cy="168056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1BFEE496-742E-4C8A-80FB-EED021F1CB74}"/>
              </a:ext>
            </a:extLst>
          </p:cNvPr>
          <p:cNvSpPr txBox="1"/>
          <p:nvPr/>
        </p:nvSpPr>
        <p:spPr>
          <a:xfrm>
            <a:off x="84981" y="524004"/>
            <a:ext cx="3437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3A319779-5B69-4ADA-BDA4-78C707DE10BD}"/>
              </a:ext>
            </a:extLst>
          </p:cNvPr>
          <p:cNvSpPr txBox="1"/>
          <p:nvPr/>
        </p:nvSpPr>
        <p:spPr>
          <a:xfrm>
            <a:off x="90451" y="1318516"/>
            <a:ext cx="3187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3F68180-96BA-40B8-B26D-754260B0E360}"/>
              </a:ext>
            </a:extLst>
          </p:cNvPr>
          <p:cNvSpPr txBox="1"/>
          <p:nvPr/>
        </p:nvSpPr>
        <p:spPr>
          <a:xfrm>
            <a:off x="69155" y="2377416"/>
            <a:ext cx="3439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6500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2CA7028-7A72-4903-A115-6B8C20DBF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" r="1" b="1"/>
          <a:stretch/>
        </p:blipFill>
        <p:spPr>
          <a:xfrm>
            <a:off x="-211984" y="-131076"/>
            <a:ext cx="9565682" cy="6944780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853348CE-6ED1-4C5C-8E0D-97E793D1FBFD}"/>
              </a:ext>
            </a:extLst>
          </p:cNvPr>
          <p:cNvSpPr txBox="1"/>
          <p:nvPr/>
        </p:nvSpPr>
        <p:spPr>
          <a:xfrm rot="10800000" flipV="1">
            <a:off x="4530018" y="44297"/>
            <a:ext cx="455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vi-VN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675C6814-058D-4EC9-89AD-44459EF87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65620"/>
            <a:ext cx="2304256" cy="4907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3959AB90-6E05-493B-8705-45CD7186FB0E}"/>
              </a:ext>
            </a:extLst>
          </p:cNvPr>
          <p:cNvSpPr txBox="1"/>
          <p:nvPr/>
        </p:nvSpPr>
        <p:spPr>
          <a:xfrm>
            <a:off x="1556828" y="51185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Elephant Pro" panose="00000500000000000000" pitchFamily="2" charset="0"/>
              </a:rPr>
              <a:t>Chủ</a:t>
            </a:r>
            <a:r>
              <a:rPr lang="en-US" sz="24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Elephant Pro" panose="00000500000000000000" pitchFamily="2" charset="0"/>
              </a:rPr>
              <a:t>đề</a:t>
            </a:r>
            <a:r>
              <a:rPr lang="en-US" sz="2400" dirty="0">
                <a:solidFill>
                  <a:srgbClr val="0000CC"/>
                </a:solidFill>
                <a:latin typeface="Elephant Pro" panose="00000500000000000000" pitchFamily="2" charset="0"/>
              </a:rPr>
              <a:t> 2</a:t>
            </a:r>
          </a:p>
          <a:p>
            <a:pPr algn="ctr"/>
            <a:r>
              <a:rPr lang="en-US" sz="24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Elephant Pro" panose="00000500000000000000" pitchFamily="2" charset="0"/>
              </a:rPr>
              <a:t>Sáng</a:t>
            </a:r>
            <a:r>
              <a:rPr lang="en-US" sz="24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Elephant Pro" panose="00000500000000000000" pitchFamily="2" charset="0"/>
              </a:rPr>
              <a:t>tạo</a:t>
            </a:r>
            <a:r>
              <a:rPr lang="en-US" sz="24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Elephant Pro" panose="00000500000000000000" pitchFamily="2" charset="0"/>
              </a:rPr>
              <a:t>từ</a:t>
            </a:r>
            <a:r>
              <a:rPr lang="en-US" sz="24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Elephant Pro" panose="00000500000000000000" pitchFamily="2" charset="0"/>
              </a:rPr>
              <a:t>những</a:t>
            </a:r>
            <a:r>
              <a:rPr lang="en-US" sz="24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Elephant Pro" panose="00000500000000000000" pitchFamily="2" charset="0"/>
              </a:rPr>
              <a:t>hình</a:t>
            </a:r>
            <a:r>
              <a:rPr lang="en-US" sz="24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Elephant Pro" panose="00000500000000000000" pitchFamily="2" charset="0"/>
              </a:rPr>
              <a:t>chấm</a:t>
            </a:r>
            <a:r>
              <a:rPr lang="en-US" sz="2400" dirty="0">
                <a:solidFill>
                  <a:srgbClr val="0000CC"/>
                </a:solidFill>
                <a:latin typeface="Elephant Pro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Elephant Pro" panose="00000500000000000000" pitchFamily="2" charset="0"/>
              </a:rPr>
              <a:t>màu</a:t>
            </a:r>
            <a:endParaRPr lang="vi-VN" sz="2400" dirty="0">
              <a:solidFill>
                <a:srgbClr val="0000CC"/>
              </a:solidFill>
              <a:latin typeface="Elephant Pro" panose="00000500000000000000" pitchFamily="2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BBFC4034-05BE-4594-BC1A-B2B33867D059}"/>
              </a:ext>
            </a:extLst>
          </p:cNvPr>
          <p:cNvSpPr txBox="1">
            <a:spLocks/>
          </p:cNvSpPr>
          <p:nvPr/>
        </p:nvSpPr>
        <p:spPr>
          <a:xfrm>
            <a:off x="1556828" y="1521422"/>
            <a:ext cx="3014029" cy="539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1DF6A0-C4D9-49C1-BD05-981FED2553C9}"/>
              </a:ext>
            </a:extLst>
          </p:cNvPr>
          <p:cNvSpPr txBox="1">
            <a:spLocks/>
          </p:cNvSpPr>
          <p:nvPr/>
        </p:nvSpPr>
        <p:spPr>
          <a:xfrm>
            <a:off x="1545540" y="1969702"/>
            <a:ext cx="3890556" cy="539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C1EBE5-B8EE-49E3-AA08-103B05BDAB82}"/>
              </a:ext>
            </a:extLst>
          </p:cNvPr>
          <p:cNvSpPr txBox="1">
            <a:spLocks/>
          </p:cNvSpPr>
          <p:nvPr/>
        </p:nvSpPr>
        <p:spPr>
          <a:xfrm>
            <a:off x="1545540" y="2432248"/>
            <a:ext cx="3890556" cy="539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188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5">
            <a:extLst>
              <a:ext uri="{FF2B5EF4-FFF2-40B4-BE49-F238E27FC236}">
                <a16:creationId xmlns:a16="http://schemas.microsoft.com/office/drawing/2014/main" id="{891401DC-7AF6-42FA-BE31-CF773B6C8B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9141714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Hình ảnh 4" descr="Ảnh có chứa vải&#10;&#10;Mô tả được tạo tự động">
            <a:extLst>
              <a:ext uri="{FF2B5EF4-FFF2-40B4-BE49-F238E27FC236}">
                <a16:creationId xmlns:a16="http://schemas.microsoft.com/office/drawing/2014/main" id="{925A502B-29F9-4026-B515-59BD928F6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9" y="244957"/>
            <a:ext cx="2198737" cy="1687531"/>
          </a:xfrm>
          <a:prstGeom prst="rect">
            <a:avLst/>
          </a:prstGeom>
        </p:spPr>
      </p:pic>
      <p:pic>
        <p:nvPicPr>
          <p:cNvPr id="17" name="Hình ảnh 16" descr="Ảnh có chứa vải&#10;&#10;Mô tả được tạo tự động">
            <a:extLst>
              <a:ext uri="{FF2B5EF4-FFF2-40B4-BE49-F238E27FC236}">
                <a16:creationId xmlns:a16="http://schemas.microsoft.com/office/drawing/2014/main" id="{BA638E39-7993-4A29-862F-AC38D7F91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17" y="184683"/>
            <a:ext cx="1293226" cy="1789933"/>
          </a:xfrm>
          <a:prstGeom prst="rect">
            <a:avLst/>
          </a:prstGeom>
        </p:spPr>
      </p:pic>
      <p:pic>
        <p:nvPicPr>
          <p:cNvPr id="13" name="Hình ảnh 12" descr="Ảnh có chứa văn bản, vải&#10;&#10;Mô tả được tạo tự động">
            <a:extLst>
              <a:ext uri="{FF2B5EF4-FFF2-40B4-BE49-F238E27FC236}">
                <a16:creationId xmlns:a16="http://schemas.microsoft.com/office/drawing/2014/main" id="{90CB0C89-0196-4A77-95EA-AFFF59A88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84" y="198038"/>
            <a:ext cx="1249990" cy="1754373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726BC0BE-5FAC-47D9-AC30-2DCCA199DA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6" y="2718760"/>
            <a:ext cx="2583569" cy="13151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B7203F0-D9CB-4774-B9D4-B3AB625DFB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621" y="2300641"/>
            <a:ext cx="6093379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88CB8AF-5631-45C6-BFEC-971C4D6E58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9141714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F2EA1AF-73AB-4FCB-B4EE-0E42E7250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304824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5A18FBF-6157-4210-BEF2-9A6C31FA89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823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3C9CCA8-3CEC-4CD0-A624-A701C61251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90697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DFDA711-2183-447C-AA6C-B1B5643763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3156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Hình ảnh 6" descr="Ảnh có chứa văn bản, vài&#10;&#10;Mô tả được tạo tự động">
            <a:extLst>
              <a:ext uri="{FF2B5EF4-FFF2-40B4-BE49-F238E27FC236}">
                <a16:creationId xmlns:a16="http://schemas.microsoft.com/office/drawing/2014/main" id="{CCA58615-CA56-4ED7-B00B-D266710F34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56" y="218603"/>
            <a:ext cx="1231003" cy="1733808"/>
          </a:xfrm>
          <a:prstGeom prst="rect">
            <a:avLst/>
          </a:prstGeom>
        </p:spPr>
      </p:pic>
      <p:pic>
        <p:nvPicPr>
          <p:cNvPr id="53" name="Hình ảnh 52">
            <a:extLst>
              <a:ext uri="{FF2B5EF4-FFF2-40B4-BE49-F238E27FC236}">
                <a16:creationId xmlns:a16="http://schemas.microsoft.com/office/drawing/2014/main" id="{E10F9BA6-A245-47DF-A83E-91F1E00E2A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" r="1" b="1"/>
          <a:stretch/>
        </p:blipFill>
        <p:spPr>
          <a:xfrm>
            <a:off x="3190682" y="2422249"/>
            <a:ext cx="5903307" cy="4272439"/>
          </a:xfrm>
          <a:prstGeom prst="rect">
            <a:avLst/>
          </a:prstGeom>
        </p:spPr>
      </p:pic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31E25537-DE30-425E-A190-3C1F33B89050}"/>
              </a:ext>
            </a:extLst>
          </p:cNvPr>
          <p:cNvSpPr txBox="1"/>
          <p:nvPr/>
        </p:nvSpPr>
        <p:spPr>
          <a:xfrm>
            <a:off x="4931415" y="3713750"/>
            <a:ext cx="380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3AFFABAC-F87E-4AFA-9280-E7BFAF26F46E}"/>
              </a:ext>
            </a:extLst>
          </p:cNvPr>
          <p:cNvSpPr txBox="1"/>
          <p:nvPr/>
        </p:nvSpPr>
        <p:spPr>
          <a:xfrm>
            <a:off x="4998712" y="4464486"/>
            <a:ext cx="410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Đám mây 18">
            <a:extLst>
              <a:ext uri="{FF2B5EF4-FFF2-40B4-BE49-F238E27FC236}">
                <a16:creationId xmlns:a16="http://schemas.microsoft.com/office/drawing/2014/main" id="{17CB7F15-3429-4BC1-BB3E-651B984CB879}"/>
              </a:ext>
            </a:extLst>
          </p:cNvPr>
          <p:cNvSpPr/>
          <p:nvPr/>
        </p:nvSpPr>
        <p:spPr>
          <a:xfrm>
            <a:off x="3363885" y="2446304"/>
            <a:ext cx="2582365" cy="11839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A5170F3B-513D-468F-AC13-0B78E8D3CD4F}"/>
              </a:ext>
            </a:extLst>
          </p:cNvPr>
          <p:cNvSpPr txBox="1"/>
          <p:nvPr/>
        </p:nvSpPr>
        <p:spPr>
          <a:xfrm>
            <a:off x="3479315" y="2672307"/>
            <a:ext cx="2319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FB3BD0EC-3D8E-4F4A-88A5-4BDD7EB28B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6" y="5004534"/>
            <a:ext cx="2366216" cy="16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65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7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237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Elephant Pro</vt:lpstr>
      <vt:lpstr>Calibri</vt:lpstr>
      <vt:lpstr>Times New Roman</vt:lpstr>
      <vt:lpstr>Arial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W10.TQC</cp:lastModifiedBy>
  <cp:revision>86</cp:revision>
  <dcterms:created xsi:type="dcterms:W3CDTF">2011-09-09T22:20:52Z</dcterms:created>
  <dcterms:modified xsi:type="dcterms:W3CDTF">2024-09-21T02:20:58Z</dcterms:modified>
</cp:coreProperties>
</file>