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9E799F-FF00-4B26-A6B8-D5F7A98445E0}" type="datetimeFigureOut">
              <a:rPr lang="en-US" smtClean="0"/>
              <a:t>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0AA482-1E37-415A-A2E5-8C7FAD65D668}" type="slidenum">
              <a:rPr lang="en-US" smtClean="0"/>
              <a:t>‹#›</a:t>
            </a:fld>
            <a:endParaRPr lang="en-US"/>
          </a:p>
        </p:txBody>
      </p:sp>
    </p:spTree>
    <p:extLst>
      <p:ext uri="{BB962C8B-B14F-4D97-AF65-F5344CB8AC3E}">
        <p14:creationId xmlns:p14="http://schemas.microsoft.com/office/powerpoint/2010/main" val="3670385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pPr/>
              <a:t>‹#›</a:t>
            </a:fld>
            <a:endParaRPr lang="en-US" dirty="0"/>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2/1/2025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10.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10.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6.wdp"/><Relationship Id="rId17" Type="http://schemas.openxmlformats.org/officeDocument/2006/relationships/image" Target="../media/image49.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6.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0.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xmln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391335" y="3026943"/>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xmln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596334"/>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602</Words>
  <Application>Microsoft Office PowerPoint</Application>
  <PresentationFormat>Widescreen</PresentationFormat>
  <Paragraphs>51</Paragraphs>
  <Slides>27</Slides>
  <Notes>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微软雅黑</vt:lpstr>
      <vt:lpstr>Arial</vt:lpstr>
      <vt:lpstr>Calibri</vt:lpstr>
      <vt:lpstr>Calibri Light</vt:lpstr>
      <vt:lpstr>LNTH-Dinomiko</vt:lpstr>
      <vt:lpstr>LNTH-LuoLuoNotangYuanTi 1</vt:lpstr>
      <vt:lpstr>Raleway</vt:lpstr>
      <vt:lpstr>Times    New Roman</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2023-09-19T04:51:04Z</dcterms:created>
  <dcterms:modified xsi:type="dcterms:W3CDTF">2025-01-02T06:24:55Z</dcterms:modified>
</cp:coreProperties>
</file>