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705" r:id="rId3"/>
  </p:sldMasterIdLst>
  <p:notesMasterIdLst>
    <p:notesMasterId r:id="rId28"/>
  </p:notesMasterIdLst>
  <p:sldIdLst>
    <p:sldId id="257" r:id="rId4"/>
    <p:sldId id="317" r:id="rId5"/>
    <p:sldId id="558" r:id="rId6"/>
    <p:sldId id="305" r:id="rId7"/>
    <p:sldId id="267" r:id="rId8"/>
    <p:sldId id="325" r:id="rId9"/>
    <p:sldId id="277" r:id="rId10"/>
    <p:sldId id="320" r:id="rId11"/>
    <p:sldId id="433" r:id="rId12"/>
    <p:sldId id="559" r:id="rId13"/>
    <p:sldId id="560" r:id="rId14"/>
    <p:sldId id="561" r:id="rId15"/>
    <p:sldId id="562" r:id="rId16"/>
    <p:sldId id="563" r:id="rId17"/>
    <p:sldId id="564" r:id="rId18"/>
    <p:sldId id="566" r:id="rId19"/>
    <p:sldId id="565" r:id="rId20"/>
    <p:sldId id="567" r:id="rId21"/>
    <p:sldId id="568" r:id="rId22"/>
    <p:sldId id="569" r:id="rId23"/>
    <p:sldId id="570" r:id="rId24"/>
    <p:sldId id="571" r:id="rId25"/>
    <p:sldId id="572" r:id="rId26"/>
    <p:sldId id="5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20/12/2024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93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9</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21</a:t>
            </a:fld>
            <a:endParaRPr lang="en-US"/>
          </a:p>
        </p:txBody>
      </p:sp>
    </p:spTree>
    <p:extLst>
      <p:ext uri="{BB962C8B-B14F-4D97-AF65-F5344CB8AC3E}">
        <p14:creationId xmlns:p14="http://schemas.microsoft.com/office/powerpoint/2010/main" val="4212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2024/12/20</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7470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8490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814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27711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242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0433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30440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65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6233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741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086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1726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2024/12/20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50934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slideLayout" Target="../slideLayouts/slideLayout1.xml"/><Relationship Id="rId16" Type="http://schemas.openxmlformats.org/officeDocument/2006/relationships/image" Target="../media/image18.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42.svg"/><Relationship Id="rId5" Type="http://schemas.openxmlformats.org/officeDocument/2006/relationships/image" Target="../media/image4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42.svg"/><Relationship Id="rId5" Type="http://schemas.openxmlformats.org/officeDocument/2006/relationships/image" Target="../media/image4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34.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2.png"/><Relationship Id="rId4" Type="http://schemas.openxmlformats.org/officeDocument/2006/relationships/image" Target="../media/image34.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54.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753155" y="1323312"/>
            <a:ext cx="9569791" cy="3242277"/>
          </a:xfrm>
          <a:prstGeom prst="rect">
            <a:avLst/>
          </a:prstGeom>
        </p:spPr>
      </p:pic>
      <p:pic>
        <p:nvPicPr>
          <p:cNvPr id="4" name="Picture 3">
            <a:extLst>
              <a:ext uri="{FF2B5EF4-FFF2-40B4-BE49-F238E27FC236}">
                <a16:creationId xmlns:a16="http://schemas.microsoft.com/office/drawing/2014/main" id="{1C44D11D-D50E-A5C1-34EE-62DDD18DE176}"/>
              </a:ext>
            </a:extLst>
          </p:cNvPr>
          <p:cNvPicPr>
            <a:picLocks noChangeAspect="1"/>
          </p:cNvPicPr>
          <p:nvPr/>
        </p:nvPicPr>
        <p:blipFill>
          <a:blip r:embed="rId16"/>
          <a:stretch>
            <a:fillRect/>
          </a:stretch>
        </p:blipFill>
        <p:spPr>
          <a:xfrm>
            <a:off x="5114141" y="200969"/>
            <a:ext cx="3176291" cy="1176630"/>
          </a:xfrm>
          <a:prstGeom prst="rect">
            <a:avLst/>
          </a:prstGeom>
        </p:spPr>
      </p:pic>
      <p:pic>
        <p:nvPicPr>
          <p:cNvPr id="6" name="Picture 5">
            <a:extLst>
              <a:ext uri="{FF2B5EF4-FFF2-40B4-BE49-F238E27FC236}">
                <a16:creationId xmlns:a16="http://schemas.microsoft.com/office/drawing/2014/main" id="{60260AFE-5AC7-7CC9-4DFD-CEA93E865E83}"/>
              </a:ext>
            </a:extLst>
          </p:cNvPr>
          <p:cNvPicPr>
            <a:picLocks noChangeAspect="1"/>
          </p:cNvPicPr>
          <p:nvPr/>
        </p:nvPicPr>
        <p:blipFill>
          <a:blip r:embed="rId17"/>
          <a:stretch>
            <a:fillRect/>
          </a:stretch>
        </p:blipFill>
        <p:spPr>
          <a:xfrm>
            <a:off x="2360526" y="1736627"/>
            <a:ext cx="8047417" cy="1615580"/>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6162260" y="3359427"/>
            <a:ext cx="260405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340526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0"/>
          <a:stretch>
            <a:fillRect/>
          </a:stretch>
        </p:blipFill>
        <p:spPr>
          <a:xfrm>
            <a:off x="2789433" y="3443580"/>
            <a:ext cx="6145301" cy="2139881"/>
          </a:xfrm>
          <a:prstGeom prst="rect">
            <a:avLst/>
          </a:prstGeom>
        </p:spPr>
      </p:pic>
    </p:spTree>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2"/>
          <a:stretch>
            <a:fillRect/>
          </a:stretch>
        </p:blipFill>
        <p:spPr>
          <a:xfrm>
            <a:off x="1645168" y="1335494"/>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3"/>
          <a:stretch>
            <a:fillRect/>
          </a:stretch>
        </p:blipFill>
        <p:spPr>
          <a:xfrm>
            <a:off x="7474687" y="1387818"/>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4"/>
          <a:stretch>
            <a:fillRect/>
          </a:stretch>
        </p:blipFill>
        <p:spPr>
          <a:xfrm>
            <a:off x="1807534" y="4085562"/>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5"/>
          <a:stretch>
            <a:fillRect/>
          </a:stretch>
        </p:blipFill>
        <p:spPr>
          <a:xfrm>
            <a:off x="4390471" y="4246821"/>
            <a:ext cx="5686425" cy="2362200"/>
          </a:xfrm>
          <a:prstGeom prst="rect">
            <a:avLst/>
          </a:prstGeom>
        </p:spPr>
      </p:pic>
    </p:spTree>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a:extLst>
              <a:ext uri="{FF2B5EF4-FFF2-40B4-BE49-F238E27FC236}">
                <a16:creationId xmlns:a16="http://schemas.microsoft.com/office/drawing/2014/main" id="{1325236D-473E-7229-CB71-A5B885ADD22C}"/>
              </a:ext>
            </a:extLst>
          </p:cNvPr>
          <p:cNvPicPr>
            <a:picLocks noChangeAspect="1"/>
          </p:cNvPicPr>
          <p:nvPr/>
        </p:nvPicPr>
        <p:blipFill>
          <a:blip r:embed="rId2"/>
          <a:stretch>
            <a:fillRect/>
          </a:stretch>
        </p:blipFill>
        <p:spPr>
          <a:xfrm>
            <a:off x="675611" y="3051457"/>
            <a:ext cx="4032736" cy="3274514"/>
          </a:xfrm>
          <a:prstGeom prst="rect">
            <a:avLst/>
          </a:prstGeom>
        </p:spPr>
      </p:pic>
      <p:grpSp>
        <p:nvGrpSpPr>
          <p:cNvPr id="3" name="Group 2">
            <a:extLst>
              <a:ext uri="{FF2B5EF4-FFF2-40B4-BE49-F238E27FC236}">
                <a16:creationId xmlns:a16="http://schemas.microsoft.com/office/drawing/2014/main" id="{C22B06D3-4962-BCAF-A288-7DED557363EC}"/>
              </a:ext>
            </a:extLst>
          </p:cNvPr>
          <p:cNvGrpSpPr/>
          <p:nvPr/>
        </p:nvGrpSpPr>
        <p:grpSpPr>
          <a:xfrm>
            <a:off x="2695365" y="1766777"/>
            <a:ext cx="7663848"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990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a:extLst>
              <a:ext uri="{FF2B5EF4-FFF2-40B4-BE49-F238E27FC236}">
                <a16:creationId xmlns:a16="http://schemas.microsoft.com/office/drawing/2014/main" id="{B986458E-AA79-43B5-E196-F4A65668334E}"/>
              </a:ext>
            </a:extLst>
          </p:cNvPr>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p>
        </p:txBody>
      </p:sp>
      <p:pic>
        <p:nvPicPr>
          <p:cNvPr id="5" name="Picture 4">
            <a:extLst>
              <a:ext uri="{FF2B5EF4-FFF2-40B4-BE49-F238E27FC236}">
                <a16:creationId xmlns:a16="http://schemas.microsoft.com/office/drawing/2014/main" id="{D5DD7543-ABC6-B007-9DA4-26A52036D867}"/>
              </a:ext>
            </a:extLst>
          </p:cNvPr>
          <p:cNvPicPr>
            <a:picLocks noChangeAspect="1"/>
          </p:cNvPicPr>
          <p:nvPr/>
        </p:nvPicPr>
        <p:blipFill>
          <a:blip r:embed="rId2"/>
          <a:stretch>
            <a:fillRect/>
          </a:stretch>
        </p:blipFill>
        <p:spPr>
          <a:xfrm>
            <a:off x="597194" y="1394194"/>
            <a:ext cx="3608051" cy="3560577"/>
          </a:xfrm>
          <a:prstGeom prst="rect">
            <a:avLst/>
          </a:prstGeom>
        </p:spPr>
      </p:pic>
    </p:spTree>
    <p:extLst>
      <p:ext uri="{BB962C8B-B14F-4D97-AF65-F5344CB8AC3E}">
        <p14:creationId xmlns:p14="http://schemas.microsoft.com/office/powerpoint/2010/main" val="82506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4"/>
          <a:stretch>
            <a:fillRect/>
          </a:stretch>
        </p:blipFill>
        <p:spPr>
          <a:xfrm>
            <a:off x="1072448" y="2328530"/>
            <a:ext cx="3671485" cy="3480613"/>
          </a:xfrm>
          <a:prstGeom prst="rect">
            <a:avLst/>
          </a:prstGeom>
        </p:spPr>
      </p:pic>
    </p:spTree>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3"/>
          <a:stretch>
            <a:fillRect/>
          </a:stretch>
        </p:blipFill>
        <p:spPr>
          <a:xfrm>
            <a:off x="914398" y="2222206"/>
            <a:ext cx="3739542" cy="3727708"/>
          </a:xfrm>
          <a:prstGeom prst="rect">
            <a:avLst/>
          </a:prstGeom>
        </p:spPr>
      </p:pic>
    </p:spTree>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3"/>
          <a:stretch>
            <a:fillRect/>
          </a:stretch>
        </p:blipFill>
        <p:spPr>
          <a:xfrm>
            <a:off x="1116417" y="2200940"/>
            <a:ext cx="3691017" cy="3875569"/>
          </a:xfrm>
          <a:prstGeom prst="rect">
            <a:avLst/>
          </a:prstGeom>
        </p:spPr>
      </p:pic>
    </p:spTree>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0">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3"/>
          <a:stretch>
            <a:fillRect/>
          </a:stretch>
        </p:blipFill>
        <p:spPr>
          <a:xfrm>
            <a:off x="3793985" y="2200331"/>
            <a:ext cx="5657578" cy="1383912"/>
          </a:xfrm>
          <a:prstGeom prst="rect">
            <a:avLst/>
          </a:prstGeom>
        </p:spPr>
      </p:pic>
    </p:spTree>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3"/>
          <a:stretch>
            <a:fillRect/>
          </a:stretch>
        </p:blipFill>
        <p:spPr>
          <a:xfrm>
            <a:off x="541153" y="3028507"/>
            <a:ext cx="5772150" cy="2438400"/>
          </a:xfrm>
          <a:prstGeom prst="rect">
            <a:avLst/>
          </a:prstGeom>
        </p:spPr>
      </p:pic>
    </p:spTree>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0"/>
          <a:stretch>
            <a:fillRect/>
          </a:stretch>
        </p:blipFill>
        <p:spPr>
          <a:xfrm>
            <a:off x="2647579" y="3081709"/>
            <a:ext cx="6492803" cy="2353260"/>
          </a:xfrm>
          <a:prstGeom prst="rect">
            <a:avLst/>
          </a:prstGeom>
        </p:spPr>
      </p:pic>
    </p:spTree>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a:extLst>
              <a:ext uri="{FF2B5EF4-FFF2-40B4-BE49-F238E27FC236}">
                <a16:creationId xmlns:a16="http://schemas.microsoft.com/office/drawing/2014/main" id="{C22B06D3-4962-BCAF-A288-7DED557363EC}"/>
              </a:ext>
            </a:extLst>
          </p:cNvPr>
          <p:cNvGrpSpPr/>
          <p:nvPr/>
        </p:nvGrpSpPr>
        <p:grpSpPr>
          <a:xfrm>
            <a:off x="1127050" y="318977"/>
            <a:ext cx="9920177"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a:extLst>
              <a:ext uri="{FF2B5EF4-FFF2-40B4-BE49-F238E27FC236}">
                <a16:creationId xmlns:a16="http://schemas.microsoft.com/office/drawing/2014/main" id="{16DABFEE-CF3A-542C-9FDE-F3BC49EB9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9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53155" y="1323312"/>
            <a:ext cx="9569791" cy="3242277"/>
          </a:xfrm>
          <a:prstGeom prst="rect">
            <a:avLst/>
          </a:prstGeom>
        </p:spPr>
      </p:pic>
      <p:pic>
        <p:nvPicPr>
          <p:cNvPr id="2" name="Picture 1">
            <a:extLst>
              <a:ext uri="{FF2B5EF4-FFF2-40B4-BE49-F238E27FC236}">
                <a16:creationId xmlns:a16="http://schemas.microsoft.com/office/drawing/2014/main" id="{415E36D7-1EB4-A589-E1C3-11737AA9A409}"/>
              </a:ext>
            </a:extLst>
          </p:cNvPr>
          <p:cNvPicPr>
            <a:picLocks noChangeAspect="1"/>
          </p:cNvPicPr>
          <p:nvPr/>
        </p:nvPicPr>
        <p:blipFill>
          <a:blip r:embed="rId15"/>
          <a:stretch>
            <a:fillRect/>
          </a:stretch>
        </p:blipFill>
        <p:spPr>
          <a:xfrm>
            <a:off x="2360422" y="2318962"/>
            <a:ext cx="8321761" cy="1603387"/>
          </a:xfrm>
          <a:prstGeom prst="rect">
            <a:avLst/>
          </a:prstGeom>
        </p:spPr>
      </p:pic>
    </p:spTree>
    <p:extLst>
      <p:ext uri="{BB962C8B-B14F-4D97-AF65-F5344CB8AC3E}">
        <p14:creationId xmlns:p14="http://schemas.microsoft.com/office/powerpoint/2010/main" val="396985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8"/>
          <a:stretch>
            <a:fillRect/>
          </a:stretch>
        </p:blipFill>
        <p:spPr>
          <a:xfrm>
            <a:off x="4286078" y="1734271"/>
            <a:ext cx="3962743" cy="951058"/>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0"/>
          <a:stretch>
            <a:fillRect/>
          </a:stretch>
        </p:blipFill>
        <p:spPr>
          <a:xfrm>
            <a:off x="2474682" y="3252495"/>
            <a:ext cx="6785436" cy="2353260"/>
          </a:xfrm>
          <a:prstGeom prst="rect">
            <a:avLst/>
          </a:prstGeom>
        </p:spPr>
      </p:pic>
    </p:spTree>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r>
              <a:rPr lang="vi-VN" sz="2400" dirty="0">
                <a:solidFill>
                  <a:srgbClr val="002060"/>
                </a:solidFill>
                <a:latin typeface="Calibri" panose="020F0502020204030204" pitchFamily="34" charset="0"/>
                <a:cs typeface="Calibri" panose="020F0502020204030204" pitchFamily="34" charset="0"/>
              </a:rPr>
              <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2"/>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r>
              <a:rPr lang="vi-VN" dirty="0">
                <a:solidFill>
                  <a:srgbClr val="002060"/>
                </a:solidFill>
                <a:latin typeface="Calibri" panose="020F0502020204030204" pitchFamily="34" charset="0"/>
                <a:cs typeface="Calibri" panose="020F0502020204030204" pitchFamily="34" charset="0"/>
              </a:rPr>
              <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131</TotalTime>
  <Words>1554</Words>
  <Application>Microsoft Office PowerPoint</Application>
  <PresentationFormat>Widescreen</PresentationFormat>
  <Paragraphs>71</Paragraphs>
  <Slides>24</Slides>
  <Notes>10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微软雅黑</vt:lpstr>
      <vt:lpstr>宋体</vt:lpstr>
      <vt:lpstr>#9Slide03 Arima Madurai Medium</vt:lpstr>
      <vt:lpstr>Arial</vt:lpstr>
      <vt:lpstr>Calibri</vt:lpstr>
      <vt:lpstr>Calibri Light</vt:lpstr>
      <vt:lpstr>Cambria</vt:lpstr>
      <vt:lpstr>等线</vt:lpstr>
      <vt:lpstr>等线 Light</vt:lpstr>
      <vt:lpstr>Times New Roman</vt:lpstr>
      <vt:lpstr>Wingdings</vt:lpstr>
      <vt:lpstr>仓耳玄三M W05</vt:lpstr>
      <vt:lpstr>仓耳章鱼小丸子体 W01</vt:lpstr>
      <vt:lpstr>字魂79号-萌趣奶油体</vt:lpstr>
      <vt:lpstr>字魂80号-萌趣小鱼体</vt:lpstr>
      <vt:lpstr>汉仪正圆-45W</vt:lpstr>
      <vt:lpstr>汉仪润圆-65W</vt:lpstr>
      <vt:lpstr>Office 主题​​</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2023-09-19T02:39:41Z</dcterms:created>
  <dcterms:modified xsi:type="dcterms:W3CDTF">2024-12-19T21:53:59Z</dcterms:modified>
</cp:coreProperties>
</file>