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79" r:id="rId3"/>
    <p:sldId id="288" r:id="rId4"/>
    <p:sldId id="285" r:id="rId5"/>
    <p:sldId id="272" r:id="rId6"/>
    <p:sldId id="274" r:id="rId7"/>
    <p:sldId id="273" r:id="rId8"/>
    <p:sldId id="278" r:id="rId9"/>
    <p:sldId id="299" r:id="rId10"/>
    <p:sldId id="300" r:id="rId11"/>
    <p:sldId id="301" r:id="rId12"/>
    <p:sldId id="302" r:id="rId13"/>
    <p:sldId id="303" r:id="rId14"/>
    <p:sldId id="304" r:id="rId15"/>
    <p:sldId id="305" r:id="rId16"/>
    <p:sldId id="306" r:id="rId17"/>
    <p:sldId id="307" r:id="rId18"/>
    <p:sldId id="308"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19</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60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379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0972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4121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2842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194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351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876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2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726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02/01/2025</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015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02/01/2025</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58937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1.emf"/><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7"/>
          <a:stretch>
            <a:fillRect/>
          </a:stretch>
        </p:blipFill>
        <p:spPr>
          <a:xfrm>
            <a:off x="4745225" y="152727"/>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8"/>
          <a:stretch>
            <a:fillRect/>
          </a:stretch>
        </p:blipFill>
        <p:spPr>
          <a:xfrm>
            <a:off x="1214175" y="1413823"/>
            <a:ext cx="10449450" cy="1572904"/>
          </a:xfrm>
          <a:prstGeom prst="rect">
            <a:avLst/>
          </a:prstGeom>
        </p:spPr>
      </p:pic>
      <p:pic>
        <p:nvPicPr>
          <p:cNvPr id="6" name="Picture 5">
            <a:extLst>
              <a:ext uri="{FF2B5EF4-FFF2-40B4-BE49-F238E27FC236}">
                <a16:creationId xmlns:a16="http://schemas.microsoft.com/office/drawing/2014/main" id="{0C57057B-60E3-2350-B9E2-35AC47BA8C29}"/>
              </a:ext>
            </a:extLst>
          </p:cNvPr>
          <p:cNvPicPr>
            <a:picLocks noChangeAspect="1"/>
          </p:cNvPicPr>
          <p:nvPr/>
        </p:nvPicPr>
        <p:blipFill>
          <a:blip r:embed="rId9"/>
          <a:stretch>
            <a:fillRect/>
          </a:stretch>
        </p:blipFill>
        <p:spPr>
          <a:xfrm>
            <a:off x="4895337" y="2854405"/>
            <a:ext cx="3029975" cy="1072989"/>
          </a:xfrm>
          <a:prstGeom prst="rect">
            <a:avLst/>
          </a:prstGeom>
        </p:spPr>
      </p:pic>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id="{5E7A2325-C1E8-6BD2-9996-C1D2E1BFB0BE}"/>
              </a:ext>
            </a:extLst>
          </p:cNvPr>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ED3A4653-CA21-714C-C880-174F1D51C57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161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9755597B-AE93-519C-F74A-EDA1F0BF3A79}"/>
              </a:ext>
            </a:extLst>
          </p:cNvPr>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E19234A3-CE41-E5B0-6863-BF3CDA5DCB5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extLst>
      <p:ext uri="{BB962C8B-B14F-4D97-AF65-F5344CB8AC3E}">
        <p14:creationId xmlns:p14="http://schemas.microsoft.com/office/powerpoint/2010/main" val="14580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id="{6C2BD034-B5C2-FAAC-A00A-245D124FFF88}"/>
              </a:ext>
            </a:extLst>
          </p:cNvPr>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id="{428AB854-ADB6-4A53-DC63-FD42E8C8968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4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id="{6966E1A1-88F1-3BDA-BC32-D6896E6C9FBA}"/>
              </a:ext>
            </a:extLst>
          </p:cNvPr>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id="{BE59D2BE-6777-AB11-43A5-117C3D0244B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2833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72F79C2-BB9F-7DA2-0913-22D9D4DFCF6A}"/>
              </a:ext>
            </a:extLst>
          </p:cNvPr>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C8E2CD68-4797-9844-5161-D905FD46A5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extLst>
      <p:ext uri="{BB962C8B-B14F-4D97-AF65-F5344CB8AC3E}">
        <p14:creationId xmlns:p14="http://schemas.microsoft.com/office/powerpoint/2010/main" val="33026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7"/>
          <a:stretch>
            <a:fillRect/>
          </a:stretch>
        </p:blipFill>
        <p:spPr>
          <a:xfrm>
            <a:off x="1864663" y="782855"/>
            <a:ext cx="9059441" cy="3694496"/>
          </a:xfrm>
          <a:prstGeom prst="rect">
            <a:avLst/>
          </a:prstGeom>
        </p:spPr>
      </p:pic>
    </p:spTree>
    <p:extLst>
      <p:ext uri="{BB962C8B-B14F-4D97-AF65-F5344CB8AC3E}">
        <p14:creationId xmlns:p14="http://schemas.microsoft.com/office/powerpoint/2010/main" val="3544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id="{FB2EBB1F-45CB-BEC4-59A1-5190F4943C8A}"/>
              </a:ext>
            </a:extLst>
          </p:cNvPr>
          <p:cNvPicPr>
            <a:picLocks noChangeAspect="1"/>
          </p:cNvPicPr>
          <p:nvPr/>
        </p:nvPicPr>
        <p:blipFill>
          <a:blip r:embed="rId6"/>
          <a:stretch>
            <a:fillRect/>
          </a:stretch>
        </p:blipFill>
        <p:spPr>
          <a:xfrm>
            <a:off x="5236218" y="2451294"/>
            <a:ext cx="5681964" cy="1383912"/>
          </a:xfrm>
          <a:prstGeom prst="rect">
            <a:avLst/>
          </a:prstGeom>
        </p:spPr>
      </p:pic>
    </p:spTree>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B33F422-2782-0DB9-8387-D2CF29A0B895}"/>
              </a:ext>
            </a:extLst>
          </p:cNvPr>
          <p:cNvPicPr>
            <a:picLocks noChangeAspect="1"/>
          </p:cNvPicPr>
          <p:nvPr/>
        </p:nvPicPr>
        <p:blipFill>
          <a:blip r:embed="rId5"/>
          <a:stretch>
            <a:fillRect/>
          </a:stretch>
        </p:blipFill>
        <p:spPr>
          <a:xfrm>
            <a:off x="2728822" y="2349554"/>
            <a:ext cx="6486706" cy="1682642"/>
          </a:xfrm>
          <a:prstGeom prst="rect">
            <a:avLst/>
          </a:prstGeom>
        </p:spPr>
      </p:pic>
    </p:spTree>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834</Words>
  <Application>Microsoft Office PowerPoint</Application>
  <PresentationFormat>Widescreen</PresentationFormat>
  <Paragraphs>49</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SimSun</vt:lpstr>
      <vt:lpstr>Arial</vt:lpstr>
      <vt:lpstr>Calibri</vt:lpstr>
      <vt:lpstr>Calibri Light</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38</cp:revision>
  <dcterms:created xsi:type="dcterms:W3CDTF">2023-08-22T06:59:46Z</dcterms:created>
  <dcterms:modified xsi:type="dcterms:W3CDTF">2025-01-02T06:17:56Z</dcterms:modified>
</cp:coreProperties>
</file>