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</p:sldMasterIdLst>
  <p:notesMasterIdLst>
    <p:notesMasterId r:id="rId26"/>
  </p:notesMasterIdLst>
  <p:sldIdLst>
    <p:sldId id="257" r:id="rId4"/>
    <p:sldId id="266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282" r:id="rId13"/>
    <p:sldId id="283" r:id="rId14"/>
    <p:sldId id="284" r:id="rId15"/>
    <p:sldId id="308" r:id="rId16"/>
    <p:sldId id="293" r:id="rId17"/>
    <p:sldId id="309" r:id="rId18"/>
    <p:sldId id="310" r:id="rId19"/>
    <p:sldId id="311" r:id="rId20"/>
    <p:sldId id="312" r:id="rId21"/>
    <p:sldId id="314" r:id="rId22"/>
    <p:sldId id="313" r:id="rId23"/>
    <p:sldId id="294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013" autoAdjust="0"/>
  </p:normalViewPr>
  <p:slideViewPr>
    <p:cSldViewPr snapToGrid="0">
      <p:cViewPr varScale="1">
        <p:scale>
          <a:sx n="61" d="100"/>
          <a:sy n="61" d="100"/>
        </p:scale>
        <p:origin x="10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844F0-42A4-4021-B940-A76D3B13B1A4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677ED-BB0E-43AE-AE64-0D496AA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3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84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Bước</a:t>
            </a:r>
            <a:r>
              <a:rPr lang="vi-VN" baseline="0" dirty="0"/>
              <a:t> 1: GV nhấp chuột 3 lần đến khi hiện virus thì sẽ cho HS chơi.</a:t>
            </a:r>
            <a:endParaRPr lang="vi-VN" dirty="0"/>
          </a:p>
          <a:p>
            <a:pPr marL="158750" indent="0">
              <a:buNone/>
            </a:pPr>
            <a:r>
              <a:rPr lang="vi-VN" dirty="0"/>
              <a:t>Bước</a:t>
            </a:r>
            <a:r>
              <a:rPr lang="vi-VN" baseline="0" dirty="0"/>
              <a:t> 2: GV bấm vào khung chữ bên dưới theo thứ tự ứng với mỗi câu hỏi </a:t>
            </a:r>
            <a:r>
              <a:rPr lang="vi-VN" baseline="0" dirty="0">
                <a:sym typeface="Wingdings" panose="05000000000000000000" pitchFamily="2" charset="2"/>
              </a:rPr>
              <a:t></a:t>
            </a:r>
            <a:r>
              <a:rPr lang="vi-VN" baseline="0" dirty="0"/>
              <a:t> sẽ chuyển sang slide câu hỏi.</a:t>
            </a:r>
          </a:p>
          <a:p>
            <a:pPr marL="158750" indent="0">
              <a:buNone/>
            </a:pPr>
            <a:r>
              <a:rPr lang="vi-VN" baseline="0" dirty="0"/>
              <a:t>Bước 3: Sau khi HS trả lời xong, GV bấm vào biểu tượng trái đất có ở bên góc phải </a:t>
            </a:r>
            <a:r>
              <a:rPr lang="vi-VN" baseline="0" dirty="0">
                <a:sym typeface="Wingdings" panose="05000000000000000000" pitchFamily="2" charset="2"/>
              </a:rPr>
              <a:t> chuyển về slide trò chơi.</a:t>
            </a:r>
          </a:p>
          <a:p>
            <a:pPr marL="158750" indent="0">
              <a:buNone/>
            </a:pPr>
            <a:r>
              <a:rPr lang="vi-VN" baseline="0" dirty="0">
                <a:sym typeface="Wingdings" panose="05000000000000000000" pitchFamily="2" charset="2"/>
              </a:rPr>
              <a:t>Bước 4: GV nhấp vào châu tương ứng trên bản đồ (thì virus sẽ biến mất, vaccine xuất hiện).</a:t>
            </a:r>
          </a:p>
          <a:p>
            <a:pPr marL="158750" indent="0">
              <a:buNone/>
            </a:pPr>
            <a:r>
              <a:rPr lang="vi-VN" baseline="0" dirty="0">
                <a:sym typeface="Wingdings" panose="05000000000000000000" pitchFamily="2" charset="2"/>
              </a:rPr>
              <a:t>* Sau khi GV cho HS trả lời hết các câu hỏi thì GV bấm vào hình ông mặt trời trên góc phải sẽ chuyển sang slide </a:t>
            </a:r>
            <a:r>
              <a:rPr lang="en-US" baseline="0" dirty="0" err="1">
                <a:sym typeface="Wingdings" panose="05000000000000000000" pitchFamily="2" charset="2"/>
              </a:rPr>
              <a:t>bài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9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5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955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93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4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7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0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89675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9167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30125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8" y="2958675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7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7"/>
            <a:ext cx="1754004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91975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28"/>
            <a:ext cx="148249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91396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951733" y="720000"/>
            <a:ext cx="10272000" cy="8912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689300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6380681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689300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6380681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91944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8" y="147200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4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1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1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8763767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5814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0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497173" y="3592577"/>
            <a:ext cx="2390217" cy="2318351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9773835" y="3448597"/>
            <a:ext cx="1754004" cy="2655631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53725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08690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6228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78" y="91390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5859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1246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63078" y="91390"/>
            <a:ext cx="11860749" cy="6623228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3181000" y="3854967"/>
            <a:ext cx="583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3180867" y="2442967"/>
            <a:ext cx="5830000" cy="1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92645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72842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63078" y="192990"/>
            <a:ext cx="11860749" cy="6623228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6497000" y="3335851"/>
            <a:ext cx="42788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6497000" y="2140584"/>
            <a:ext cx="4278800" cy="11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01469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937000" y="720000"/>
            <a:ext cx="10318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3937833" y="3490000"/>
            <a:ext cx="4316400" cy="10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3938167" y="2306400"/>
            <a:ext cx="4316000" cy="1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012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960000" y="717833"/>
            <a:ext cx="10272000" cy="5433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3385667" y="2436833"/>
            <a:ext cx="5420800" cy="19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768667" y="720000"/>
            <a:ext cx="66548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33906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78992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68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7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68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0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6" y="5510810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6262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7470650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9568083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9568083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7780783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52571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5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4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00411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455967" y="365100"/>
            <a:ext cx="11370800" cy="61488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81321" y="1047759"/>
            <a:ext cx="207200" cy="4718367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1125000" y="384833"/>
            <a:ext cx="0" cy="61180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1315200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6372633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6539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63270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94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715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62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639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96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501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754426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985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57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84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671939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087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217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66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096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1850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772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14503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12207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234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68470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E9FDAE6-80D3-44B1-BE00-003D1082C34F}" type="datetimeFigureOut">
              <a:rPr lang="zh-CN" altLang="en-US" smtClean="0"/>
              <a:pPr/>
              <a:t>2025/1/2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F5D1A602-03A2-4335-BCD6-5B4D1FEA57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451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224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98602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slide" Target="slide5.xml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9.png"/><Relationship Id="rId15" Type="http://schemas.microsoft.com/office/2007/relationships/hdphoto" Target="../media/hdphoto6.wdp"/><Relationship Id="rId10" Type="http://schemas.openxmlformats.org/officeDocument/2006/relationships/slide" Target="slide8.xml"/><Relationship Id="rId4" Type="http://schemas.microsoft.com/office/2007/relationships/hdphoto" Target="../media/hdphoto3.wdp"/><Relationship Id="rId9" Type="http://schemas.openxmlformats.org/officeDocument/2006/relationships/slide" Target="slide7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轮子, 交通, 游戏机, 树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98" y="15826"/>
            <a:ext cx="12296928" cy="6915915"/>
          </a:xfrm>
          <a:prstGeom prst="rect">
            <a:avLst/>
          </a:prstGeom>
        </p:spPr>
      </p:pic>
      <p:pic>
        <p:nvPicPr>
          <p:cNvPr id="23" name="图片 22" descr="粉色的花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222304"/>
            <a:ext cx="3637935" cy="36720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4758813"/>
            <a:ext cx="12192000" cy="21760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43ABC4-DBB9-EF81-2D3D-5F9D35C73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93" y="215681"/>
            <a:ext cx="6041660" cy="969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7CA449-0E15-E037-C53C-58B25A43C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719" y="1761239"/>
            <a:ext cx="8681456" cy="28592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B1331F-A2B4-2C7F-1522-9E8D44C809F1}"/>
              </a:ext>
            </a:extLst>
          </p:cNvPr>
          <p:cNvSpPr txBox="1"/>
          <p:nvPr/>
        </p:nvSpPr>
        <p:spPr>
          <a:xfrm>
            <a:off x="5505450" y="4524375"/>
            <a:ext cx="215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  <p:pic>
        <p:nvPicPr>
          <p:cNvPr id="16" name="图片 15" descr="粉色的花&#10;&#10;描述已自动生成">
            <a:extLst>
              <a:ext uri="{FF2B5EF4-FFF2-40B4-BE49-F238E27FC236}">
                <a16:creationId xmlns:a16="http://schemas.microsoft.com/office/drawing/2014/main" id="{A1CDF884-3B80-F1D0-E6F5-6D5AD50F3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7466" y="4378426"/>
            <a:ext cx="3054534" cy="308318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:a16="http://schemas.microsoft.com/office/drawing/2014/main" id="{132E8DBF-318F-71FF-6C74-0F0C3EF6F364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23" name="文本框 38">
            <a:extLst>
              <a:ext uri="{FF2B5EF4-FFF2-40B4-BE49-F238E27FC236}">
                <a16:creationId xmlns:a16="http://schemas.microsoft.com/office/drawing/2014/main" id="{59F55FB5-2D63-E6D9-B7A0-F5B959F41A09}"/>
              </a:ext>
            </a:extLst>
          </p:cNvPr>
          <p:cNvSpPr txBox="1"/>
          <p:nvPr/>
        </p:nvSpPr>
        <p:spPr>
          <a:xfrm>
            <a:off x="3702953" y="1304730"/>
            <a:ext cx="507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 ĐỘNG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4" name="文本框 38">
            <a:extLst>
              <a:ext uri="{FF2B5EF4-FFF2-40B4-BE49-F238E27FC236}">
                <a16:creationId xmlns:a16="http://schemas.microsoft.com/office/drawing/2014/main" id="{2DA8036B-D600-7A71-11EC-8D408FC79D65}"/>
              </a:ext>
            </a:extLst>
          </p:cNvPr>
          <p:cNvSpPr txBox="1"/>
          <p:nvPr/>
        </p:nvSpPr>
        <p:spPr>
          <a:xfrm>
            <a:off x="3225853" y="2193865"/>
            <a:ext cx="64474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ED4DB4-4471-4DD7-7264-9F863AA1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" y="1618923"/>
            <a:ext cx="3025216" cy="54223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E1BECB6-A4BF-8D0E-09C1-02796175DD11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4" name="组合 19">
              <a:extLst>
                <a:ext uri="{FF2B5EF4-FFF2-40B4-BE49-F238E27FC236}">
                  <a16:creationId xmlns:a16="http://schemas.microsoft.com/office/drawing/2014/main" id="{67632C82-C6F7-F367-E3D3-2962DE3F772A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41" name="矩形 16">
                <a:extLst>
                  <a:ext uri="{FF2B5EF4-FFF2-40B4-BE49-F238E27FC236}">
                    <a16:creationId xmlns:a16="http://schemas.microsoft.com/office/drawing/2014/main" id="{9EB7E2DF-DC42-974D-79EB-19909203EA1C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42" name="矩形 16">
                <a:extLst>
                  <a:ext uri="{FF2B5EF4-FFF2-40B4-BE49-F238E27FC236}">
                    <a16:creationId xmlns:a16="http://schemas.microsoft.com/office/drawing/2014/main" id="{745E57C1-92A6-E7B6-8F4E-B0D5AEA9D4C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43" name="Rectangle 70">
              <a:extLst>
                <a:ext uri="{FF2B5EF4-FFF2-40B4-BE49-F238E27FC236}">
                  <a16:creationId xmlns:a16="http://schemas.microsoft.com/office/drawing/2014/main" id="{5C84963F-AD2D-A652-8FB6-A9C1B7D47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6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tin em hãy nêu những thuận lợi và khó khăn của vùng Đồng bằng Bắc Bộ.</a:t>
              </a:r>
              <a:endParaRPr lang="vi-VN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F59F82F-E8B1-A83A-E492-16C55B6E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80" y="3058164"/>
            <a:ext cx="4208170" cy="2985963"/>
          </a:xfrm>
          <a:prstGeom prst="rect">
            <a:avLst/>
          </a:prstGeom>
        </p:spPr>
      </p:pic>
      <p:pic>
        <p:nvPicPr>
          <p:cNvPr id="47" name="Picture 46" descr="A screen shot of a menu&#10;&#10;Description automatically generated">
            <a:extLst>
              <a:ext uri="{FF2B5EF4-FFF2-40B4-BE49-F238E27FC236}">
                <a16:creationId xmlns:a16="http://schemas.microsoft.com/office/drawing/2014/main" id="{8471E94C-5538-9FD2-63A4-111D4D67D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1" y="1847845"/>
            <a:ext cx="3886208" cy="48006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7170EB3-45CF-405D-8F5B-39C25C040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463392"/>
              </p:ext>
            </p:extLst>
          </p:nvPr>
        </p:nvGraphicFramePr>
        <p:xfrm>
          <a:off x="1035685" y="1733551"/>
          <a:ext cx="9775190" cy="4693611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4887595">
                  <a:extLst>
                    <a:ext uri="{9D8B030D-6E8A-4147-A177-3AD203B41FA5}">
                      <a16:colId xmlns:a16="http://schemas.microsoft.com/office/drawing/2014/main" val="899903463"/>
                    </a:ext>
                  </a:extLst>
                </a:gridCol>
                <a:gridCol w="4887595">
                  <a:extLst>
                    <a:ext uri="{9D8B030D-6E8A-4147-A177-3AD203B41FA5}">
                      <a16:colId xmlns:a16="http://schemas.microsoft.com/office/drawing/2014/main" val="3805193951"/>
                    </a:ext>
                  </a:extLst>
                </a:gridCol>
              </a:tblGrid>
              <a:tr h="608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Thuận lợi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Khó khăn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740207"/>
                  </a:ext>
                </a:extLst>
              </a:tr>
              <a:tr h="3963043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29597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AD7C0C3-5A70-93F0-D53C-F689AE8047B8}"/>
              </a:ext>
            </a:extLst>
          </p:cNvPr>
          <p:cNvSpPr txBox="1"/>
          <p:nvPr/>
        </p:nvSpPr>
        <p:spPr>
          <a:xfrm>
            <a:off x="1181100" y="228600"/>
            <a:ext cx="962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Những thuận lợi và khó khăn của vùng Đồng bằng Bắc Bộ.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50E52E-34A7-4602-47D4-F57812ECD978}"/>
              </a:ext>
            </a:extLst>
          </p:cNvPr>
          <p:cNvSpPr txBox="1"/>
          <p:nvPr/>
        </p:nvSpPr>
        <p:spPr>
          <a:xfrm>
            <a:off x="923925" y="2571750"/>
            <a:ext cx="474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trí địa lí thuận lợi cho giao lưu, trao đổi hàng hóa với các vùng khác.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63B0FC-2EB1-65B2-DC7B-C143BAB0FFD6}"/>
              </a:ext>
            </a:extLst>
          </p:cNvPr>
          <p:cNvSpPr txBox="1"/>
          <p:nvPr/>
        </p:nvSpPr>
        <p:spPr>
          <a:xfrm>
            <a:off x="952500" y="3914775"/>
            <a:ext cx="474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hình thuận lợi cho giao thông sinh hoạt và sản xuất. 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B129B1-282A-57A0-88A5-3AE53FE9A972}"/>
              </a:ext>
            </a:extLst>
          </p:cNvPr>
          <p:cNvSpPr txBox="1"/>
          <p:nvPr/>
        </p:nvSpPr>
        <p:spPr>
          <a:xfrm>
            <a:off x="923925" y="4848225"/>
            <a:ext cx="474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 thống sông cung cấp nước cho sinh hoạt sản xuất giúp phát triển giao thông đường thủy.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3292B1-D0B8-2991-1AAF-6C19BBF436C5}"/>
              </a:ext>
            </a:extLst>
          </p:cNvPr>
          <p:cNvSpPr txBox="1"/>
          <p:nvPr/>
        </p:nvSpPr>
        <p:spPr>
          <a:xfrm>
            <a:off x="6057900" y="2609850"/>
            <a:ext cx="474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 xuống thấp vào mùa đông ảnh hưởng đến sự sinh trưởng của cây trồng, vật nuôi và sức khỏe của con người. 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6FE531-A6F6-303B-7556-001D8C6F927C}"/>
              </a:ext>
            </a:extLst>
          </p:cNvPr>
          <p:cNvSpPr txBox="1"/>
          <p:nvPr/>
        </p:nvSpPr>
        <p:spPr>
          <a:xfrm>
            <a:off x="6115050" y="4391025"/>
            <a:ext cx="474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hạ nước sông dâng cao có thể gây ngập lụt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:a16="http://schemas.microsoft.com/office/drawing/2014/main" id="{132E8DBF-318F-71FF-6C74-0F0C3EF6F364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38">
            <a:extLst>
              <a:ext uri="{FF2B5EF4-FFF2-40B4-BE49-F238E27FC236}">
                <a16:creationId xmlns:a16="http://schemas.microsoft.com/office/drawing/2014/main" id="{59F55FB5-2D63-E6D9-B7A0-F5B959F41A09}"/>
              </a:ext>
            </a:extLst>
          </p:cNvPr>
          <p:cNvSpPr txBox="1"/>
          <p:nvPr/>
        </p:nvSpPr>
        <p:spPr>
          <a:xfrm>
            <a:off x="3702953" y="1304730"/>
            <a:ext cx="507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24" name="文本框 38">
            <a:extLst>
              <a:ext uri="{FF2B5EF4-FFF2-40B4-BE49-F238E27FC236}">
                <a16:creationId xmlns:a16="http://schemas.microsoft.com/office/drawing/2014/main" id="{2DA8036B-D600-7A71-11EC-8D408FC79D65}"/>
              </a:ext>
            </a:extLst>
          </p:cNvPr>
          <p:cNvSpPr txBox="1"/>
          <p:nvPr/>
        </p:nvSpPr>
        <p:spPr>
          <a:xfrm>
            <a:off x="3225853" y="2193865"/>
            <a:ext cx="64474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ED4DB4-4471-4DD7-7264-9F863AA1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" y="1618923"/>
            <a:ext cx="3025216" cy="54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62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17CE371-209F-5C99-B048-A7F5C3918845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8" name="组合 19">
              <a:extLst>
                <a:ext uri="{FF2B5EF4-FFF2-40B4-BE49-F238E27FC236}">
                  <a16:creationId xmlns:a16="http://schemas.microsoft.com/office/drawing/2014/main" id="{2F217BFE-DBA5-129E-5DDB-46CA2AF4D5A9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31" name="矩形 16">
                <a:extLst>
                  <a:ext uri="{FF2B5EF4-FFF2-40B4-BE49-F238E27FC236}">
                    <a16:creationId xmlns:a16="http://schemas.microsoft.com/office/drawing/2014/main" id="{70431CA8-6368-65F9-37CA-4FE51C91A85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32" name="矩形 16">
                <a:extLst>
                  <a:ext uri="{FF2B5EF4-FFF2-40B4-BE49-F238E27FC236}">
                    <a16:creationId xmlns:a16="http://schemas.microsoft.com/office/drawing/2014/main" id="{E10CDF9D-119F-0624-D520-44B8E4DC3E3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B39973FB-D916-859E-D035-ADD13F4C7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2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tin và quan sát hình 6, 7 em hãy cho biết một số biện pháp bảo vệ thiên nhiên vùng Đồng bằng Bắc Bộ.</a:t>
              </a:r>
              <a:endParaRPr lang="vi-VN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7183D7F-8720-B1EF-EFC5-73CAD6E75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87" y="2195512"/>
            <a:ext cx="9110291" cy="3662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F9427-FE47-EC6E-2255-70E6C3A08F6E}"/>
              </a:ext>
            </a:extLst>
          </p:cNvPr>
          <p:cNvSpPr txBox="1"/>
          <p:nvPr/>
        </p:nvSpPr>
        <p:spPr>
          <a:xfrm>
            <a:off x="3676650" y="207645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6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A31A4C5-E6E2-6A5B-60A5-6A604A5BB36F}"/>
              </a:ext>
            </a:extLst>
          </p:cNvPr>
          <p:cNvSpPr/>
          <p:nvPr/>
        </p:nvSpPr>
        <p:spPr>
          <a:xfrm>
            <a:off x="5029200" y="200025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FAEA9784-3360-B7BE-2E67-0037E61B1773}"/>
              </a:ext>
            </a:extLst>
          </p:cNvPr>
          <p:cNvSpPr/>
          <p:nvPr/>
        </p:nvSpPr>
        <p:spPr>
          <a:xfrm>
            <a:off x="8791575" y="1085850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0FD8BF4D-C098-CB5E-6932-1A2EEA32EBB0}"/>
              </a:ext>
            </a:extLst>
          </p:cNvPr>
          <p:cNvSpPr/>
          <p:nvPr/>
        </p:nvSpPr>
        <p:spPr>
          <a:xfrm>
            <a:off x="8582024" y="3600450"/>
            <a:ext cx="2695575" cy="19716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170BBCD-F776-F420-CDE7-88EBEA88D7AE}"/>
              </a:ext>
            </a:extLst>
          </p:cNvPr>
          <p:cNvSpPr/>
          <p:nvPr/>
        </p:nvSpPr>
        <p:spPr>
          <a:xfrm>
            <a:off x="4981575" y="4714875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FD5CAF7-17A3-AEA6-E397-B4ECC40CD9F5}"/>
              </a:ext>
            </a:extLst>
          </p:cNvPr>
          <p:cNvSpPr/>
          <p:nvPr/>
        </p:nvSpPr>
        <p:spPr>
          <a:xfrm>
            <a:off x="1057274" y="3286125"/>
            <a:ext cx="2695575" cy="19716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3F36BD5-6F08-B051-8206-C4C4B562292F}"/>
              </a:ext>
            </a:extLst>
          </p:cNvPr>
          <p:cNvSpPr/>
          <p:nvPr/>
        </p:nvSpPr>
        <p:spPr>
          <a:xfrm>
            <a:off x="1371600" y="685801"/>
            <a:ext cx="2552700" cy="192405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27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FFF3ED-2A4D-1236-3931-71BB726BB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079" y="2193306"/>
            <a:ext cx="651109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77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A430EB-450E-D6EB-63E6-86FBC37CD68A}"/>
              </a:ext>
            </a:extLst>
          </p:cNvPr>
          <p:cNvGrpSpPr/>
          <p:nvPr/>
        </p:nvGrpSpPr>
        <p:grpSpPr>
          <a:xfrm>
            <a:off x="516105" y="1819275"/>
            <a:ext cx="5170320" cy="4716911"/>
            <a:chOff x="163680" y="2817206"/>
            <a:chExt cx="5024721" cy="4347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AE629C-89AE-9B49-8BD0-FFA87E982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4" name="Picture 16">
              <a:extLst>
                <a:ext uri="{FF2B5EF4-FFF2-40B4-BE49-F238E27FC236}">
                  <a16:creationId xmlns:a16="http://schemas.microsoft.com/office/drawing/2014/main" id="{D7D7E0F1-0001-AE2B-CBE2-AB72D3D43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F34A5063-AA38-587A-A2BE-AC2654AC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05E071-A2E7-63CA-C2CC-B9F7CDC5AC09}"/>
              </a:ext>
            </a:extLst>
          </p:cNvPr>
          <p:cNvGrpSpPr/>
          <p:nvPr/>
        </p:nvGrpSpPr>
        <p:grpSpPr>
          <a:xfrm>
            <a:off x="2838450" y="673101"/>
            <a:ext cx="8557843" cy="1822450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495F30-78FB-9165-B66B-3D30BE66EADB}"/>
                </a:ext>
              </a:extLst>
            </p:cNvPr>
            <p:cNvSpPr/>
            <p:nvPr/>
          </p:nvSpPr>
          <p:spPr>
            <a:xfrm>
              <a:off x="1676633" y="2699144"/>
              <a:ext cx="9219965" cy="14156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endPara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888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05E071-A2E7-63CA-C2CC-B9F7CDC5AC09}"/>
              </a:ext>
            </a:extLst>
          </p:cNvPr>
          <p:cNvGrpSpPr/>
          <p:nvPr/>
        </p:nvGrpSpPr>
        <p:grpSpPr>
          <a:xfrm>
            <a:off x="4371975" y="0"/>
            <a:ext cx="3057525" cy="917574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495F30-78FB-9165-B66B-3D30BE66EADB}"/>
                </a:ext>
              </a:extLst>
            </p:cNvPr>
            <p:cNvSpPr/>
            <p:nvPr/>
          </p:nvSpPr>
          <p:spPr>
            <a:xfrm>
              <a:off x="1676633" y="3028354"/>
              <a:ext cx="9219965" cy="75718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Liên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椭圆 31">
            <a:extLst>
              <a:ext uri="{FF2B5EF4-FFF2-40B4-BE49-F238E27FC236}">
                <a16:creationId xmlns:a16="http://schemas.microsoft.com/office/drawing/2014/main" id="{38E0ACCD-7DC4-E03C-37F8-70488FD36256}"/>
              </a:ext>
            </a:extLst>
          </p:cNvPr>
          <p:cNvSpPr/>
          <p:nvPr/>
        </p:nvSpPr>
        <p:spPr>
          <a:xfrm rot="10800000" flipH="1">
            <a:off x="220394" y="1352549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Hộp Văn bản 23">
            <a:extLst>
              <a:ext uri="{FF2B5EF4-FFF2-40B4-BE49-F238E27FC236}">
                <a16:creationId xmlns:a16="http://schemas.microsoft.com/office/drawing/2014/main" id="{2DD4EB53-AB0D-48C4-E9E7-E6BF94364D12}"/>
              </a:ext>
            </a:extLst>
          </p:cNvPr>
          <p:cNvSpPr txBox="1"/>
          <p:nvPr/>
        </p:nvSpPr>
        <p:spPr>
          <a:xfrm>
            <a:off x="258505" y="1541396"/>
            <a:ext cx="5065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DB26C83-8E8B-501B-8E84-7F58626AB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875" y="2949255"/>
            <a:ext cx="3074504" cy="3908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762EED-1427-E98A-CCB7-DA57CF9A9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249" y="2971800"/>
            <a:ext cx="2575542" cy="3724275"/>
          </a:xfrm>
          <a:prstGeom prst="rect">
            <a:avLst/>
          </a:prstGeom>
        </p:spPr>
      </p:pic>
      <p:sp>
        <p:nvSpPr>
          <p:cNvPr id="19" name="椭圆 31">
            <a:extLst>
              <a:ext uri="{FF2B5EF4-FFF2-40B4-BE49-F238E27FC236}">
                <a16:creationId xmlns:a16="http://schemas.microsoft.com/office/drawing/2014/main" id="{D174879E-5803-AF4C-165D-3C3B5868B9A2}"/>
              </a:ext>
            </a:extLst>
          </p:cNvPr>
          <p:cNvSpPr/>
          <p:nvPr/>
        </p:nvSpPr>
        <p:spPr>
          <a:xfrm rot="10800000" flipH="1">
            <a:off x="6306869" y="1133474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Hộp Văn bản 23">
            <a:extLst>
              <a:ext uri="{FF2B5EF4-FFF2-40B4-BE49-F238E27FC236}">
                <a16:creationId xmlns:a16="http://schemas.microsoft.com/office/drawing/2014/main" id="{D336FB90-94DD-B31F-CBD9-F8B67BDA3681}"/>
              </a:ext>
            </a:extLst>
          </p:cNvPr>
          <p:cNvSpPr txBox="1"/>
          <p:nvPr/>
        </p:nvSpPr>
        <p:spPr>
          <a:xfrm>
            <a:off x="6344980" y="1227071"/>
            <a:ext cx="5065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39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712D9D-563F-F107-4E03-42F3F1A1E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434" y1="60332" x2="59151" y2="73063"/>
                      </a14:backgroundRemoval>
                    </a14:imgEffect>
                  </a14:imgLayer>
                </a14:imgProps>
              </a:ext>
            </a:extLst>
          </a:blip>
          <a:srcRect l="49432" t="22608" r="30285" b="18685"/>
          <a:stretch/>
        </p:blipFill>
        <p:spPr>
          <a:xfrm>
            <a:off x="5826063" y="3699403"/>
            <a:ext cx="2047844" cy="3030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61AD8-A493-E874-0420-7CBA1D2F4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3" b="89852" l="7075" r="90000">
                        <a14:foregroundMark x1="15094" y1="30443" x2="16981" y2="56273"/>
                        <a14:foregroundMark x1="15472" y1="62362" x2="15472" y2="71771"/>
                        <a14:foregroundMark x1="18396" y1="60701" x2="19906" y2="64391"/>
                        <a14:foregroundMark x1="7075" y1="46863" x2="7075" y2="46863"/>
                      </a14:backgroundRemoval>
                    </a14:imgEffect>
                  </a14:imgLayer>
                </a14:imgProps>
              </a:ext>
            </a:extLst>
          </a:blip>
          <a:srcRect l="4601" t="19836" r="73687" b="24227"/>
          <a:stretch/>
        </p:blipFill>
        <p:spPr>
          <a:xfrm>
            <a:off x="3893178" y="3555105"/>
            <a:ext cx="2192215" cy="28878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36A2F-79FE-AF6F-4BE7-C6A59CF73F38}"/>
              </a:ext>
            </a:extLst>
          </p:cNvPr>
          <p:cNvGrpSpPr/>
          <p:nvPr/>
        </p:nvGrpSpPr>
        <p:grpSpPr>
          <a:xfrm>
            <a:off x="2541663" y="1681361"/>
            <a:ext cx="2398363" cy="2451087"/>
            <a:chOff x="5224478" y="1897021"/>
            <a:chExt cx="2398363" cy="24510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B23815-DFBE-FBD2-397B-847AC6C36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0" b="47251"/>
            <a:stretch/>
          </p:blipFill>
          <p:spPr>
            <a:xfrm flipH="1">
              <a:off x="5224478" y="1897021"/>
              <a:ext cx="2398363" cy="245108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A925EB-8ACC-869C-14F6-56C64692F2F8}"/>
                </a:ext>
              </a:extLst>
            </p:cNvPr>
            <p:cNvSpPr txBox="1"/>
            <p:nvPr/>
          </p:nvSpPr>
          <p:spPr>
            <a:xfrm>
              <a:off x="5482603" y="2350258"/>
              <a:ext cx="1901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Chia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sẻ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B9D532-2788-B27E-BB6B-E5C6B5BBB185}"/>
              </a:ext>
            </a:extLst>
          </p:cNvPr>
          <p:cNvGrpSpPr/>
          <p:nvPr/>
        </p:nvGrpSpPr>
        <p:grpSpPr>
          <a:xfrm>
            <a:off x="7071669" y="1805850"/>
            <a:ext cx="2477404" cy="2521061"/>
            <a:chOff x="9754484" y="2021510"/>
            <a:chExt cx="2477404" cy="25210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0DBD28-2C62-DA03-AC1C-D25295307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98" t="48731" r="39333" b="-1644"/>
            <a:stretch/>
          </p:blipFill>
          <p:spPr>
            <a:xfrm rot="15741976">
              <a:off x="9732655" y="2043339"/>
              <a:ext cx="2521061" cy="24774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0C8C93-5E90-1AC2-C29A-ED41D28E0459}"/>
                </a:ext>
              </a:extLst>
            </p:cNvPr>
            <p:cNvSpPr txBox="1"/>
            <p:nvPr/>
          </p:nvSpPr>
          <p:spPr>
            <a:xfrm>
              <a:off x="10136912" y="2535565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 xét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717D81F-AD82-6349-4694-A5B8E21E8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2807" y="616791"/>
            <a:ext cx="564538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19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847FD7-6983-A772-FC7C-BA65B0A5B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438" y="1978013"/>
            <a:ext cx="9528874" cy="32067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67CDD90-B3A5-4576-4872-9BF758685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8" y="1424604"/>
            <a:ext cx="2833954" cy="4543049"/>
          </a:xfrm>
          <a:prstGeom prst="rect">
            <a:avLst/>
          </a:prstGeom>
        </p:spPr>
      </p:pic>
      <p:sp>
        <p:nvSpPr>
          <p:cNvPr id="3" name="文本框 27">
            <a:extLst>
              <a:ext uri="{FF2B5EF4-FFF2-40B4-BE49-F238E27FC236}">
                <a16:creationId xmlns:a16="http://schemas.microsoft.com/office/drawing/2014/main" id="{599FE908-C613-2CAC-E1AD-DC907068914F}"/>
              </a:ext>
            </a:extLst>
          </p:cNvPr>
          <p:cNvSpPr txBox="1"/>
          <p:nvPr/>
        </p:nvSpPr>
        <p:spPr>
          <a:xfrm>
            <a:off x="581025" y="2220985"/>
            <a:ext cx="9603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nhớ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dung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4" name="文本框 27">
            <a:extLst>
              <a:ext uri="{FF2B5EF4-FFF2-40B4-BE49-F238E27FC236}">
                <a16:creationId xmlns:a16="http://schemas.microsoft.com/office/drawing/2014/main" id="{D807A3B8-F2F4-D205-21F3-3731EC4721FE}"/>
              </a:ext>
            </a:extLst>
          </p:cNvPr>
          <p:cNvSpPr txBox="1"/>
          <p:nvPr/>
        </p:nvSpPr>
        <p:spPr>
          <a:xfrm>
            <a:off x="625555" y="3707617"/>
            <a:ext cx="8787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marR="0" lvl="0" indent="-857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 hiểu trước nội dung bài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65C5E-BE23-EF0B-9CBB-D6FA6CBEDF7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81078" y="628651"/>
            <a:ext cx="4459792" cy="20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5" name="图片 4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3" name="图片 2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289"/>
            <a:ext cx="12192000" cy="5352711"/>
          </a:xfrm>
          <a:prstGeom prst="rect">
            <a:avLst/>
          </a:prstGeom>
        </p:spPr>
      </p:pic>
      <p:pic>
        <p:nvPicPr>
          <p:cNvPr id="6" name="图片 5" descr="粉色的花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2951494" cy="2979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70BBC3-22C7-D2CF-903C-EEBDBA228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852" y="2015007"/>
            <a:ext cx="9144793" cy="23593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8" name="Google Shape;2728;p46"/>
          <p:cNvGrpSpPr/>
          <p:nvPr/>
        </p:nvGrpSpPr>
        <p:grpSpPr>
          <a:xfrm>
            <a:off x="837101" y="405264"/>
            <a:ext cx="10607991" cy="416347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2810694" y="1197289"/>
            <a:ext cx="6570613" cy="4701632"/>
            <a:chOff x="2451586" y="1011414"/>
            <a:chExt cx="4135029" cy="3075451"/>
          </a:xfrm>
        </p:grpSpPr>
        <p:pic>
          <p:nvPicPr>
            <p:cNvPr id="200" name="Picture 4" descr="Cartoon Earth PNG Images | Vector and PSD Files | Free Download on Pngtre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" t="8542" r="9031" b="10396"/>
            <a:stretch/>
          </p:blipFill>
          <p:spPr bwMode="auto">
            <a:xfrm>
              <a:off x="3506322" y="2115215"/>
              <a:ext cx="2025556" cy="197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2" descr="Khái niệm ngày Trái đất thế giới, gia đình, bác sĩ, thiết kế mặt nạ. Hình minh họa vector. Bản đồ trái đất virus corona COVID-19 Ngày 22 tháng 4 - Trả phí Bản quyền Một lần Ngày trái đất vectơ sẵn có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07" b="95122" l="3809" r="96973">
                          <a14:foregroundMark x1="78027" y1="15854" x2="69141" y2="30854"/>
                          <a14:foregroundMark x1="88965" y1="52195" x2="77344" y2="58415"/>
                          <a14:foregroundMark x1="13672" y1="32927" x2="29395" y2="43171"/>
                          <a14:foregroundMark x1="7031" y1="51341" x2="22656" y2="57805"/>
                          <a14:foregroundMark x1="29004" y1="43049" x2="35840" y2="43537"/>
                          <a14:foregroundMark x1="34961" y1="46951" x2="34766" y2="48537"/>
                          <a14:backgroundMark x1="43262" y1="41707" x2="41504" y2="76463"/>
                          <a14:backgroundMark x1="58887" y1="64634" x2="52930" y2="84146"/>
                          <a14:backgroundMark x1="46484" y1="41951" x2="62598" y2="75122"/>
                          <a14:backgroundMark x1="67871" y1="67439" x2="59180" y2="85732"/>
                          <a14:backgroundMark x1="31348" y1="53171" x2="41992" y2="39512"/>
                          <a14:backgroundMark x1="30371" y1="66463" x2="41016" y2="86707"/>
                          <a14:backgroundMark x1="50195" y1="37683" x2="52246" y2="39146"/>
                          <a14:backgroundMark x1="48242" y1="37073" x2="47754" y2="40366"/>
                          <a14:backgroundMark x1="54980" y1="31098" x2="55176" y2="39146"/>
                          <a14:backgroundMark x1="68066" y1="58171" x2="71289" y2="59024"/>
                          <a14:backgroundMark x1="67871" y1="35488" x2="63867" y2="42317"/>
                          <a14:backgroundMark x1="67383" y1="48171" x2="68848" y2="49390"/>
                          <a14:backgroundMark x1="26074" y1="59024" x2="29395" y2="59878"/>
                          <a14:backgroundMark x1="21777" y1="36098" x2="23438" y2="36341"/>
                          <a14:backgroundMark x1="23438" y1="37073" x2="24512" y2="38171"/>
                          <a14:backgroundMark x1="19922" y1="40610" x2="20410" y2="41098"/>
                          <a14:backgroundMark x1="52051" y1="19634" x2="51855" y2="22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50"/>
            <a:stretch/>
          </p:blipFill>
          <p:spPr bwMode="auto">
            <a:xfrm>
              <a:off x="2451586" y="1011414"/>
              <a:ext cx="4135029" cy="221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4FDFDE9-D7A0-7199-E991-A1D075CE3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279" y="820231"/>
            <a:ext cx="9498391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54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2448;p70"/>
          <p:cNvSpPr/>
          <p:nvPr/>
        </p:nvSpPr>
        <p:spPr>
          <a:xfrm>
            <a:off x="8839213" y="4152697"/>
            <a:ext cx="327295" cy="37958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725796" y="362643"/>
            <a:ext cx="8916267" cy="5489051"/>
            <a:chOff x="1294347" y="888696"/>
            <a:chExt cx="6687200" cy="4116788"/>
          </a:xfrm>
        </p:grpSpPr>
        <p:grpSp>
          <p:nvGrpSpPr>
            <p:cNvPr id="87" name="Group 86"/>
            <p:cNvGrpSpPr/>
            <p:nvPr/>
          </p:nvGrpSpPr>
          <p:grpSpPr>
            <a:xfrm>
              <a:off x="1294347" y="888696"/>
              <a:ext cx="6687200" cy="4116788"/>
              <a:chOff x="1294347" y="888696"/>
              <a:chExt cx="6687200" cy="4116788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1860613" y="888696"/>
                <a:ext cx="5422774" cy="3445350"/>
                <a:chOff x="1211092" y="842921"/>
                <a:chExt cx="5422774" cy="3445350"/>
              </a:xfrm>
            </p:grpSpPr>
            <p:pic>
              <p:nvPicPr>
                <p:cNvPr id="92" name="Picture 2" descr="Christmas Traditions Around The World 3-6 | Baamboozle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201" b="78466" l="43035" r="99627">
                              <a14:foregroundMark x1="83769" y1="53182" x2="81343" y2="54664"/>
                              <a14:foregroundMark x1="84142" y1="42982" x2="83955" y2="44202"/>
                              <a14:foregroundMark x1="83955" y1="45859" x2="84142" y2="47864"/>
                              <a14:foregroundMark x1="85012" y1="48300" x2="85697" y2="51264"/>
                              <a14:foregroundMark x1="87624" y1="55362" x2="91231" y2="57105"/>
                              <a14:foregroundMark x1="86381" y1="65126" x2="89366" y2="69486"/>
                              <a14:foregroundMark x1="90236" y1="74281" x2="90236" y2="74281"/>
                              <a14:foregroundMark x1="95585" y1="76722" x2="97637" y2="74281"/>
                              <a14:foregroundMark x1="98383" y1="72363" x2="98694" y2="72363"/>
                              <a14:foregroundMark x1="63184" y1="61726" x2="62313" y2="65126"/>
                              <a14:foregroundMark x1="72699" y1="51003" x2="72699" y2="51003"/>
                              <a14:foregroundMark x1="88619" y1="35484" x2="86754" y2="38099"/>
                              <a14:foregroundMark x1="88619" y1="33043" x2="88619" y2="33043"/>
                              <a14:foregroundMark x1="62811" y1="16042" x2="65050" y2="13339"/>
                              <a14:foregroundMark x1="53109" y1="11160" x2="54353" y2="11595"/>
                              <a14:foregroundMark x1="43595" y1="20663" x2="45336" y2="21883"/>
                              <a14:backgroundMark x1="87002" y1="62249" x2="91356" y2="72363"/>
                              <a14:backgroundMark x1="90299" y1="56234" x2="92537" y2="57977"/>
                              <a14:backgroundMark x1="87873" y1="55187" x2="91542" y2="57716"/>
                              <a14:backgroundMark x1="98445" y1="71491" x2="97077" y2="76809"/>
                              <a14:backgroundMark x1="96704" y1="70793" x2="95336" y2="77681"/>
                              <a14:backgroundMark x1="98445" y1="69311" x2="99689" y2="75153"/>
                              <a14:backgroundMark x1="59266" y1="41412" x2="61194" y2="46556"/>
                              <a14:backgroundMark x1="63433" y1="41151" x2="64614" y2="4245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911" t="9368" b="21173"/>
                <a:stretch/>
              </p:blipFill>
              <p:spPr bwMode="auto">
                <a:xfrm>
                  <a:off x="3131346" y="842921"/>
                  <a:ext cx="3502520" cy="3445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3" name="Google Shape;2482;p70"/>
                <p:cNvSpPr/>
                <p:nvPr/>
              </p:nvSpPr>
              <p:spPr>
                <a:xfrm>
                  <a:off x="1211092" y="903768"/>
                  <a:ext cx="2286706" cy="3130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02" h="152092" extrusionOk="0">
                      <a:moveTo>
                        <a:pt x="97270" y="1644"/>
                      </a:moveTo>
                      <a:cubicBezTo>
                        <a:pt x="97347" y="1644"/>
                        <a:pt x="97424" y="1648"/>
                        <a:pt x="97503" y="1657"/>
                      </a:cubicBezTo>
                      <a:cubicBezTo>
                        <a:pt x="97555" y="1674"/>
                        <a:pt x="97607" y="1692"/>
                        <a:pt x="97642" y="1709"/>
                      </a:cubicBezTo>
                      <a:lnTo>
                        <a:pt x="95601" y="2170"/>
                      </a:lnTo>
                      <a:lnTo>
                        <a:pt x="95601" y="2170"/>
                      </a:lnTo>
                      <a:cubicBezTo>
                        <a:pt x="96129" y="1917"/>
                        <a:pt x="96661" y="1644"/>
                        <a:pt x="97270" y="1644"/>
                      </a:cubicBezTo>
                      <a:close/>
                      <a:moveTo>
                        <a:pt x="95473" y="2210"/>
                      </a:moveTo>
                      <a:lnTo>
                        <a:pt x="95447" y="2227"/>
                      </a:lnTo>
                      <a:lnTo>
                        <a:pt x="95429" y="2227"/>
                      </a:lnTo>
                      <a:lnTo>
                        <a:pt x="95464" y="2210"/>
                      </a:lnTo>
                      <a:close/>
                      <a:moveTo>
                        <a:pt x="68358" y="8951"/>
                      </a:moveTo>
                      <a:cubicBezTo>
                        <a:pt x="68553" y="8951"/>
                        <a:pt x="68761" y="9049"/>
                        <a:pt x="68989" y="9313"/>
                      </a:cubicBezTo>
                      <a:cubicBezTo>
                        <a:pt x="69208" y="9280"/>
                        <a:pt x="69420" y="9268"/>
                        <a:pt x="69634" y="9268"/>
                      </a:cubicBezTo>
                      <a:cubicBezTo>
                        <a:pt x="69758" y="9268"/>
                        <a:pt x="69882" y="9272"/>
                        <a:pt x="70008" y="9278"/>
                      </a:cubicBezTo>
                      <a:cubicBezTo>
                        <a:pt x="70061" y="9286"/>
                        <a:pt x="70117" y="9289"/>
                        <a:pt x="70177" y="9289"/>
                      </a:cubicBezTo>
                      <a:cubicBezTo>
                        <a:pt x="70522" y="9289"/>
                        <a:pt x="70965" y="9176"/>
                        <a:pt x="71318" y="9176"/>
                      </a:cubicBezTo>
                      <a:cubicBezTo>
                        <a:pt x="71841" y="9176"/>
                        <a:pt x="72167" y="9425"/>
                        <a:pt x="71685" y="10661"/>
                      </a:cubicBezTo>
                      <a:cubicBezTo>
                        <a:pt x="71581" y="10937"/>
                        <a:pt x="71823" y="11265"/>
                        <a:pt x="72151" y="11386"/>
                      </a:cubicBezTo>
                      <a:cubicBezTo>
                        <a:pt x="72428" y="11438"/>
                        <a:pt x="72722" y="11490"/>
                        <a:pt x="72998" y="11507"/>
                      </a:cubicBezTo>
                      <a:cubicBezTo>
                        <a:pt x="72652" y="11922"/>
                        <a:pt x="72359" y="12406"/>
                        <a:pt x="71927" y="12717"/>
                      </a:cubicBezTo>
                      <a:cubicBezTo>
                        <a:pt x="71831" y="12786"/>
                        <a:pt x="71741" y="12813"/>
                        <a:pt x="71654" y="12813"/>
                      </a:cubicBezTo>
                      <a:cubicBezTo>
                        <a:pt x="71349" y="12813"/>
                        <a:pt x="71090" y="12473"/>
                        <a:pt x="70821" y="12406"/>
                      </a:cubicBezTo>
                      <a:cubicBezTo>
                        <a:pt x="69127" y="11939"/>
                        <a:pt x="69334" y="10488"/>
                        <a:pt x="68989" y="9313"/>
                      </a:cubicBezTo>
                      <a:lnTo>
                        <a:pt x="67330" y="9520"/>
                      </a:lnTo>
                      <a:cubicBezTo>
                        <a:pt x="67668" y="9295"/>
                        <a:pt x="67992" y="8951"/>
                        <a:pt x="68358" y="8951"/>
                      </a:cubicBezTo>
                      <a:close/>
                      <a:moveTo>
                        <a:pt x="51546" y="12467"/>
                      </a:moveTo>
                      <a:cubicBezTo>
                        <a:pt x="51593" y="12467"/>
                        <a:pt x="51647" y="12470"/>
                        <a:pt x="51707" y="12475"/>
                      </a:cubicBezTo>
                      <a:cubicBezTo>
                        <a:pt x="51897" y="12648"/>
                        <a:pt x="52157" y="12890"/>
                        <a:pt x="52433" y="13115"/>
                      </a:cubicBezTo>
                      <a:cubicBezTo>
                        <a:pt x="52260" y="13270"/>
                        <a:pt x="52053" y="13374"/>
                        <a:pt x="51845" y="13460"/>
                      </a:cubicBezTo>
                      <a:cubicBezTo>
                        <a:pt x="51802" y="13467"/>
                        <a:pt x="51764" y="13470"/>
                        <a:pt x="51729" y="13470"/>
                      </a:cubicBezTo>
                      <a:cubicBezTo>
                        <a:pt x="51300" y="13470"/>
                        <a:pt x="51439" y="13007"/>
                        <a:pt x="51327" y="12752"/>
                      </a:cubicBezTo>
                      <a:cubicBezTo>
                        <a:pt x="51225" y="12548"/>
                        <a:pt x="51295" y="12467"/>
                        <a:pt x="51546" y="12467"/>
                      </a:cubicBezTo>
                      <a:close/>
                      <a:moveTo>
                        <a:pt x="55481" y="12549"/>
                      </a:moveTo>
                      <a:cubicBezTo>
                        <a:pt x="55526" y="12549"/>
                        <a:pt x="55570" y="12553"/>
                        <a:pt x="55613" y="12562"/>
                      </a:cubicBezTo>
                      <a:lnTo>
                        <a:pt x="54576" y="13789"/>
                      </a:lnTo>
                      <a:lnTo>
                        <a:pt x="53954" y="13184"/>
                      </a:lnTo>
                      <a:cubicBezTo>
                        <a:pt x="54420" y="12976"/>
                        <a:pt x="54870" y="12752"/>
                        <a:pt x="55336" y="12562"/>
                      </a:cubicBezTo>
                      <a:cubicBezTo>
                        <a:pt x="55388" y="12553"/>
                        <a:pt x="55436" y="12549"/>
                        <a:pt x="55481" y="12549"/>
                      </a:cubicBezTo>
                      <a:close/>
                      <a:moveTo>
                        <a:pt x="116966" y="0"/>
                      </a:moveTo>
                      <a:cubicBezTo>
                        <a:pt x="112339" y="0"/>
                        <a:pt x="107712" y="747"/>
                        <a:pt x="103085" y="1035"/>
                      </a:cubicBezTo>
                      <a:cubicBezTo>
                        <a:pt x="101910" y="1104"/>
                        <a:pt x="100735" y="983"/>
                        <a:pt x="99542" y="1260"/>
                      </a:cubicBezTo>
                      <a:cubicBezTo>
                        <a:pt x="99533" y="1262"/>
                        <a:pt x="99523" y="1263"/>
                        <a:pt x="99512" y="1263"/>
                      </a:cubicBezTo>
                      <a:cubicBezTo>
                        <a:pt x="99194" y="1263"/>
                        <a:pt x="98389" y="307"/>
                        <a:pt x="97503" y="240"/>
                      </a:cubicBezTo>
                      <a:cubicBezTo>
                        <a:pt x="96554" y="172"/>
                        <a:pt x="95607" y="143"/>
                        <a:pt x="94661" y="143"/>
                      </a:cubicBezTo>
                      <a:cubicBezTo>
                        <a:pt x="91541" y="143"/>
                        <a:pt x="88432" y="459"/>
                        <a:pt x="85303" y="724"/>
                      </a:cubicBezTo>
                      <a:cubicBezTo>
                        <a:pt x="83379" y="875"/>
                        <a:pt x="81549" y="1637"/>
                        <a:pt x="79578" y="1637"/>
                      </a:cubicBezTo>
                      <a:cubicBezTo>
                        <a:pt x="79300" y="1637"/>
                        <a:pt x="79020" y="1622"/>
                        <a:pt x="78736" y="1588"/>
                      </a:cubicBezTo>
                      <a:cubicBezTo>
                        <a:pt x="78573" y="1568"/>
                        <a:pt x="78403" y="1557"/>
                        <a:pt x="78229" y="1557"/>
                      </a:cubicBezTo>
                      <a:cubicBezTo>
                        <a:pt x="77349" y="1557"/>
                        <a:pt x="76386" y="1840"/>
                        <a:pt x="75953" y="2677"/>
                      </a:cubicBezTo>
                      <a:cubicBezTo>
                        <a:pt x="75538" y="3489"/>
                        <a:pt x="76333" y="4163"/>
                        <a:pt x="76956" y="4750"/>
                      </a:cubicBezTo>
                      <a:cubicBezTo>
                        <a:pt x="77215" y="4992"/>
                        <a:pt x="77232" y="5511"/>
                        <a:pt x="77370" y="5891"/>
                      </a:cubicBezTo>
                      <a:cubicBezTo>
                        <a:pt x="77348" y="5890"/>
                        <a:pt x="77325" y="5889"/>
                        <a:pt x="77301" y="5889"/>
                      </a:cubicBezTo>
                      <a:cubicBezTo>
                        <a:pt x="77154" y="5889"/>
                        <a:pt x="76988" y="5912"/>
                        <a:pt x="76844" y="5912"/>
                      </a:cubicBezTo>
                      <a:cubicBezTo>
                        <a:pt x="76726" y="5912"/>
                        <a:pt x="76623" y="5896"/>
                        <a:pt x="76558" y="5839"/>
                      </a:cubicBezTo>
                      <a:cubicBezTo>
                        <a:pt x="76285" y="5586"/>
                        <a:pt x="76034" y="5489"/>
                        <a:pt x="75796" y="5489"/>
                      </a:cubicBezTo>
                      <a:cubicBezTo>
                        <a:pt x="75417" y="5489"/>
                        <a:pt x="75070" y="5733"/>
                        <a:pt x="74709" y="5977"/>
                      </a:cubicBezTo>
                      <a:lnTo>
                        <a:pt x="74709" y="5995"/>
                      </a:lnTo>
                      <a:lnTo>
                        <a:pt x="74692" y="5995"/>
                      </a:lnTo>
                      <a:cubicBezTo>
                        <a:pt x="74415" y="6358"/>
                        <a:pt x="73707" y="6479"/>
                        <a:pt x="73897" y="7066"/>
                      </a:cubicBezTo>
                      <a:cubicBezTo>
                        <a:pt x="74104" y="7654"/>
                        <a:pt x="74761" y="7671"/>
                        <a:pt x="75331" y="7723"/>
                      </a:cubicBezTo>
                      <a:lnTo>
                        <a:pt x="75625" y="7723"/>
                      </a:lnTo>
                      <a:lnTo>
                        <a:pt x="77146" y="7982"/>
                      </a:lnTo>
                      <a:cubicBezTo>
                        <a:pt x="76904" y="8068"/>
                        <a:pt x="76662" y="8120"/>
                        <a:pt x="76403" y="8120"/>
                      </a:cubicBezTo>
                      <a:cubicBezTo>
                        <a:pt x="76178" y="8103"/>
                        <a:pt x="75970" y="7930"/>
                        <a:pt x="75729" y="7861"/>
                      </a:cubicBezTo>
                      <a:cubicBezTo>
                        <a:pt x="75594" y="7823"/>
                        <a:pt x="75464" y="7807"/>
                        <a:pt x="75337" y="7807"/>
                      </a:cubicBezTo>
                      <a:cubicBezTo>
                        <a:pt x="74777" y="7807"/>
                        <a:pt x="74273" y="8116"/>
                        <a:pt x="73724" y="8172"/>
                      </a:cubicBezTo>
                      <a:cubicBezTo>
                        <a:pt x="73717" y="8173"/>
                        <a:pt x="73710" y="8174"/>
                        <a:pt x="73702" y="8174"/>
                      </a:cubicBezTo>
                      <a:cubicBezTo>
                        <a:pt x="73450" y="8174"/>
                        <a:pt x="72913" y="7613"/>
                        <a:pt x="72946" y="7394"/>
                      </a:cubicBezTo>
                      <a:cubicBezTo>
                        <a:pt x="73102" y="6479"/>
                        <a:pt x="73810" y="6098"/>
                        <a:pt x="74674" y="5995"/>
                      </a:cubicBezTo>
                      <a:lnTo>
                        <a:pt x="74674" y="5977"/>
                      </a:lnTo>
                      <a:cubicBezTo>
                        <a:pt x="74726" y="5545"/>
                        <a:pt x="74830" y="5113"/>
                        <a:pt x="74951" y="4681"/>
                      </a:cubicBezTo>
                      <a:cubicBezTo>
                        <a:pt x="75072" y="4370"/>
                        <a:pt x="75435" y="4076"/>
                        <a:pt x="75124" y="3748"/>
                      </a:cubicBezTo>
                      <a:cubicBezTo>
                        <a:pt x="74832" y="3467"/>
                        <a:pt x="74483" y="3396"/>
                        <a:pt x="74119" y="3396"/>
                      </a:cubicBezTo>
                      <a:cubicBezTo>
                        <a:pt x="73856" y="3396"/>
                        <a:pt x="73587" y="3433"/>
                        <a:pt x="73326" y="3454"/>
                      </a:cubicBezTo>
                      <a:cubicBezTo>
                        <a:pt x="72946" y="3506"/>
                        <a:pt x="72756" y="3748"/>
                        <a:pt x="72704" y="4180"/>
                      </a:cubicBezTo>
                      <a:cubicBezTo>
                        <a:pt x="72601" y="5252"/>
                        <a:pt x="72134" y="6098"/>
                        <a:pt x="70959" y="6340"/>
                      </a:cubicBezTo>
                      <a:cubicBezTo>
                        <a:pt x="70855" y="6427"/>
                        <a:pt x="70769" y="6513"/>
                        <a:pt x="70665" y="6617"/>
                      </a:cubicBezTo>
                      <a:cubicBezTo>
                        <a:pt x="70786" y="6859"/>
                        <a:pt x="70924" y="7083"/>
                        <a:pt x="71097" y="7291"/>
                      </a:cubicBezTo>
                      <a:cubicBezTo>
                        <a:pt x="71304" y="7412"/>
                        <a:pt x="71546" y="7515"/>
                        <a:pt x="71788" y="7567"/>
                      </a:cubicBezTo>
                      <a:cubicBezTo>
                        <a:pt x="71650" y="7550"/>
                        <a:pt x="71512" y="7541"/>
                        <a:pt x="71374" y="7541"/>
                      </a:cubicBezTo>
                      <a:cubicBezTo>
                        <a:pt x="71235" y="7541"/>
                        <a:pt x="71097" y="7550"/>
                        <a:pt x="70959" y="7567"/>
                      </a:cubicBezTo>
                      <a:cubicBezTo>
                        <a:pt x="70569" y="7671"/>
                        <a:pt x="70173" y="7708"/>
                        <a:pt x="69775" y="7708"/>
                      </a:cubicBezTo>
                      <a:cubicBezTo>
                        <a:pt x="68812" y="7708"/>
                        <a:pt x="67832" y="7494"/>
                        <a:pt x="66868" y="7494"/>
                      </a:cubicBezTo>
                      <a:cubicBezTo>
                        <a:pt x="66108" y="7494"/>
                        <a:pt x="65357" y="7627"/>
                        <a:pt x="64634" y="8103"/>
                      </a:cubicBezTo>
                      <a:cubicBezTo>
                        <a:pt x="64271" y="8345"/>
                        <a:pt x="63580" y="8379"/>
                        <a:pt x="63666" y="8863"/>
                      </a:cubicBezTo>
                      <a:cubicBezTo>
                        <a:pt x="63752" y="9382"/>
                        <a:pt x="64167" y="9900"/>
                        <a:pt x="64547" y="10315"/>
                      </a:cubicBezTo>
                      <a:cubicBezTo>
                        <a:pt x="64666" y="10447"/>
                        <a:pt x="64798" y="10498"/>
                        <a:pt x="64939" y="10498"/>
                      </a:cubicBezTo>
                      <a:cubicBezTo>
                        <a:pt x="65148" y="10498"/>
                        <a:pt x="65375" y="10387"/>
                        <a:pt x="65602" y="10263"/>
                      </a:cubicBezTo>
                      <a:cubicBezTo>
                        <a:pt x="66124" y="9977"/>
                        <a:pt x="66711" y="9789"/>
                        <a:pt x="67269" y="9556"/>
                      </a:cubicBezTo>
                      <a:lnTo>
                        <a:pt x="67269" y="9556"/>
                      </a:lnTo>
                      <a:cubicBezTo>
                        <a:pt x="66173" y="11022"/>
                        <a:pt x="64072" y="10911"/>
                        <a:pt x="62975" y="11974"/>
                      </a:cubicBezTo>
                      <a:cubicBezTo>
                        <a:pt x="62086" y="12850"/>
                        <a:pt x="61268" y="13162"/>
                        <a:pt x="60357" y="13162"/>
                      </a:cubicBezTo>
                      <a:cubicBezTo>
                        <a:pt x="59993" y="13162"/>
                        <a:pt x="59613" y="13112"/>
                        <a:pt x="59207" y="13028"/>
                      </a:cubicBezTo>
                      <a:cubicBezTo>
                        <a:pt x="58430" y="12873"/>
                        <a:pt x="57687" y="12510"/>
                        <a:pt x="56926" y="12233"/>
                      </a:cubicBezTo>
                      <a:cubicBezTo>
                        <a:pt x="57173" y="12050"/>
                        <a:pt x="57402" y="11981"/>
                        <a:pt x="57619" y="11981"/>
                      </a:cubicBezTo>
                      <a:cubicBezTo>
                        <a:pt x="58162" y="11981"/>
                        <a:pt x="58632" y="12416"/>
                        <a:pt x="59138" y="12613"/>
                      </a:cubicBezTo>
                      <a:cubicBezTo>
                        <a:pt x="59332" y="12687"/>
                        <a:pt x="59512" y="12718"/>
                        <a:pt x="59680" y="12718"/>
                      </a:cubicBezTo>
                      <a:cubicBezTo>
                        <a:pt x="60502" y="12718"/>
                        <a:pt x="61062" y="11967"/>
                        <a:pt x="61765" y="11680"/>
                      </a:cubicBezTo>
                      <a:cubicBezTo>
                        <a:pt x="62404" y="11421"/>
                        <a:pt x="61903" y="10851"/>
                        <a:pt x="61661" y="10384"/>
                      </a:cubicBezTo>
                      <a:cubicBezTo>
                        <a:pt x="61454" y="9987"/>
                        <a:pt x="61921" y="9745"/>
                        <a:pt x="62249" y="9537"/>
                      </a:cubicBezTo>
                      <a:cubicBezTo>
                        <a:pt x="62664" y="9295"/>
                        <a:pt x="63441" y="9226"/>
                        <a:pt x="63182" y="8518"/>
                      </a:cubicBezTo>
                      <a:cubicBezTo>
                        <a:pt x="63018" y="8098"/>
                        <a:pt x="62703" y="8030"/>
                        <a:pt x="62354" y="8030"/>
                      </a:cubicBezTo>
                      <a:cubicBezTo>
                        <a:pt x="62187" y="8030"/>
                        <a:pt x="62013" y="8045"/>
                        <a:pt x="61845" y="8045"/>
                      </a:cubicBezTo>
                      <a:cubicBezTo>
                        <a:pt x="61771" y="8045"/>
                        <a:pt x="61698" y="8042"/>
                        <a:pt x="61627" y="8034"/>
                      </a:cubicBezTo>
                      <a:cubicBezTo>
                        <a:pt x="61564" y="8027"/>
                        <a:pt x="61502" y="8024"/>
                        <a:pt x="61440" y="8024"/>
                      </a:cubicBezTo>
                      <a:cubicBezTo>
                        <a:pt x="60620" y="8024"/>
                        <a:pt x="59973" y="8583"/>
                        <a:pt x="59080" y="8583"/>
                      </a:cubicBezTo>
                      <a:cubicBezTo>
                        <a:pt x="59004" y="8583"/>
                        <a:pt x="58925" y="8579"/>
                        <a:pt x="58844" y="8570"/>
                      </a:cubicBezTo>
                      <a:cubicBezTo>
                        <a:pt x="57410" y="8414"/>
                        <a:pt x="56391" y="7671"/>
                        <a:pt x="55181" y="7187"/>
                      </a:cubicBezTo>
                      <a:cubicBezTo>
                        <a:pt x="54440" y="6892"/>
                        <a:pt x="53723" y="6767"/>
                        <a:pt x="53025" y="6767"/>
                      </a:cubicBezTo>
                      <a:cubicBezTo>
                        <a:pt x="51022" y="6767"/>
                        <a:pt x="49177" y="7799"/>
                        <a:pt x="47370" y="8812"/>
                      </a:cubicBezTo>
                      <a:cubicBezTo>
                        <a:pt x="46903" y="9071"/>
                        <a:pt x="46765" y="9434"/>
                        <a:pt x="46972" y="9969"/>
                      </a:cubicBezTo>
                      <a:cubicBezTo>
                        <a:pt x="47155" y="10426"/>
                        <a:pt x="47351" y="10748"/>
                        <a:pt x="47819" y="10748"/>
                      </a:cubicBezTo>
                      <a:cubicBezTo>
                        <a:pt x="47883" y="10748"/>
                        <a:pt x="47952" y="10742"/>
                        <a:pt x="48026" y="10730"/>
                      </a:cubicBezTo>
                      <a:lnTo>
                        <a:pt x="50498" y="10280"/>
                      </a:lnTo>
                      <a:cubicBezTo>
                        <a:pt x="50618" y="10263"/>
                        <a:pt x="50739" y="10229"/>
                        <a:pt x="50878" y="10194"/>
                      </a:cubicBezTo>
                      <a:lnTo>
                        <a:pt x="50878" y="10194"/>
                      </a:lnTo>
                      <a:cubicBezTo>
                        <a:pt x="50878" y="10298"/>
                        <a:pt x="50860" y="10401"/>
                        <a:pt x="50860" y="10505"/>
                      </a:cubicBezTo>
                      <a:cubicBezTo>
                        <a:pt x="50614" y="11663"/>
                        <a:pt x="50148" y="12321"/>
                        <a:pt x="49280" y="12321"/>
                      </a:cubicBezTo>
                      <a:cubicBezTo>
                        <a:pt x="48931" y="12321"/>
                        <a:pt x="48517" y="12214"/>
                        <a:pt x="48026" y="11991"/>
                      </a:cubicBezTo>
                      <a:cubicBezTo>
                        <a:pt x="46374" y="11254"/>
                        <a:pt x="44693" y="10979"/>
                        <a:pt x="42955" y="10979"/>
                      </a:cubicBezTo>
                      <a:cubicBezTo>
                        <a:pt x="42002" y="10979"/>
                        <a:pt x="41033" y="11062"/>
                        <a:pt x="40042" y="11196"/>
                      </a:cubicBezTo>
                      <a:cubicBezTo>
                        <a:pt x="38536" y="11404"/>
                        <a:pt x="37062" y="12285"/>
                        <a:pt x="35569" y="12285"/>
                      </a:cubicBezTo>
                      <a:cubicBezTo>
                        <a:pt x="35195" y="12285"/>
                        <a:pt x="34820" y="12230"/>
                        <a:pt x="34443" y="12095"/>
                      </a:cubicBezTo>
                      <a:cubicBezTo>
                        <a:pt x="32698" y="11490"/>
                        <a:pt x="30900" y="11110"/>
                        <a:pt x="29068" y="10920"/>
                      </a:cubicBezTo>
                      <a:cubicBezTo>
                        <a:pt x="27080" y="10698"/>
                        <a:pt x="25171" y="10202"/>
                        <a:pt x="23146" y="10202"/>
                      </a:cubicBezTo>
                      <a:cubicBezTo>
                        <a:pt x="22337" y="10202"/>
                        <a:pt x="21510" y="10281"/>
                        <a:pt x="20652" y="10488"/>
                      </a:cubicBezTo>
                      <a:cubicBezTo>
                        <a:pt x="18383" y="11055"/>
                        <a:pt x="16215" y="12269"/>
                        <a:pt x="13793" y="12269"/>
                      </a:cubicBezTo>
                      <a:cubicBezTo>
                        <a:pt x="13559" y="12269"/>
                        <a:pt x="13322" y="12258"/>
                        <a:pt x="13083" y="12233"/>
                      </a:cubicBezTo>
                      <a:cubicBezTo>
                        <a:pt x="13049" y="12230"/>
                        <a:pt x="13015" y="12229"/>
                        <a:pt x="12982" y="12229"/>
                      </a:cubicBezTo>
                      <a:cubicBezTo>
                        <a:pt x="12473" y="12229"/>
                        <a:pt x="12176" y="12605"/>
                        <a:pt x="12323" y="13287"/>
                      </a:cubicBezTo>
                      <a:cubicBezTo>
                        <a:pt x="12498" y="14071"/>
                        <a:pt x="12325" y="14707"/>
                        <a:pt x="11687" y="14707"/>
                      </a:cubicBezTo>
                      <a:cubicBezTo>
                        <a:pt x="11510" y="14707"/>
                        <a:pt x="11296" y="14658"/>
                        <a:pt x="11044" y="14549"/>
                      </a:cubicBezTo>
                      <a:cubicBezTo>
                        <a:pt x="10655" y="14378"/>
                        <a:pt x="10292" y="14308"/>
                        <a:pt x="9947" y="14308"/>
                      </a:cubicBezTo>
                      <a:cubicBezTo>
                        <a:pt x="9034" y="14308"/>
                        <a:pt x="8242" y="14801"/>
                        <a:pt x="7415" y="15240"/>
                      </a:cubicBezTo>
                      <a:cubicBezTo>
                        <a:pt x="6965" y="15482"/>
                        <a:pt x="6672" y="15914"/>
                        <a:pt x="6879" y="16467"/>
                      </a:cubicBezTo>
                      <a:cubicBezTo>
                        <a:pt x="7027" y="16886"/>
                        <a:pt x="7334" y="16988"/>
                        <a:pt x="7700" y="16988"/>
                      </a:cubicBezTo>
                      <a:cubicBezTo>
                        <a:pt x="7802" y="16988"/>
                        <a:pt x="7910" y="16980"/>
                        <a:pt x="8020" y="16968"/>
                      </a:cubicBezTo>
                      <a:cubicBezTo>
                        <a:pt x="8305" y="16929"/>
                        <a:pt x="8590" y="16910"/>
                        <a:pt x="8875" y="16910"/>
                      </a:cubicBezTo>
                      <a:cubicBezTo>
                        <a:pt x="8970" y="16910"/>
                        <a:pt x="9065" y="16912"/>
                        <a:pt x="9160" y="16917"/>
                      </a:cubicBezTo>
                      <a:cubicBezTo>
                        <a:pt x="9186" y="16919"/>
                        <a:pt x="9214" y="16920"/>
                        <a:pt x="9242" y="16920"/>
                      </a:cubicBezTo>
                      <a:cubicBezTo>
                        <a:pt x="9458" y="16920"/>
                        <a:pt x="9735" y="16862"/>
                        <a:pt x="9947" y="16862"/>
                      </a:cubicBezTo>
                      <a:cubicBezTo>
                        <a:pt x="10131" y="16862"/>
                        <a:pt x="10266" y="16906"/>
                        <a:pt x="10266" y="17072"/>
                      </a:cubicBezTo>
                      <a:cubicBezTo>
                        <a:pt x="10266" y="17498"/>
                        <a:pt x="9728" y="17637"/>
                        <a:pt x="9291" y="17637"/>
                      </a:cubicBezTo>
                      <a:cubicBezTo>
                        <a:pt x="9214" y="17637"/>
                        <a:pt x="9141" y="17633"/>
                        <a:pt x="9074" y="17625"/>
                      </a:cubicBezTo>
                      <a:cubicBezTo>
                        <a:pt x="8873" y="17604"/>
                        <a:pt x="8677" y="17594"/>
                        <a:pt x="8484" y="17594"/>
                      </a:cubicBezTo>
                      <a:cubicBezTo>
                        <a:pt x="6314" y="17594"/>
                        <a:pt x="4587" y="18859"/>
                        <a:pt x="2714" y="19716"/>
                      </a:cubicBezTo>
                      <a:cubicBezTo>
                        <a:pt x="1193" y="20407"/>
                        <a:pt x="2351" y="21548"/>
                        <a:pt x="2282" y="22429"/>
                      </a:cubicBezTo>
                      <a:cubicBezTo>
                        <a:pt x="2264" y="22814"/>
                        <a:pt x="2455" y="22907"/>
                        <a:pt x="2706" y="22907"/>
                      </a:cubicBezTo>
                      <a:cubicBezTo>
                        <a:pt x="2939" y="22907"/>
                        <a:pt x="3223" y="22827"/>
                        <a:pt x="3440" y="22827"/>
                      </a:cubicBezTo>
                      <a:cubicBezTo>
                        <a:pt x="3665" y="22827"/>
                        <a:pt x="3872" y="22982"/>
                        <a:pt x="4079" y="23069"/>
                      </a:cubicBezTo>
                      <a:cubicBezTo>
                        <a:pt x="3924" y="23242"/>
                        <a:pt x="3751" y="23380"/>
                        <a:pt x="3544" y="23501"/>
                      </a:cubicBezTo>
                      <a:cubicBezTo>
                        <a:pt x="2610" y="23881"/>
                        <a:pt x="1643" y="24192"/>
                        <a:pt x="709" y="24589"/>
                      </a:cubicBezTo>
                      <a:cubicBezTo>
                        <a:pt x="329" y="24745"/>
                        <a:pt x="1" y="25142"/>
                        <a:pt x="226" y="25609"/>
                      </a:cubicBezTo>
                      <a:cubicBezTo>
                        <a:pt x="325" y="25816"/>
                        <a:pt x="462" y="25880"/>
                        <a:pt x="615" y="25880"/>
                      </a:cubicBezTo>
                      <a:cubicBezTo>
                        <a:pt x="807" y="25880"/>
                        <a:pt x="1026" y="25778"/>
                        <a:pt x="1228" y="25730"/>
                      </a:cubicBezTo>
                      <a:cubicBezTo>
                        <a:pt x="2248" y="25454"/>
                        <a:pt x="3354" y="25350"/>
                        <a:pt x="4252" y="24866"/>
                      </a:cubicBezTo>
                      <a:cubicBezTo>
                        <a:pt x="4601" y="24679"/>
                        <a:pt x="4965" y="24620"/>
                        <a:pt x="5336" y="24620"/>
                      </a:cubicBezTo>
                      <a:cubicBezTo>
                        <a:pt x="5952" y="24620"/>
                        <a:pt x="6585" y="24782"/>
                        <a:pt x="7191" y="24782"/>
                      </a:cubicBezTo>
                      <a:cubicBezTo>
                        <a:pt x="7702" y="24782"/>
                        <a:pt x="8195" y="24667"/>
                        <a:pt x="8642" y="24244"/>
                      </a:cubicBezTo>
                      <a:cubicBezTo>
                        <a:pt x="9143" y="23760"/>
                        <a:pt x="9627" y="23276"/>
                        <a:pt x="10128" y="22809"/>
                      </a:cubicBezTo>
                      <a:cubicBezTo>
                        <a:pt x="10518" y="22438"/>
                        <a:pt x="10935" y="22335"/>
                        <a:pt x="11366" y="22335"/>
                      </a:cubicBezTo>
                      <a:cubicBezTo>
                        <a:pt x="11904" y="22335"/>
                        <a:pt x="12465" y="22495"/>
                        <a:pt x="13026" y="22495"/>
                      </a:cubicBezTo>
                      <a:cubicBezTo>
                        <a:pt x="13270" y="22495"/>
                        <a:pt x="13515" y="22465"/>
                        <a:pt x="13757" y="22377"/>
                      </a:cubicBezTo>
                      <a:cubicBezTo>
                        <a:pt x="14876" y="21972"/>
                        <a:pt x="15968" y="21278"/>
                        <a:pt x="17215" y="21278"/>
                      </a:cubicBezTo>
                      <a:cubicBezTo>
                        <a:pt x="17721" y="21278"/>
                        <a:pt x="18252" y="21392"/>
                        <a:pt x="18820" y="21686"/>
                      </a:cubicBezTo>
                      <a:cubicBezTo>
                        <a:pt x="20272" y="22429"/>
                        <a:pt x="22242" y="22343"/>
                        <a:pt x="21966" y="24780"/>
                      </a:cubicBezTo>
                      <a:cubicBezTo>
                        <a:pt x="21914" y="25212"/>
                        <a:pt x="22104" y="25868"/>
                        <a:pt x="22415" y="26127"/>
                      </a:cubicBezTo>
                      <a:cubicBezTo>
                        <a:pt x="23746" y="27251"/>
                        <a:pt x="23659" y="29411"/>
                        <a:pt x="23210" y="29981"/>
                      </a:cubicBezTo>
                      <a:cubicBezTo>
                        <a:pt x="22052" y="31485"/>
                        <a:pt x="22484" y="32573"/>
                        <a:pt x="22985" y="33973"/>
                      </a:cubicBezTo>
                      <a:cubicBezTo>
                        <a:pt x="23124" y="34405"/>
                        <a:pt x="22795" y="35045"/>
                        <a:pt x="22553" y="35529"/>
                      </a:cubicBezTo>
                      <a:cubicBezTo>
                        <a:pt x="21447" y="37844"/>
                        <a:pt x="19356" y="39469"/>
                        <a:pt x="18233" y="41802"/>
                      </a:cubicBezTo>
                      <a:cubicBezTo>
                        <a:pt x="17455" y="43409"/>
                        <a:pt x="17058" y="48783"/>
                        <a:pt x="18354" y="49734"/>
                      </a:cubicBezTo>
                      <a:cubicBezTo>
                        <a:pt x="20220" y="51116"/>
                        <a:pt x="19927" y="52862"/>
                        <a:pt x="20238" y="54659"/>
                      </a:cubicBezTo>
                      <a:cubicBezTo>
                        <a:pt x="20428" y="55748"/>
                        <a:pt x="20410" y="57528"/>
                        <a:pt x="20687" y="57752"/>
                      </a:cubicBezTo>
                      <a:cubicBezTo>
                        <a:pt x="22380" y="59083"/>
                        <a:pt x="22242" y="61364"/>
                        <a:pt x="23625" y="62764"/>
                      </a:cubicBezTo>
                      <a:cubicBezTo>
                        <a:pt x="23915" y="63066"/>
                        <a:pt x="24197" y="63258"/>
                        <a:pt x="24508" y="63258"/>
                      </a:cubicBezTo>
                      <a:cubicBezTo>
                        <a:pt x="24660" y="63258"/>
                        <a:pt x="24820" y="63212"/>
                        <a:pt x="24990" y="63110"/>
                      </a:cubicBezTo>
                      <a:cubicBezTo>
                        <a:pt x="25508" y="62816"/>
                        <a:pt x="25526" y="62246"/>
                        <a:pt x="25197" y="61831"/>
                      </a:cubicBezTo>
                      <a:cubicBezTo>
                        <a:pt x="23607" y="59671"/>
                        <a:pt x="23746" y="56888"/>
                        <a:pt x="22536" y="54590"/>
                      </a:cubicBezTo>
                      <a:cubicBezTo>
                        <a:pt x="22415" y="54348"/>
                        <a:pt x="22605" y="53933"/>
                        <a:pt x="22692" y="53605"/>
                      </a:cubicBezTo>
                      <a:cubicBezTo>
                        <a:pt x="22704" y="53568"/>
                        <a:pt x="22878" y="53539"/>
                        <a:pt x="22981" y="53539"/>
                      </a:cubicBezTo>
                      <a:cubicBezTo>
                        <a:pt x="23021" y="53539"/>
                        <a:pt x="23050" y="53543"/>
                        <a:pt x="23054" y="53553"/>
                      </a:cubicBezTo>
                      <a:cubicBezTo>
                        <a:pt x="23175" y="53812"/>
                        <a:pt x="23366" y="54106"/>
                        <a:pt x="23366" y="54400"/>
                      </a:cubicBezTo>
                      <a:cubicBezTo>
                        <a:pt x="23383" y="56819"/>
                        <a:pt x="24973" y="58617"/>
                        <a:pt x="26027" y="60569"/>
                      </a:cubicBezTo>
                      <a:cubicBezTo>
                        <a:pt x="26977" y="62297"/>
                        <a:pt x="28654" y="63663"/>
                        <a:pt x="27720" y="65978"/>
                      </a:cubicBezTo>
                      <a:cubicBezTo>
                        <a:pt x="27530" y="66445"/>
                        <a:pt x="27928" y="66791"/>
                        <a:pt x="28273" y="67136"/>
                      </a:cubicBezTo>
                      <a:cubicBezTo>
                        <a:pt x="29138" y="68000"/>
                        <a:pt x="30226" y="68536"/>
                        <a:pt x="31246" y="69193"/>
                      </a:cubicBezTo>
                      <a:cubicBezTo>
                        <a:pt x="32910" y="70222"/>
                        <a:pt x="34447" y="71516"/>
                        <a:pt x="36422" y="71516"/>
                      </a:cubicBezTo>
                      <a:cubicBezTo>
                        <a:pt x="36867" y="71516"/>
                        <a:pt x="37334" y="71451"/>
                        <a:pt x="37830" y="71301"/>
                      </a:cubicBezTo>
                      <a:cubicBezTo>
                        <a:pt x="37930" y="71272"/>
                        <a:pt x="38022" y="71258"/>
                        <a:pt x="38107" y="71258"/>
                      </a:cubicBezTo>
                      <a:cubicBezTo>
                        <a:pt x="38527" y="71258"/>
                        <a:pt x="38793" y="71582"/>
                        <a:pt x="39023" y="71941"/>
                      </a:cubicBezTo>
                      <a:cubicBezTo>
                        <a:pt x="39748" y="73098"/>
                        <a:pt x="40768" y="73721"/>
                        <a:pt x="42116" y="74032"/>
                      </a:cubicBezTo>
                      <a:cubicBezTo>
                        <a:pt x="43585" y="74360"/>
                        <a:pt x="45296" y="74775"/>
                        <a:pt x="45745" y="76399"/>
                      </a:cubicBezTo>
                      <a:cubicBezTo>
                        <a:pt x="46194" y="78110"/>
                        <a:pt x="47439" y="79112"/>
                        <a:pt x="48648" y="79907"/>
                      </a:cubicBezTo>
                      <a:cubicBezTo>
                        <a:pt x="49237" y="80296"/>
                        <a:pt x="50039" y="81326"/>
                        <a:pt x="50895" y="81326"/>
                      </a:cubicBezTo>
                      <a:cubicBezTo>
                        <a:pt x="51372" y="81326"/>
                        <a:pt x="51865" y="81007"/>
                        <a:pt x="52347" y="80080"/>
                      </a:cubicBezTo>
                      <a:cubicBezTo>
                        <a:pt x="52462" y="79850"/>
                        <a:pt x="52631" y="79714"/>
                        <a:pt x="52813" y="79714"/>
                      </a:cubicBezTo>
                      <a:cubicBezTo>
                        <a:pt x="53013" y="79714"/>
                        <a:pt x="53228" y="79880"/>
                        <a:pt x="53401" y="80270"/>
                      </a:cubicBezTo>
                      <a:cubicBezTo>
                        <a:pt x="54593" y="83156"/>
                        <a:pt x="53919" y="85697"/>
                        <a:pt x="51621" y="87943"/>
                      </a:cubicBezTo>
                      <a:cubicBezTo>
                        <a:pt x="50498" y="89049"/>
                        <a:pt x="49806" y="90604"/>
                        <a:pt x="50774" y="92194"/>
                      </a:cubicBezTo>
                      <a:cubicBezTo>
                        <a:pt x="51085" y="92730"/>
                        <a:pt x="51068" y="92886"/>
                        <a:pt x="50688" y="93283"/>
                      </a:cubicBezTo>
                      <a:cubicBezTo>
                        <a:pt x="49685" y="94337"/>
                        <a:pt x="49703" y="95875"/>
                        <a:pt x="50567" y="96636"/>
                      </a:cubicBezTo>
                      <a:cubicBezTo>
                        <a:pt x="52208" y="98087"/>
                        <a:pt x="52986" y="99971"/>
                        <a:pt x="53971" y="101803"/>
                      </a:cubicBezTo>
                      <a:cubicBezTo>
                        <a:pt x="55440" y="104516"/>
                        <a:pt x="56771" y="107281"/>
                        <a:pt x="59933" y="108629"/>
                      </a:cubicBezTo>
                      <a:cubicBezTo>
                        <a:pt x="61661" y="109372"/>
                        <a:pt x="62629" y="111014"/>
                        <a:pt x="62664" y="113122"/>
                      </a:cubicBezTo>
                      <a:cubicBezTo>
                        <a:pt x="62716" y="116319"/>
                        <a:pt x="62871" y="119516"/>
                        <a:pt x="63096" y="122713"/>
                      </a:cubicBezTo>
                      <a:cubicBezTo>
                        <a:pt x="63251" y="125115"/>
                        <a:pt x="64426" y="127431"/>
                        <a:pt x="63631" y="129920"/>
                      </a:cubicBezTo>
                      <a:cubicBezTo>
                        <a:pt x="63303" y="130922"/>
                        <a:pt x="63459" y="131907"/>
                        <a:pt x="63839" y="132875"/>
                      </a:cubicBezTo>
                      <a:cubicBezTo>
                        <a:pt x="64323" y="134067"/>
                        <a:pt x="64461" y="135363"/>
                        <a:pt x="64288" y="136642"/>
                      </a:cubicBezTo>
                      <a:cubicBezTo>
                        <a:pt x="64184" y="137593"/>
                        <a:pt x="64582" y="138664"/>
                        <a:pt x="65653" y="139148"/>
                      </a:cubicBezTo>
                      <a:cubicBezTo>
                        <a:pt x="65680" y="139159"/>
                        <a:pt x="65711" y="139163"/>
                        <a:pt x="65743" y="139163"/>
                      </a:cubicBezTo>
                      <a:cubicBezTo>
                        <a:pt x="65886" y="139163"/>
                        <a:pt x="66069" y="139076"/>
                        <a:pt x="66205" y="139076"/>
                      </a:cubicBezTo>
                      <a:cubicBezTo>
                        <a:pt x="66332" y="139076"/>
                        <a:pt x="66419" y="139151"/>
                        <a:pt x="66397" y="139442"/>
                      </a:cubicBezTo>
                      <a:cubicBezTo>
                        <a:pt x="66362" y="139995"/>
                        <a:pt x="67071" y="140565"/>
                        <a:pt x="66293" y="141135"/>
                      </a:cubicBezTo>
                      <a:cubicBezTo>
                        <a:pt x="65895" y="141412"/>
                        <a:pt x="65360" y="142259"/>
                        <a:pt x="65774" y="142414"/>
                      </a:cubicBezTo>
                      <a:cubicBezTo>
                        <a:pt x="66898" y="142846"/>
                        <a:pt x="66500" y="143797"/>
                        <a:pt x="66777" y="144488"/>
                      </a:cubicBezTo>
                      <a:cubicBezTo>
                        <a:pt x="67468" y="146164"/>
                        <a:pt x="68505" y="147668"/>
                        <a:pt x="69801" y="148929"/>
                      </a:cubicBezTo>
                      <a:cubicBezTo>
                        <a:pt x="71823" y="150906"/>
                        <a:pt x="74091" y="152091"/>
                        <a:pt x="76808" y="152091"/>
                      </a:cubicBezTo>
                      <a:cubicBezTo>
                        <a:pt x="77226" y="152091"/>
                        <a:pt x="77656" y="152063"/>
                        <a:pt x="78096" y="152005"/>
                      </a:cubicBezTo>
                      <a:cubicBezTo>
                        <a:pt x="78355" y="151953"/>
                        <a:pt x="78580" y="151781"/>
                        <a:pt x="78718" y="151556"/>
                      </a:cubicBezTo>
                      <a:cubicBezTo>
                        <a:pt x="78874" y="151262"/>
                        <a:pt x="78615" y="151038"/>
                        <a:pt x="78355" y="150882"/>
                      </a:cubicBezTo>
                      <a:cubicBezTo>
                        <a:pt x="77595" y="150415"/>
                        <a:pt x="76835" y="149914"/>
                        <a:pt x="76040" y="149482"/>
                      </a:cubicBezTo>
                      <a:cubicBezTo>
                        <a:pt x="73914" y="148342"/>
                        <a:pt x="73551" y="146648"/>
                        <a:pt x="74899" y="144695"/>
                      </a:cubicBezTo>
                      <a:cubicBezTo>
                        <a:pt x="75608" y="143658"/>
                        <a:pt x="75694" y="142570"/>
                        <a:pt x="74173" y="142017"/>
                      </a:cubicBezTo>
                      <a:cubicBezTo>
                        <a:pt x="73707" y="141861"/>
                        <a:pt x="72929" y="141550"/>
                        <a:pt x="73551" y="140997"/>
                      </a:cubicBezTo>
                      <a:cubicBezTo>
                        <a:pt x="74260" y="140340"/>
                        <a:pt x="74260" y="139597"/>
                        <a:pt x="74415" y="138837"/>
                      </a:cubicBezTo>
                      <a:cubicBezTo>
                        <a:pt x="74605" y="137783"/>
                        <a:pt x="73534" y="136193"/>
                        <a:pt x="75677" y="135985"/>
                      </a:cubicBezTo>
                      <a:cubicBezTo>
                        <a:pt x="75746" y="135985"/>
                        <a:pt x="75850" y="135588"/>
                        <a:pt x="75798" y="135432"/>
                      </a:cubicBezTo>
                      <a:cubicBezTo>
                        <a:pt x="75444" y="134260"/>
                        <a:pt x="75867" y="133923"/>
                        <a:pt x="76900" y="133923"/>
                      </a:cubicBezTo>
                      <a:cubicBezTo>
                        <a:pt x="76978" y="133923"/>
                        <a:pt x="77060" y="133925"/>
                        <a:pt x="77146" y="133929"/>
                      </a:cubicBezTo>
                      <a:cubicBezTo>
                        <a:pt x="77188" y="133931"/>
                        <a:pt x="77231" y="133932"/>
                        <a:pt x="77272" y="133932"/>
                      </a:cubicBezTo>
                      <a:cubicBezTo>
                        <a:pt x="78202" y="133932"/>
                        <a:pt x="78980" y="133388"/>
                        <a:pt x="79427" y="132512"/>
                      </a:cubicBezTo>
                      <a:cubicBezTo>
                        <a:pt x="79859" y="131648"/>
                        <a:pt x="79738" y="130836"/>
                        <a:pt x="79047" y="130110"/>
                      </a:cubicBezTo>
                      <a:cubicBezTo>
                        <a:pt x="78857" y="129902"/>
                        <a:pt x="78822" y="129557"/>
                        <a:pt x="78701" y="129280"/>
                      </a:cubicBezTo>
                      <a:lnTo>
                        <a:pt x="78701" y="129280"/>
                      </a:lnTo>
                      <a:cubicBezTo>
                        <a:pt x="78977" y="129298"/>
                        <a:pt x="79237" y="129332"/>
                        <a:pt x="79513" y="129384"/>
                      </a:cubicBezTo>
                      <a:cubicBezTo>
                        <a:pt x="79669" y="129427"/>
                        <a:pt x="79830" y="129448"/>
                        <a:pt x="79991" y="129448"/>
                      </a:cubicBezTo>
                      <a:cubicBezTo>
                        <a:pt x="80347" y="129448"/>
                        <a:pt x="80702" y="129344"/>
                        <a:pt x="80999" y="129142"/>
                      </a:cubicBezTo>
                      <a:cubicBezTo>
                        <a:pt x="82900" y="128001"/>
                        <a:pt x="83350" y="125841"/>
                        <a:pt x="84473" y="124148"/>
                      </a:cubicBezTo>
                      <a:cubicBezTo>
                        <a:pt x="85216" y="123024"/>
                        <a:pt x="86149" y="121815"/>
                        <a:pt x="85544" y="120225"/>
                      </a:cubicBezTo>
                      <a:cubicBezTo>
                        <a:pt x="85026" y="118808"/>
                        <a:pt x="85959" y="118186"/>
                        <a:pt x="86927" y="117356"/>
                      </a:cubicBezTo>
                      <a:cubicBezTo>
                        <a:pt x="88258" y="116233"/>
                        <a:pt x="90314" y="116371"/>
                        <a:pt x="91230" y="115213"/>
                      </a:cubicBezTo>
                      <a:cubicBezTo>
                        <a:pt x="93096" y="112846"/>
                        <a:pt x="93788" y="109908"/>
                        <a:pt x="93874" y="106866"/>
                      </a:cubicBezTo>
                      <a:cubicBezTo>
                        <a:pt x="93909" y="105743"/>
                        <a:pt x="93563" y="104637"/>
                        <a:pt x="94635" y="103635"/>
                      </a:cubicBezTo>
                      <a:cubicBezTo>
                        <a:pt x="95637" y="102650"/>
                        <a:pt x="96432" y="101492"/>
                        <a:pt x="97002" y="100213"/>
                      </a:cubicBezTo>
                      <a:cubicBezTo>
                        <a:pt x="98350" y="97189"/>
                        <a:pt x="97555" y="95668"/>
                        <a:pt x="93770" y="93404"/>
                      </a:cubicBezTo>
                      <a:cubicBezTo>
                        <a:pt x="92864" y="92866"/>
                        <a:pt x="92012" y="92178"/>
                        <a:pt x="90923" y="92178"/>
                      </a:cubicBezTo>
                      <a:cubicBezTo>
                        <a:pt x="90787" y="92178"/>
                        <a:pt x="90648" y="92189"/>
                        <a:pt x="90504" y="92212"/>
                      </a:cubicBezTo>
                      <a:cubicBezTo>
                        <a:pt x="90375" y="92232"/>
                        <a:pt x="90250" y="92241"/>
                        <a:pt x="90128" y="92241"/>
                      </a:cubicBezTo>
                      <a:cubicBezTo>
                        <a:pt x="89316" y="92241"/>
                        <a:pt x="88640" y="91827"/>
                        <a:pt x="87964" y="91451"/>
                      </a:cubicBezTo>
                      <a:cubicBezTo>
                        <a:pt x="86720" y="90760"/>
                        <a:pt x="85423" y="90190"/>
                        <a:pt x="84076" y="89740"/>
                      </a:cubicBezTo>
                      <a:cubicBezTo>
                        <a:pt x="83419" y="89533"/>
                        <a:pt x="82365" y="89412"/>
                        <a:pt x="82226" y="88306"/>
                      </a:cubicBezTo>
                      <a:cubicBezTo>
                        <a:pt x="81898" y="85511"/>
                        <a:pt x="80349" y="82231"/>
                        <a:pt x="77208" y="82231"/>
                      </a:cubicBezTo>
                      <a:cubicBezTo>
                        <a:pt x="77047" y="82231"/>
                        <a:pt x="76883" y="82240"/>
                        <a:pt x="76714" y="82258"/>
                      </a:cubicBezTo>
                      <a:cubicBezTo>
                        <a:pt x="76610" y="82274"/>
                        <a:pt x="76507" y="82282"/>
                        <a:pt x="76405" y="82282"/>
                      </a:cubicBezTo>
                      <a:cubicBezTo>
                        <a:pt x="75873" y="82282"/>
                        <a:pt x="75365" y="82061"/>
                        <a:pt x="75003" y="81670"/>
                      </a:cubicBezTo>
                      <a:cubicBezTo>
                        <a:pt x="73810" y="80478"/>
                        <a:pt x="72722" y="79147"/>
                        <a:pt x="71356" y="78179"/>
                      </a:cubicBezTo>
                      <a:cubicBezTo>
                        <a:pt x="70652" y="77672"/>
                        <a:pt x="69937" y="76844"/>
                        <a:pt x="68958" y="76844"/>
                      </a:cubicBezTo>
                      <a:cubicBezTo>
                        <a:pt x="68735" y="76844"/>
                        <a:pt x="68499" y="76887"/>
                        <a:pt x="68246" y="76987"/>
                      </a:cubicBezTo>
                      <a:cubicBezTo>
                        <a:pt x="68013" y="77081"/>
                        <a:pt x="67785" y="77113"/>
                        <a:pt x="67562" y="77113"/>
                      </a:cubicBezTo>
                      <a:cubicBezTo>
                        <a:pt x="67089" y="77113"/>
                        <a:pt x="66635" y="76969"/>
                        <a:pt x="66189" y="76969"/>
                      </a:cubicBezTo>
                      <a:cubicBezTo>
                        <a:pt x="64783" y="76969"/>
                        <a:pt x="63941" y="75706"/>
                        <a:pt x="62605" y="75706"/>
                      </a:cubicBezTo>
                      <a:cubicBezTo>
                        <a:pt x="62579" y="75706"/>
                        <a:pt x="62552" y="75707"/>
                        <a:pt x="62525" y="75708"/>
                      </a:cubicBezTo>
                      <a:cubicBezTo>
                        <a:pt x="62280" y="75708"/>
                        <a:pt x="61828" y="76012"/>
                        <a:pt x="61511" y="76012"/>
                      </a:cubicBezTo>
                      <a:cubicBezTo>
                        <a:pt x="61248" y="76012"/>
                        <a:pt x="61077" y="75802"/>
                        <a:pt x="61195" y="75034"/>
                      </a:cubicBezTo>
                      <a:cubicBezTo>
                        <a:pt x="61232" y="74788"/>
                        <a:pt x="60883" y="74612"/>
                        <a:pt x="60617" y="74612"/>
                      </a:cubicBezTo>
                      <a:cubicBezTo>
                        <a:pt x="60509" y="74612"/>
                        <a:pt x="60415" y="74641"/>
                        <a:pt x="60365" y="74706"/>
                      </a:cubicBezTo>
                      <a:cubicBezTo>
                        <a:pt x="59225" y="76088"/>
                        <a:pt x="57099" y="76071"/>
                        <a:pt x="56166" y="77747"/>
                      </a:cubicBezTo>
                      <a:cubicBezTo>
                        <a:pt x="55842" y="78325"/>
                        <a:pt x="55457" y="78771"/>
                        <a:pt x="54917" y="78771"/>
                      </a:cubicBezTo>
                      <a:cubicBezTo>
                        <a:pt x="54649" y="78771"/>
                        <a:pt x="54343" y="78661"/>
                        <a:pt x="53988" y="78404"/>
                      </a:cubicBezTo>
                      <a:cubicBezTo>
                        <a:pt x="53637" y="78125"/>
                        <a:pt x="53206" y="77982"/>
                        <a:pt x="52772" y="77982"/>
                      </a:cubicBezTo>
                      <a:cubicBezTo>
                        <a:pt x="52480" y="77982"/>
                        <a:pt x="52186" y="78047"/>
                        <a:pt x="51915" y="78179"/>
                      </a:cubicBezTo>
                      <a:cubicBezTo>
                        <a:pt x="51373" y="78410"/>
                        <a:pt x="50918" y="78527"/>
                        <a:pt x="50541" y="78527"/>
                      </a:cubicBezTo>
                      <a:cubicBezTo>
                        <a:pt x="49618" y="78527"/>
                        <a:pt x="49166" y="77825"/>
                        <a:pt x="49080" y="76365"/>
                      </a:cubicBezTo>
                      <a:cubicBezTo>
                        <a:pt x="49046" y="75397"/>
                        <a:pt x="49184" y="74446"/>
                        <a:pt x="49478" y="73530"/>
                      </a:cubicBezTo>
                      <a:cubicBezTo>
                        <a:pt x="50012" y="71861"/>
                        <a:pt x="49095" y="70692"/>
                        <a:pt x="47366" y="70692"/>
                      </a:cubicBezTo>
                      <a:cubicBezTo>
                        <a:pt x="47305" y="70692"/>
                        <a:pt x="47243" y="70693"/>
                        <a:pt x="47179" y="70696"/>
                      </a:cubicBezTo>
                      <a:cubicBezTo>
                        <a:pt x="46730" y="70714"/>
                        <a:pt x="46281" y="70765"/>
                        <a:pt x="45814" y="70783"/>
                      </a:cubicBezTo>
                      <a:cubicBezTo>
                        <a:pt x="45755" y="70784"/>
                        <a:pt x="45699" y="70786"/>
                        <a:pt x="45645" y="70786"/>
                      </a:cubicBezTo>
                      <a:cubicBezTo>
                        <a:pt x="45148" y="70786"/>
                        <a:pt x="44886" y="70683"/>
                        <a:pt x="45088" y="69919"/>
                      </a:cubicBezTo>
                      <a:cubicBezTo>
                        <a:pt x="45469" y="68484"/>
                        <a:pt x="46143" y="67240"/>
                        <a:pt x="46886" y="65996"/>
                      </a:cubicBezTo>
                      <a:cubicBezTo>
                        <a:pt x="47214" y="65443"/>
                        <a:pt x="47231" y="64993"/>
                        <a:pt x="46747" y="64613"/>
                      </a:cubicBezTo>
                      <a:cubicBezTo>
                        <a:pt x="46406" y="64334"/>
                        <a:pt x="45929" y="64209"/>
                        <a:pt x="45417" y="64209"/>
                      </a:cubicBezTo>
                      <a:cubicBezTo>
                        <a:pt x="44221" y="64209"/>
                        <a:pt x="42833" y="64889"/>
                        <a:pt x="42531" y="65857"/>
                      </a:cubicBezTo>
                      <a:cubicBezTo>
                        <a:pt x="42161" y="67044"/>
                        <a:pt x="40793" y="67929"/>
                        <a:pt x="39553" y="67929"/>
                      </a:cubicBezTo>
                      <a:cubicBezTo>
                        <a:pt x="39113" y="67929"/>
                        <a:pt x="38689" y="67817"/>
                        <a:pt x="38331" y="67568"/>
                      </a:cubicBezTo>
                      <a:cubicBezTo>
                        <a:pt x="36966" y="66601"/>
                        <a:pt x="35998" y="64872"/>
                        <a:pt x="36517" y="63455"/>
                      </a:cubicBezTo>
                      <a:cubicBezTo>
                        <a:pt x="37571" y="60569"/>
                        <a:pt x="37986" y="56802"/>
                        <a:pt x="41822" y="56093"/>
                      </a:cubicBezTo>
                      <a:cubicBezTo>
                        <a:pt x="44259" y="55627"/>
                        <a:pt x="46696" y="55299"/>
                        <a:pt x="49167" y="55126"/>
                      </a:cubicBezTo>
                      <a:cubicBezTo>
                        <a:pt x="49252" y="55120"/>
                        <a:pt x="49338" y="55117"/>
                        <a:pt x="49425" y="55117"/>
                      </a:cubicBezTo>
                      <a:cubicBezTo>
                        <a:pt x="50819" y="55117"/>
                        <a:pt x="52364" y="55920"/>
                        <a:pt x="51811" y="58133"/>
                      </a:cubicBezTo>
                      <a:cubicBezTo>
                        <a:pt x="51707" y="58582"/>
                        <a:pt x="52087" y="59204"/>
                        <a:pt x="52329" y="59688"/>
                      </a:cubicBezTo>
                      <a:cubicBezTo>
                        <a:pt x="52602" y="60250"/>
                        <a:pt x="52992" y="60846"/>
                        <a:pt x="53666" y="60846"/>
                      </a:cubicBezTo>
                      <a:cubicBezTo>
                        <a:pt x="53675" y="60846"/>
                        <a:pt x="53685" y="60846"/>
                        <a:pt x="53695" y="60846"/>
                      </a:cubicBezTo>
                      <a:cubicBezTo>
                        <a:pt x="54455" y="60811"/>
                        <a:pt x="54628" y="60085"/>
                        <a:pt x="54852" y="59498"/>
                      </a:cubicBezTo>
                      <a:cubicBezTo>
                        <a:pt x="55146" y="58703"/>
                        <a:pt x="55146" y="57822"/>
                        <a:pt x="54887" y="57027"/>
                      </a:cubicBezTo>
                      <a:cubicBezTo>
                        <a:pt x="54127" y="54642"/>
                        <a:pt x="54922" y="53017"/>
                        <a:pt x="57116" y="51894"/>
                      </a:cubicBezTo>
                      <a:cubicBezTo>
                        <a:pt x="58291" y="51307"/>
                        <a:pt x="59328" y="50442"/>
                        <a:pt x="60469" y="49786"/>
                      </a:cubicBezTo>
                      <a:cubicBezTo>
                        <a:pt x="62128" y="48818"/>
                        <a:pt x="61575" y="46641"/>
                        <a:pt x="63096" y="45448"/>
                      </a:cubicBezTo>
                      <a:cubicBezTo>
                        <a:pt x="64720" y="44169"/>
                        <a:pt x="65757" y="42113"/>
                        <a:pt x="68194" y="42061"/>
                      </a:cubicBezTo>
                      <a:cubicBezTo>
                        <a:pt x="68574" y="42044"/>
                        <a:pt x="69006" y="41888"/>
                        <a:pt x="69075" y="41456"/>
                      </a:cubicBezTo>
                      <a:cubicBezTo>
                        <a:pt x="69369" y="39711"/>
                        <a:pt x="70924" y="39417"/>
                        <a:pt x="72151" y="38760"/>
                      </a:cubicBezTo>
                      <a:cubicBezTo>
                        <a:pt x="72321" y="38667"/>
                        <a:pt x="72565" y="38512"/>
                        <a:pt x="72753" y="38512"/>
                      </a:cubicBezTo>
                      <a:cubicBezTo>
                        <a:pt x="72950" y="38512"/>
                        <a:pt x="73086" y="38680"/>
                        <a:pt x="73015" y="39261"/>
                      </a:cubicBezTo>
                      <a:cubicBezTo>
                        <a:pt x="72956" y="39796"/>
                        <a:pt x="73330" y="40078"/>
                        <a:pt x="73743" y="40078"/>
                      </a:cubicBezTo>
                      <a:cubicBezTo>
                        <a:pt x="73931" y="40078"/>
                        <a:pt x="74127" y="40020"/>
                        <a:pt x="74294" y="39901"/>
                      </a:cubicBezTo>
                      <a:cubicBezTo>
                        <a:pt x="75746" y="38898"/>
                        <a:pt x="77457" y="38501"/>
                        <a:pt x="78995" y="37723"/>
                      </a:cubicBezTo>
                      <a:cubicBezTo>
                        <a:pt x="79738" y="37326"/>
                        <a:pt x="80291" y="36773"/>
                        <a:pt x="79790" y="35995"/>
                      </a:cubicBezTo>
                      <a:cubicBezTo>
                        <a:pt x="79597" y="35708"/>
                        <a:pt x="79414" y="35603"/>
                        <a:pt x="79239" y="35603"/>
                      </a:cubicBezTo>
                      <a:cubicBezTo>
                        <a:pt x="78865" y="35603"/>
                        <a:pt x="78524" y="36083"/>
                        <a:pt x="78183" y="36306"/>
                      </a:cubicBezTo>
                      <a:cubicBezTo>
                        <a:pt x="77820" y="36545"/>
                        <a:pt x="77447" y="36741"/>
                        <a:pt x="77083" y="36741"/>
                      </a:cubicBezTo>
                      <a:cubicBezTo>
                        <a:pt x="76789" y="36741"/>
                        <a:pt x="76501" y="36612"/>
                        <a:pt x="76230" y="36272"/>
                      </a:cubicBezTo>
                      <a:cubicBezTo>
                        <a:pt x="75677" y="35563"/>
                        <a:pt x="76126" y="35148"/>
                        <a:pt x="76731" y="34751"/>
                      </a:cubicBezTo>
                      <a:cubicBezTo>
                        <a:pt x="77318" y="34371"/>
                        <a:pt x="77284" y="33818"/>
                        <a:pt x="77025" y="33196"/>
                      </a:cubicBezTo>
                      <a:cubicBezTo>
                        <a:pt x="76921" y="32919"/>
                        <a:pt x="76161" y="33023"/>
                        <a:pt x="76593" y="32643"/>
                      </a:cubicBezTo>
                      <a:cubicBezTo>
                        <a:pt x="76708" y="32536"/>
                        <a:pt x="76805" y="32492"/>
                        <a:pt x="76888" y="32492"/>
                      </a:cubicBezTo>
                      <a:cubicBezTo>
                        <a:pt x="77143" y="32492"/>
                        <a:pt x="77279" y="32892"/>
                        <a:pt x="77474" y="33126"/>
                      </a:cubicBezTo>
                      <a:cubicBezTo>
                        <a:pt x="77830" y="33563"/>
                        <a:pt x="78559" y="33892"/>
                        <a:pt x="79019" y="33892"/>
                      </a:cubicBezTo>
                      <a:cubicBezTo>
                        <a:pt x="79251" y="33892"/>
                        <a:pt x="79415" y="33808"/>
                        <a:pt x="79427" y="33610"/>
                      </a:cubicBezTo>
                      <a:cubicBezTo>
                        <a:pt x="79485" y="32639"/>
                        <a:pt x="79866" y="32465"/>
                        <a:pt x="80317" y="32465"/>
                      </a:cubicBezTo>
                      <a:cubicBezTo>
                        <a:pt x="80569" y="32465"/>
                        <a:pt x="80843" y="32519"/>
                        <a:pt x="81095" y="32519"/>
                      </a:cubicBezTo>
                      <a:cubicBezTo>
                        <a:pt x="81194" y="32519"/>
                        <a:pt x="81290" y="32511"/>
                        <a:pt x="81380" y="32487"/>
                      </a:cubicBezTo>
                      <a:cubicBezTo>
                        <a:pt x="81894" y="32340"/>
                        <a:pt x="82271" y="31830"/>
                        <a:pt x="82830" y="31830"/>
                      </a:cubicBezTo>
                      <a:cubicBezTo>
                        <a:pt x="82928" y="31830"/>
                        <a:pt x="83031" y="31846"/>
                        <a:pt x="83142" y="31882"/>
                      </a:cubicBezTo>
                      <a:cubicBezTo>
                        <a:pt x="82658" y="32470"/>
                        <a:pt x="82192" y="33075"/>
                        <a:pt x="81708" y="33679"/>
                      </a:cubicBezTo>
                      <a:cubicBezTo>
                        <a:pt x="81604" y="33766"/>
                        <a:pt x="81483" y="33835"/>
                        <a:pt x="81362" y="33904"/>
                      </a:cubicBezTo>
                      <a:cubicBezTo>
                        <a:pt x="81034" y="34129"/>
                        <a:pt x="80775" y="34423"/>
                        <a:pt x="80878" y="34872"/>
                      </a:cubicBezTo>
                      <a:cubicBezTo>
                        <a:pt x="80999" y="35304"/>
                        <a:pt x="81380" y="35252"/>
                        <a:pt x="81673" y="35425"/>
                      </a:cubicBezTo>
                      <a:cubicBezTo>
                        <a:pt x="81973" y="35596"/>
                        <a:pt x="82292" y="35648"/>
                        <a:pt x="82615" y="35648"/>
                      </a:cubicBezTo>
                      <a:cubicBezTo>
                        <a:pt x="83130" y="35648"/>
                        <a:pt x="83658" y="35514"/>
                        <a:pt x="84141" y="35514"/>
                      </a:cubicBezTo>
                      <a:cubicBezTo>
                        <a:pt x="84489" y="35514"/>
                        <a:pt x="84814" y="35584"/>
                        <a:pt x="85095" y="35822"/>
                      </a:cubicBezTo>
                      <a:cubicBezTo>
                        <a:pt x="85535" y="36187"/>
                        <a:pt x="85875" y="36332"/>
                        <a:pt x="86134" y="36332"/>
                      </a:cubicBezTo>
                      <a:cubicBezTo>
                        <a:pt x="86710" y="36332"/>
                        <a:pt x="86887" y="35618"/>
                        <a:pt x="86875" y="35010"/>
                      </a:cubicBezTo>
                      <a:cubicBezTo>
                        <a:pt x="86858" y="34215"/>
                        <a:pt x="87601" y="32729"/>
                        <a:pt x="85665" y="32625"/>
                      </a:cubicBezTo>
                      <a:cubicBezTo>
                        <a:pt x="84991" y="32591"/>
                        <a:pt x="85130" y="31986"/>
                        <a:pt x="85596" y="31485"/>
                      </a:cubicBezTo>
                      <a:cubicBezTo>
                        <a:pt x="87186" y="29791"/>
                        <a:pt x="86650" y="27527"/>
                        <a:pt x="84508" y="26767"/>
                      </a:cubicBezTo>
                      <a:cubicBezTo>
                        <a:pt x="84006" y="26594"/>
                        <a:pt x="83557" y="26214"/>
                        <a:pt x="83661" y="25834"/>
                      </a:cubicBezTo>
                      <a:cubicBezTo>
                        <a:pt x="83972" y="24503"/>
                        <a:pt x="83039" y="23432"/>
                        <a:pt x="83090" y="22170"/>
                      </a:cubicBezTo>
                      <a:cubicBezTo>
                        <a:pt x="83108" y="21773"/>
                        <a:pt x="83073" y="21375"/>
                        <a:pt x="82624" y="21220"/>
                      </a:cubicBezTo>
                      <a:cubicBezTo>
                        <a:pt x="82529" y="21188"/>
                        <a:pt x="82437" y="21174"/>
                        <a:pt x="82348" y="21174"/>
                      </a:cubicBezTo>
                      <a:cubicBezTo>
                        <a:pt x="82049" y="21174"/>
                        <a:pt x="81787" y="21339"/>
                        <a:pt x="81587" y="21565"/>
                      </a:cubicBezTo>
                      <a:cubicBezTo>
                        <a:pt x="81086" y="22135"/>
                        <a:pt x="80464" y="22602"/>
                        <a:pt x="79755" y="22913"/>
                      </a:cubicBezTo>
                      <a:cubicBezTo>
                        <a:pt x="79583" y="22995"/>
                        <a:pt x="79411" y="23071"/>
                        <a:pt x="79247" y="23071"/>
                      </a:cubicBezTo>
                      <a:cubicBezTo>
                        <a:pt x="79097" y="23071"/>
                        <a:pt x="78954" y="23008"/>
                        <a:pt x="78822" y="22827"/>
                      </a:cubicBezTo>
                      <a:cubicBezTo>
                        <a:pt x="78563" y="22498"/>
                        <a:pt x="78753" y="22274"/>
                        <a:pt x="78960" y="22015"/>
                      </a:cubicBezTo>
                      <a:cubicBezTo>
                        <a:pt x="79496" y="21254"/>
                        <a:pt x="79254" y="20736"/>
                        <a:pt x="78459" y="20338"/>
                      </a:cubicBezTo>
                      <a:cubicBezTo>
                        <a:pt x="78131" y="20165"/>
                        <a:pt x="77837" y="19941"/>
                        <a:pt x="77578" y="19664"/>
                      </a:cubicBezTo>
                      <a:cubicBezTo>
                        <a:pt x="77168" y="19146"/>
                        <a:pt x="76356" y="18913"/>
                        <a:pt x="75491" y="18913"/>
                      </a:cubicBezTo>
                      <a:cubicBezTo>
                        <a:pt x="74278" y="18913"/>
                        <a:pt x="72961" y="19371"/>
                        <a:pt x="72497" y="20148"/>
                      </a:cubicBezTo>
                      <a:cubicBezTo>
                        <a:pt x="72065" y="20874"/>
                        <a:pt x="71788" y="21824"/>
                        <a:pt x="70803" y="22170"/>
                      </a:cubicBezTo>
                      <a:cubicBezTo>
                        <a:pt x="70354" y="22326"/>
                        <a:pt x="70043" y="22792"/>
                        <a:pt x="70337" y="23276"/>
                      </a:cubicBezTo>
                      <a:cubicBezTo>
                        <a:pt x="71356" y="25004"/>
                        <a:pt x="70043" y="25488"/>
                        <a:pt x="68902" y="26024"/>
                      </a:cubicBezTo>
                      <a:cubicBezTo>
                        <a:pt x="67693" y="26577"/>
                        <a:pt x="66241" y="26801"/>
                        <a:pt x="66345" y="28685"/>
                      </a:cubicBezTo>
                      <a:cubicBezTo>
                        <a:pt x="66379" y="29117"/>
                        <a:pt x="65895" y="29601"/>
                        <a:pt x="65584" y="30016"/>
                      </a:cubicBezTo>
                      <a:cubicBezTo>
                        <a:pt x="65442" y="30197"/>
                        <a:pt x="65232" y="30465"/>
                        <a:pt x="64983" y="30465"/>
                      </a:cubicBezTo>
                      <a:cubicBezTo>
                        <a:pt x="64899" y="30465"/>
                        <a:pt x="64811" y="30435"/>
                        <a:pt x="64720" y="30361"/>
                      </a:cubicBezTo>
                      <a:cubicBezTo>
                        <a:pt x="64409" y="30120"/>
                        <a:pt x="64288" y="29705"/>
                        <a:pt x="64409" y="29342"/>
                      </a:cubicBezTo>
                      <a:cubicBezTo>
                        <a:pt x="64893" y="27596"/>
                        <a:pt x="65083" y="25989"/>
                        <a:pt x="62508" y="25903"/>
                      </a:cubicBezTo>
                      <a:cubicBezTo>
                        <a:pt x="62249" y="25903"/>
                        <a:pt x="61938" y="25644"/>
                        <a:pt x="61748" y="25436"/>
                      </a:cubicBezTo>
                      <a:cubicBezTo>
                        <a:pt x="61084" y="24759"/>
                        <a:pt x="60400" y="24243"/>
                        <a:pt x="59552" y="24243"/>
                      </a:cubicBezTo>
                      <a:cubicBezTo>
                        <a:pt x="59252" y="24243"/>
                        <a:pt x="58932" y="24307"/>
                        <a:pt x="58585" y="24451"/>
                      </a:cubicBezTo>
                      <a:cubicBezTo>
                        <a:pt x="58566" y="24457"/>
                        <a:pt x="58545" y="24459"/>
                        <a:pt x="58523" y="24459"/>
                      </a:cubicBezTo>
                      <a:cubicBezTo>
                        <a:pt x="58409" y="24459"/>
                        <a:pt x="58269" y="24394"/>
                        <a:pt x="58153" y="24365"/>
                      </a:cubicBezTo>
                      <a:cubicBezTo>
                        <a:pt x="58758" y="23501"/>
                        <a:pt x="57687" y="22429"/>
                        <a:pt x="58827" y="21462"/>
                      </a:cubicBezTo>
                      <a:cubicBezTo>
                        <a:pt x="61800" y="18990"/>
                        <a:pt x="65757" y="18558"/>
                        <a:pt x="68781" y="16294"/>
                      </a:cubicBezTo>
                      <a:lnTo>
                        <a:pt x="69455" y="15828"/>
                      </a:lnTo>
                      <a:cubicBezTo>
                        <a:pt x="70337" y="15586"/>
                        <a:pt x="71218" y="15206"/>
                        <a:pt x="72117" y="15119"/>
                      </a:cubicBezTo>
                      <a:cubicBezTo>
                        <a:pt x="74346" y="14912"/>
                        <a:pt x="75331" y="13910"/>
                        <a:pt x="75262" y="11767"/>
                      </a:cubicBezTo>
                      <a:cubicBezTo>
                        <a:pt x="75262" y="11596"/>
                        <a:pt x="75299" y="11543"/>
                        <a:pt x="75353" y="11543"/>
                      </a:cubicBezTo>
                      <a:cubicBezTo>
                        <a:pt x="75441" y="11543"/>
                        <a:pt x="75574" y="11687"/>
                        <a:pt x="75659" y="11698"/>
                      </a:cubicBezTo>
                      <a:cubicBezTo>
                        <a:pt x="76835" y="11749"/>
                        <a:pt x="77733" y="12683"/>
                        <a:pt x="78943" y="12752"/>
                      </a:cubicBezTo>
                      <a:cubicBezTo>
                        <a:pt x="79461" y="12769"/>
                        <a:pt x="79945" y="13391"/>
                        <a:pt x="80412" y="13789"/>
                      </a:cubicBezTo>
                      <a:cubicBezTo>
                        <a:pt x="80395" y="13944"/>
                        <a:pt x="80325" y="14082"/>
                        <a:pt x="80204" y="14203"/>
                      </a:cubicBezTo>
                      <a:cubicBezTo>
                        <a:pt x="79099" y="14649"/>
                        <a:pt x="78211" y="15599"/>
                        <a:pt x="76924" y="15599"/>
                      </a:cubicBezTo>
                      <a:cubicBezTo>
                        <a:pt x="76763" y="15599"/>
                        <a:pt x="76595" y="15584"/>
                        <a:pt x="76420" y="15551"/>
                      </a:cubicBezTo>
                      <a:cubicBezTo>
                        <a:pt x="76325" y="15534"/>
                        <a:pt x="76229" y="15525"/>
                        <a:pt x="76135" y="15525"/>
                      </a:cubicBezTo>
                      <a:cubicBezTo>
                        <a:pt x="75478" y="15525"/>
                        <a:pt x="74895" y="15947"/>
                        <a:pt x="74985" y="16778"/>
                      </a:cubicBezTo>
                      <a:cubicBezTo>
                        <a:pt x="75041" y="17437"/>
                        <a:pt x="75422" y="17620"/>
                        <a:pt x="75866" y="17620"/>
                      </a:cubicBezTo>
                      <a:cubicBezTo>
                        <a:pt x="76109" y="17620"/>
                        <a:pt x="76372" y="17565"/>
                        <a:pt x="76610" y="17504"/>
                      </a:cubicBezTo>
                      <a:cubicBezTo>
                        <a:pt x="76822" y="17451"/>
                        <a:pt x="77015" y="17425"/>
                        <a:pt x="77193" y="17425"/>
                      </a:cubicBezTo>
                      <a:cubicBezTo>
                        <a:pt x="77828" y="17425"/>
                        <a:pt x="78286" y="17750"/>
                        <a:pt x="78839" y="18316"/>
                      </a:cubicBezTo>
                      <a:cubicBezTo>
                        <a:pt x="79617" y="19094"/>
                        <a:pt x="80723" y="19612"/>
                        <a:pt x="81794" y="19993"/>
                      </a:cubicBezTo>
                      <a:cubicBezTo>
                        <a:pt x="81906" y="20034"/>
                        <a:pt x="82005" y="20053"/>
                        <a:pt x="82094" y="20053"/>
                      </a:cubicBezTo>
                      <a:cubicBezTo>
                        <a:pt x="82595" y="20053"/>
                        <a:pt x="82747" y="19445"/>
                        <a:pt x="82762" y="18887"/>
                      </a:cubicBezTo>
                      <a:cubicBezTo>
                        <a:pt x="82805" y="18878"/>
                        <a:pt x="82849" y="18874"/>
                        <a:pt x="82892" y="18874"/>
                      </a:cubicBezTo>
                      <a:cubicBezTo>
                        <a:pt x="82935" y="18874"/>
                        <a:pt x="82978" y="18878"/>
                        <a:pt x="83021" y="18887"/>
                      </a:cubicBezTo>
                      <a:cubicBezTo>
                        <a:pt x="83375" y="18985"/>
                        <a:pt x="83662" y="19030"/>
                        <a:pt x="83892" y="19030"/>
                      </a:cubicBezTo>
                      <a:cubicBezTo>
                        <a:pt x="85038" y="19030"/>
                        <a:pt x="84816" y="17932"/>
                        <a:pt x="84629" y="16882"/>
                      </a:cubicBezTo>
                      <a:cubicBezTo>
                        <a:pt x="84577" y="16588"/>
                        <a:pt x="84404" y="16122"/>
                        <a:pt x="84525" y="16018"/>
                      </a:cubicBezTo>
                      <a:cubicBezTo>
                        <a:pt x="84606" y="15948"/>
                        <a:pt x="84680" y="15920"/>
                        <a:pt x="84749" y="15920"/>
                      </a:cubicBezTo>
                      <a:cubicBezTo>
                        <a:pt x="84985" y="15920"/>
                        <a:pt x="85161" y="16252"/>
                        <a:pt x="85389" y="16346"/>
                      </a:cubicBezTo>
                      <a:cubicBezTo>
                        <a:pt x="85637" y="16436"/>
                        <a:pt x="85876" y="16474"/>
                        <a:pt x="86110" y="16474"/>
                      </a:cubicBezTo>
                      <a:cubicBezTo>
                        <a:pt x="86771" y="16474"/>
                        <a:pt x="87381" y="16174"/>
                        <a:pt x="87981" y="15931"/>
                      </a:cubicBezTo>
                      <a:cubicBezTo>
                        <a:pt x="88344" y="15793"/>
                        <a:pt x="88500" y="15275"/>
                        <a:pt x="88258" y="15033"/>
                      </a:cubicBezTo>
                      <a:cubicBezTo>
                        <a:pt x="87065" y="13754"/>
                        <a:pt x="85976" y="12406"/>
                        <a:pt x="84819" y="11110"/>
                      </a:cubicBezTo>
                      <a:cubicBezTo>
                        <a:pt x="84162" y="10350"/>
                        <a:pt x="83160" y="9779"/>
                        <a:pt x="82537" y="8915"/>
                      </a:cubicBezTo>
                      <a:cubicBezTo>
                        <a:pt x="82209" y="8379"/>
                        <a:pt x="81639" y="8034"/>
                        <a:pt x="81017" y="7999"/>
                      </a:cubicBezTo>
                      <a:cubicBezTo>
                        <a:pt x="80983" y="7995"/>
                        <a:pt x="80950" y="7994"/>
                        <a:pt x="80916" y="7994"/>
                      </a:cubicBezTo>
                      <a:cubicBezTo>
                        <a:pt x="80688" y="7994"/>
                        <a:pt x="80453" y="8074"/>
                        <a:pt x="80228" y="8074"/>
                      </a:cubicBezTo>
                      <a:cubicBezTo>
                        <a:pt x="80056" y="8074"/>
                        <a:pt x="79890" y="8027"/>
                        <a:pt x="79738" y="7861"/>
                      </a:cubicBezTo>
                      <a:cubicBezTo>
                        <a:pt x="80170" y="7757"/>
                        <a:pt x="80602" y="7654"/>
                        <a:pt x="81017" y="7585"/>
                      </a:cubicBezTo>
                      <a:cubicBezTo>
                        <a:pt x="81518" y="7481"/>
                        <a:pt x="82192" y="7567"/>
                        <a:pt x="82226" y="6859"/>
                      </a:cubicBezTo>
                      <a:cubicBezTo>
                        <a:pt x="82278" y="6202"/>
                        <a:pt x="81673" y="6167"/>
                        <a:pt x="81207" y="6046"/>
                      </a:cubicBezTo>
                      <a:cubicBezTo>
                        <a:pt x="81086" y="6012"/>
                        <a:pt x="80948" y="5960"/>
                        <a:pt x="80844" y="5891"/>
                      </a:cubicBezTo>
                      <a:cubicBezTo>
                        <a:pt x="80958" y="5878"/>
                        <a:pt x="81101" y="5837"/>
                        <a:pt x="81223" y="5837"/>
                      </a:cubicBezTo>
                      <a:cubicBezTo>
                        <a:pt x="81267" y="5837"/>
                        <a:pt x="81309" y="5843"/>
                        <a:pt x="81345" y="5856"/>
                      </a:cubicBezTo>
                      <a:cubicBezTo>
                        <a:pt x="81816" y="6065"/>
                        <a:pt x="82272" y="6151"/>
                        <a:pt x="82714" y="6151"/>
                      </a:cubicBezTo>
                      <a:cubicBezTo>
                        <a:pt x="83993" y="6151"/>
                        <a:pt x="85157" y="5437"/>
                        <a:pt x="86236" y="4923"/>
                      </a:cubicBezTo>
                      <a:cubicBezTo>
                        <a:pt x="89182" y="3528"/>
                        <a:pt x="92334" y="3094"/>
                        <a:pt x="95401" y="2235"/>
                      </a:cubicBezTo>
                      <a:lnTo>
                        <a:pt x="95401" y="2235"/>
                      </a:lnTo>
                      <a:cubicBezTo>
                        <a:pt x="93986" y="3267"/>
                        <a:pt x="92263" y="3834"/>
                        <a:pt x="90504" y="3834"/>
                      </a:cubicBezTo>
                      <a:cubicBezTo>
                        <a:pt x="90401" y="3834"/>
                        <a:pt x="90295" y="3831"/>
                        <a:pt x="90191" y="3831"/>
                      </a:cubicBezTo>
                      <a:cubicBezTo>
                        <a:pt x="89827" y="3831"/>
                        <a:pt x="89479" y="3873"/>
                        <a:pt x="89277" y="4249"/>
                      </a:cubicBezTo>
                      <a:cubicBezTo>
                        <a:pt x="89018" y="4802"/>
                        <a:pt x="89467" y="5113"/>
                        <a:pt x="89744" y="5528"/>
                      </a:cubicBezTo>
                      <a:cubicBezTo>
                        <a:pt x="90251" y="6307"/>
                        <a:pt x="90887" y="6586"/>
                        <a:pt x="91608" y="6586"/>
                      </a:cubicBezTo>
                      <a:cubicBezTo>
                        <a:pt x="91943" y="6586"/>
                        <a:pt x="92297" y="6525"/>
                        <a:pt x="92664" y="6427"/>
                      </a:cubicBezTo>
                      <a:cubicBezTo>
                        <a:pt x="93037" y="6322"/>
                        <a:pt x="93404" y="6272"/>
                        <a:pt x="93755" y="6272"/>
                      </a:cubicBezTo>
                      <a:cubicBezTo>
                        <a:pt x="95314" y="6272"/>
                        <a:pt x="96561" y="7243"/>
                        <a:pt x="96518" y="8639"/>
                      </a:cubicBezTo>
                      <a:cubicBezTo>
                        <a:pt x="96501" y="9123"/>
                        <a:pt x="96000" y="9710"/>
                        <a:pt x="96155" y="10073"/>
                      </a:cubicBezTo>
                      <a:cubicBezTo>
                        <a:pt x="96656" y="11300"/>
                        <a:pt x="95758" y="12302"/>
                        <a:pt x="95378" y="13045"/>
                      </a:cubicBezTo>
                      <a:cubicBezTo>
                        <a:pt x="94393" y="15016"/>
                        <a:pt x="93649" y="16709"/>
                        <a:pt x="95412" y="18541"/>
                      </a:cubicBezTo>
                      <a:cubicBezTo>
                        <a:pt x="95602" y="18714"/>
                        <a:pt x="95723" y="18938"/>
                        <a:pt x="95758" y="19180"/>
                      </a:cubicBezTo>
                      <a:cubicBezTo>
                        <a:pt x="95810" y="21358"/>
                        <a:pt x="97901" y="20788"/>
                        <a:pt x="99007" y="21479"/>
                      </a:cubicBezTo>
                      <a:cubicBezTo>
                        <a:pt x="99192" y="21597"/>
                        <a:pt x="99367" y="21648"/>
                        <a:pt x="99531" y="21648"/>
                      </a:cubicBezTo>
                      <a:cubicBezTo>
                        <a:pt x="100207" y="21648"/>
                        <a:pt x="100708" y="20784"/>
                        <a:pt x="101098" y="20200"/>
                      </a:cubicBezTo>
                      <a:cubicBezTo>
                        <a:pt x="102256" y="18472"/>
                        <a:pt x="104088" y="17055"/>
                        <a:pt x="105729" y="16536"/>
                      </a:cubicBezTo>
                      <a:cubicBezTo>
                        <a:pt x="109220" y="15396"/>
                        <a:pt x="112486" y="13547"/>
                        <a:pt x="116254" y="13115"/>
                      </a:cubicBezTo>
                      <a:cubicBezTo>
                        <a:pt x="117965" y="12907"/>
                        <a:pt x="119935" y="12320"/>
                        <a:pt x="120021" y="9883"/>
                      </a:cubicBezTo>
                      <a:cubicBezTo>
                        <a:pt x="120021" y="9693"/>
                        <a:pt x="120349" y="9485"/>
                        <a:pt x="120557" y="9330"/>
                      </a:cubicBezTo>
                      <a:cubicBezTo>
                        <a:pt x="121663" y="8552"/>
                        <a:pt x="123132" y="8034"/>
                        <a:pt x="122631" y="6202"/>
                      </a:cubicBezTo>
                      <a:cubicBezTo>
                        <a:pt x="122594" y="6055"/>
                        <a:pt x="122626" y="6020"/>
                        <a:pt x="122682" y="6020"/>
                      </a:cubicBezTo>
                      <a:cubicBezTo>
                        <a:pt x="122731" y="6020"/>
                        <a:pt x="122799" y="6046"/>
                        <a:pt x="122855" y="6046"/>
                      </a:cubicBezTo>
                      <a:cubicBezTo>
                        <a:pt x="122928" y="6051"/>
                        <a:pt x="122998" y="6053"/>
                        <a:pt x="123064" y="6053"/>
                      </a:cubicBezTo>
                      <a:cubicBezTo>
                        <a:pt x="124269" y="6053"/>
                        <a:pt x="124381" y="5321"/>
                        <a:pt x="123840" y="4387"/>
                      </a:cubicBezTo>
                      <a:cubicBezTo>
                        <a:pt x="123581" y="3921"/>
                        <a:pt x="123875" y="3955"/>
                        <a:pt x="124048" y="3817"/>
                      </a:cubicBezTo>
                      <a:cubicBezTo>
                        <a:pt x="125240" y="2867"/>
                        <a:pt x="126640" y="2728"/>
                        <a:pt x="128092" y="2659"/>
                      </a:cubicBezTo>
                      <a:cubicBezTo>
                        <a:pt x="128575" y="2625"/>
                        <a:pt x="129180" y="2521"/>
                        <a:pt x="129249" y="1934"/>
                      </a:cubicBezTo>
                      <a:cubicBezTo>
                        <a:pt x="129301" y="1363"/>
                        <a:pt x="128714" y="1242"/>
                        <a:pt x="128299" y="1190"/>
                      </a:cubicBezTo>
                      <a:cubicBezTo>
                        <a:pt x="125707" y="948"/>
                        <a:pt x="123132" y="430"/>
                        <a:pt x="120557" y="171"/>
                      </a:cubicBezTo>
                      <a:cubicBezTo>
                        <a:pt x="119360" y="50"/>
                        <a:pt x="118163" y="0"/>
                        <a:pt x="116966" y="0"/>
                      </a:cubicBezTo>
                      <a:close/>
                    </a:path>
                  </a:pathLst>
                </a:custGeom>
                <a:solidFill>
                  <a:srgbClr val="FFB348">
                    <a:lumMod val="75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" name="Group 93"/>
                <p:cNvGrpSpPr/>
                <p:nvPr/>
              </p:nvGrpSpPr>
              <p:grpSpPr>
                <a:xfrm>
                  <a:off x="5167527" y="3292956"/>
                  <a:ext cx="1439694" cy="973257"/>
                  <a:chOff x="4056085" y="4125613"/>
                  <a:chExt cx="1030576" cy="744344"/>
                </a:xfrm>
              </p:grpSpPr>
              <p:sp>
                <p:nvSpPr>
                  <p:cNvPr id="95" name="Google Shape;2452;p70"/>
                  <p:cNvSpPr/>
                  <p:nvPr/>
                </p:nvSpPr>
                <p:spPr>
                  <a:xfrm>
                    <a:off x="4056085" y="4125613"/>
                    <a:ext cx="784560" cy="6386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63" h="32555" extrusionOk="0">
                        <a:moveTo>
                          <a:pt x="28245" y="1"/>
                        </a:moveTo>
                        <a:cubicBezTo>
                          <a:pt x="27747" y="1"/>
                          <a:pt x="27602" y="373"/>
                          <a:pt x="27634" y="804"/>
                        </a:cubicBezTo>
                        <a:cubicBezTo>
                          <a:pt x="27737" y="2117"/>
                          <a:pt x="27979" y="3482"/>
                          <a:pt x="27996" y="4778"/>
                        </a:cubicBezTo>
                        <a:cubicBezTo>
                          <a:pt x="28014" y="5660"/>
                          <a:pt x="28567" y="7094"/>
                          <a:pt x="27634" y="7267"/>
                        </a:cubicBezTo>
                        <a:cubicBezTo>
                          <a:pt x="27521" y="7286"/>
                          <a:pt x="27406" y="7295"/>
                          <a:pt x="27290" y="7295"/>
                        </a:cubicBezTo>
                        <a:cubicBezTo>
                          <a:pt x="25431" y="7295"/>
                          <a:pt x="23230" y="4918"/>
                          <a:pt x="23555" y="3275"/>
                        </a:cubicBezTo>
                        <a:cubicBezTo>
                          <a:pt x="23754" y="2264"/>
                          <a:pt x="23333" y="1317"/>
                          <a:pt x="22034" y="1317"/>
                        </a:cubicBezTo>
                        <a:cubicBezTo>
                          <a:pt x="21978" y="1317"/>
                          <a:pt x="21920" y="1318"/>
                          <a:pt x="21862" y="1322"/>
                        </a:cubicBezTo>
                        <a:cubicBezTo>
                          <a:pt x="21814" y="1325"/>
                          <a:pt x="21765" y="1327"/>
                          <a:pt x="21716" y="1327"/>
                        </a:cubicBezTo>
                        <a:cubicBezTo>
                          <a:pt x="20777" y="1327"/>
                          <a:pt x="19668" y="752"/>
                          <a:pt x="18692" y="752"/>
                        </a:cubicBezTo>
                        <a:cubicBezTo>
                          <a:pt x="18107" y="752"/>
                          <a:pt x="17570" y="958"/>
                          <a:pt x="17144" y="1616"/>
                        </a:cubicBezTo>
                        <a:cubicBezTo>
                          <a:pt x="16642" y="2376"/>
                          <a:pt x="15295" y="2826"/>
                          <a:pt x="15191" y="4035"/>
                        </a:cubicBezTo>
                        <a:cubicBezTo>
                          <a:pt x="15162" y="4430"/>
                          <a:pt x="15144" y="4616"/>
                          <a:pt x="15002" y="4616"/>
                        </a:cubicBezTo>
                        <a:cubicBezTo>
                          <a:pt x="14889" y="4616"/>
                          <a:pt x="14698" y="4499"/>
                          <a:pt x="14361" y="4277"/>
                        </a:cubicBezTo>
                        <a:cubicBezTo>
                          <a:pt x="13724" y="3844"/>
                          <a:pt x="13113" y="3612"/>
                          <a:pt x="12606" y="3612"/>
                        </a:cubicBezTo>
                        <a:cubicBezTo>
                          <a:pt x="12042" y="3612"/>
                          <a:pt x="11607" y="3900"/>
                          <a:pt x="11406" y="4519"/>
                        </a:cubicBezTo>
                        <a:cubicBezTo>
                          <a:pt x="10784" y="6334"/>
                          <a:pt x="8710" y="7215"/>
                          <a:pt x="8624" y="9392"/>
                        </a:cubicBezTo>
                        <a:cubicBezTo>
                          <a:pt x="8607" y="10153"/>
                          <a:pt x="7933" y="10619"/>
                          <a:pt x="7086" y="10879"/>
                        </a:cubicBezTo>
                        <a:cubicBezTo>
                          <a:pt x="5669" y="11311"/>
                          <a:pt x="4355" y="11864"/>
                          <a:pt x="3007" y="12382"/>
                        </a:cubicBezTo>
                        <a:cubicBezTo>
                          <a:pt x="1003" y="13160"/>
                          <a:pt x="0" y="16910"/>
                          <a:pt x="1538" y="19018"/>
                        </a:cubicBezTo>
                        <a:cubicBezTo>
                          <a:pt x="2835" y="20798"/>
                          <a:pt x="3128" y="22595"/>
                          <a:pt x="3992" y="24375"/>
                        </a:cubicBezTo>
                        <a:cubicBezTo>
                          <a:pt x="4494" y="25360"/>
                          <a:pt x="4424" y="26276"/>
                          <a:pt x="3750" y="26950"/>
                        </a:cubicBezTo>
                        <a:cubicBezTo>
                          <a:pt x="3353" y="27348"/>
                          <a:pt x="3509" y="27797"/>
                          <a:pt x="4148" y="28298"/>
                        </a:cubicBezTo>
                        <a:cubicBezTo>
                          <a:pt x="5020" y="28962"/>
                          <a:pt x="5824" y="29302"/>
                          <a:pt x="6549" y="29302"/>
                        </a:cubicBezTo>
                        <a:cubicBezTo>
                          <a:pt x="7089" y="29302"/>
                          <a:pt x="7586" y="29114"/>
                          <a:pt x="8036" y="28730"/>
                        </a:cubicBezTo>
                        <a:cubicBezTo>
                          <a:pt x="8740" y="28095"/>
                          <a:pt x="9643" y="27747"/>
                          <a:pt x="10576" y="27747"/>
                        </a:cubicBezTo>
                        <a:cubicBezTo>
                          <a:pt x="10811" y="27747"/>
                          <a:pt x="11049" y="27769"/>
                          <a:pt x="11285" y="27814"/>
                        </a:cubicBezTo>
                        <a:cubicBezTo>
                          <a:pt x="11420" y="27836"/>
                          <a:pt x="11551" y="27846"/>
                          <a:pt x="11676" y="27846"/>
                        </a:cubicBezTo>
                        <a:cubicBezTo>
                          <a:pt x="12065" y="27846"/>
                          <a:pt x="12402" y="27743"/>
                          <a:pt x="12650" y="27521"/>
                        </a:cubicBezTo>
                        <a:cubicBezTo>
                          <a:pt x="14551" y="25793"/>
                          <a:pt x="17368" y="25343"/>
                          <a:pt x="20047" y="24790"/>
                        </a:cubicBezTo>
                        <a:cubicBezTo>
                          <a:pt x="20247" y="24746"/>
                          <a:pt x="20464" y="24721"/>
                          <a:pt x="20691" y="24721"/>
                        </a:cubicBezTo>
                        <a:cubicBezTo>
                          <a:pt x="21623" y="24721"/>
                          <a:pt x="22712" y="25150"/>
                          <a:pt x="23365" y="26484"/>
                        </a:cubicBezTo>
                        <a:cubicBezTo>
                          <a:pt x="23667" y="27105"/>
                          <a:pt x="23855" y="28198"/>
                          <a:pt x="25083" y="28198"/>
                        </a:cubicBezTo>
                        <a:cubicBezTo>
                          <a:pt x="25120" y="28198"/>
                          <a:pt x="25158" y="28197"/>
                          <a:pt x="25197" y="28195"/>
                        </a:cubicBezTo>
                        <a:cubicBezTo>
                          <a:pt x="25345" y="28183"/>
                          <a:pt x="25455" y="28022"/>
                          <a:pt x="25593" y="28022"/>
                        </a:cubicBezTo>
                        <a:cubicBezTo>
                          <a:pt x="25664" y="28022"/>
                          <a:pt x="25742" y="28065"/>
                          <a:pt x="25836" y="28195"/>
                        </a:cubicBezTo>
                        <a:cubicBezTo>
                          <a:pt x="25923" y="28298"/>
                          <a:pt x="25767" y="28592"/>
                          <a:pt x="25612" y="28713"/>
                        </a:cubicBezTo>
                        <a:cubicBezTo>
                          <a:pt x="25318" y="28938"/>
                          <a:pt x="24903" y="29128"/>
                          <a:pt x="25283" y="29646"/>
                        </a:cubicBezTo>
                        <a:cubicBezTo>
                          <a:pt x="25508" y="29871"/>
                          <a:pt x="25802" y="30026"/>
                          <a:pt x="26113" y="30078"/>
                        </a:cubicBezTo>
                        <a:cubicBezTo>
                          <a:pt x="26172" y="30086"/>
                          <a:pt x="26229" y="30090"/>
                          <a:pt x="26283" y="30090"/>
                        </a:cubicBezTo>
                        <a:cubicBezTo>
                          <a:pt x="26710" y="30090"/>
                          <a:pt x="27006" y="29856"/>
                          <a:pt x="27098" y="29473"/>
                        </a:cubicBezTo>
                        <a:cubicBezTo>
                          <a:pt x="27115" y="29335"/>
                          <a:pt x="27098" y="29197"/>
                          <a:pt x="27029" y="29076"/>
                        </a:cubicBezTo>
                        <a:cubicBezTo>
                          <a:pt x="26976" y="28903"/>
                          <a:pt x="26992" y="28848"/>
                          <a:pt x="27041" y="28848"/>
                        </a:cubicBezTo>
                        <a:cubicBezTo>
                          <a:pt x="27105" y="28848"/>
                          <a:pt x="27225" y="28941"/>
                          <a:pt x="27322" y="28990"/>
                        </a:cubicBezTo>
                        <a:cubicBezTo>
                          <a:pt x="27824" y="29266"/>
                          <a:pt x="28463" y="29473"/>
                          <a:pt x="28169" y="30113"/>
                        </a:cubicBezTo>
                        <a:cubicBezTo>
                          <a:pt x="27945" y="30597"/>
                          <a:pt x="28117" y="31029"/>
                          <a:pt x="28809" y="31461"/>
                        </a:cubicBezTo>
                        <a:cubicBezTo>
                          <a:pt x="30199" y="32318"/>
                          <a:pt x="31628" y="32554"/>
                          <a:pt x="32898" y="32554"/>
                        </a:cubicBezTo>
                        <a:cubicBezTo>
                          <a:pt x="33522" y="32554"/>
                          <a:pt x="34108" y="32497"/>
                          <a:pt x="34633" y="32429"/>
                        </a:cubicBezTo>
                        <a:cubicBezTo>
                          <a:pt x="36672" y="32135"/>
                          <a:pt x="39299" y="31824"/>
                          <a:pt x="39299" y="29145"/>
                        </a:cubicBezTo>
                        <a:cubicBezTo>
                          <a:pt x="39299" y="28938"/>
                          <a:pt x="39541" y="28799"/>
                          <a:pt x="39592" y="28575"/>
                        </a:cubicBezTo>
                        <a:cubicBezTo>
                          <a:pt x="40024" y="26968"/>
                          <a:pt x="41804" y="26363"/>
                          <a:pt x="42496" y="24998"/>
                        </a:cubicBezTo>
                        <a:cubicBezTo>
                          <a:pt x="44224" y="21559"/>
                          <a:pt x="44362" y="17722"/>
                          <a:pt x="40232" y="13661"/>
                        </a:cubicBezTo>
                        <a:cubicBezTo>
                          <a:pt x="38953" y="12399"/>
                          <a:pt x="38037" y="10671"/>
                          <a:pt x="36309" y="9859"/>
                        </a:cubicBezTo>
                        <a:cubicBezTo>
                          <a:pt x="34494" y="9012"/>
                          <a:pt x="34080" y="7716"/>
                          <a:pt x="33509" y="6472"/>
                        </a:cubicBezTo>
                        <a:cubicBezTo>
                          <a:pt x="33388" y="5608"/>
                          <a:pt x="33008" y="4761"/>
                          <a:pt x="32213" y="4346"/>
                        </a:cubicBezTo>
                        <a:cubicBezTo>
                          <a:pt x="30658" y="3465"/>
                          <a:pt x="30278" y="2100"/>
                          <a:pt x="29414" y="942"/>
                        </a:cubicBezTo>
                        <a:cubicBezTo>
                          <a:pt x="29120" y="544"/>
                          <a:pt x="28947" y="78"/>
                          <a:pt x="28377" y="9"/>
                        </a:cubicBezTo>
                        <a:cubicBezTo>
                          <a:pt x="28330" y="3"/>
                          <a:pt x="28287" y="1"/>
                          <a:pt x="28245" y="1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2458;p70"/>
                  <p:cNvSpPr/>
                  <p:nvPr/>
                </p:nvSpPr>
                <p:spPr>
                  <a:xfrm>
                    <a:off x="4755050" y="4619148"/>
                    <a:ext cx="331611" cy="250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51" h="14182" extrusionOk="0">
                        <a:moveTo>
                          <a:pt x="15666" y="0"/>
                        </a:moveTo>
                        <a:cubicBezTo>
                          <a:pt x="15588" y="0"/>
                          <a:pt x="15504" y="9"/>
                          <a:pt x="15415" y="28"/>
                        </a:cubicBezTo>
                        <a:cubicBezTo>
                          <a:pt x="14690" y="184"/>
                          <a:pt x="14759" y="772"/>
                          <a:pt x="14897" y="1290"/>
                        </a:cubicBezTo>
                        <a:cubicBezTo>
                          <a:pt x="15294" y="2845"/>
                          <a:pt x="14880" y="4038"/>
                          <a:pt x="13463" y="4850"/>
                        </a:cubicBezTo>
                        <a:cubicBezTo>
                          <a:pt x="13013" y="5109"/>
                          <a:pt x="12823" y="5472"/>
                          <a:pt x="13065" y="5991"/>
                        </a:cubicBezTo>
                        <a:cubicBezTo>
                          <a:pt x="13324" y="6578"/>
                          <a:pt x="12823" y="6803"/>
                          <a:pt x="12512" y="7097"/>
                        </a:cubicBezTo>
                        <a:cubicBezTo>
                          <a:pt x="12410" y="7191"/>
                          <a:pt x="12303" y="7233"/>
                          <a:pt x="12200" y="7233"/>
                        </a:cubicBezTo>
                        <a:cubicBezTo>
                          <a:pt x="12041" y="7233"/>
                          <a:pt x="11891" y="7133"/>
                          <a:pt x="11786" y="6976"/>
                        </a:cubicBezTo>
                        <a:cubicBezTo>
                          <a:pt x="11531" y="6610"/>
                          <a:pt x="11284" y="6477"/>
                          <a:pt x="11039" y="6477"/>
                        </a:cubicBezTo>
                        <a:cubicBezTo>
                          <a:pt x="10705" y="6477"/>
                          <a:pt x="10373" y="6726"/>
                          <a:pt x="10024" y="6976"/>
                        </a:cubicBezTo>
                        <a:cubicBezTo>
                          <a:pt x="8797" y="7891"/>
                          <a:pt x="7811" y="9188"/>
                          <a:pt x="6308" y="9637"/>
                        </a:cubicBezTo>
                        <a:cubicBezTo>
                          <a:pt x="4303" y="10242"/>
                          <a:pt x="2696" y="11572"/>
                          <a:pt x="812" y="12385"/>
                        </a:cubicBezTo>
                        <a:cubicBezTo>
                          <a:pt x="242" y="12627"/>
                          <a:pt x="0" y="13214"/>
                          <a:pt x="692" y="13577"/>
                        </a:cubicBezTo>
                        <a:cubicBezTo>
                          <a:pt x="1262" y="13888"/>
                          <a:pt x="1936" y="13992"/>
                          <a:pt x="2610" y="14182"/>
                        </a:cubicBezTo>
                        <a:cubicBezTo>
                          <a:pt x="3819" y="13854"/>
                          <a:pt x="4943" y="13249"/>
                          <a:pt x="5893" y="12436"/>
                        </a:cubicBezTo>
                        <a:cubicBezTo>
                          <a:pt x="7829" y="10743"/>
                          <a:pt x="10144" y="9447"/>
                          <a:pt x="12357" y="8496"/>
                        </a:cubicBezTo>
                        <a:cubicBezTo>
                          <a:pt x="14396" y="7615"/>
                          <a:pt x="15847" y="6042"/>
                          <a:pt x="17817" y="5213"/>
                        </a:cubicBezTo>
                        <a:cubicBezTo>
                          <a:pt x="18301" y="4988"/>
                          <a:pt x="18751" y="4452"/>
                          <a:pt x="18612" y="3848"/>
                        </a:cubicBezTo>
                        <a:cubicBezTo>
                          <a:pt x="18539" y="3538"/>
                          <a:pt x="18402" y="3442"/>
                          <a:pt x="18239" y="3442"/>
                        </a:cubicBezTo>
                        <a:cubicBezTo>
                          <a:pt x="18019" y="3442"/>
                          <a:pt x="17752" y="3615"/>
                          <a:pt x="17524" y="3675"/>
                        </a:cubicBezTo>
                        <a:cubicBezTo>
                          <a:pt x="17487" y="3682"/>
                          <a:pt x="17451" y="3686"/>
                          <a:pt x="17417" y="3686"/>
                        </a:cubicBezTo>
                        <a:cubicBezTo>
                          <a:pt x="17207" y="3686"/>
                          <a:pt x="17050" y="3554"/>
                          <a:pt x="17109" y="3346"/>
                        </a:cubicBezTo>
                        <a:cubicBezTo>
                          <a:pt x="17385" y="2431"/>
                          <a:pt x="16625" y="1791"/>
                          <a:pt x="16556" y="962"/>
                        </a:cubicBezTo>
                        <a:cubicBezTo>
                          <a:pt x="16526" y="461"/>
                          <a:pt x="16229" y="0"/>
                          <a:pt x="15666" y="0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2466;p70"/>
                  <p:cNvSpPr/>
                  <p:nvPr/>
                </p:nvSpPr>
                <p:spPr>
                  <a:xfrm>
                    <a:off x="4469295" y="4739972"/>
                    <a:ext cx="88938" cy="68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9" h="3895" extrusionOk="0">
                        <a:moveTo>
                          <a:pt x="4062" y="0"/>
                        </a:moveTo>
                        <a:cubicBezTo>
                          <a:pt x="3557" y="0"/>
                          <a:pt x="2937" y="491"/>
                          <a:pt x="2445" y="491"/>
                        </a:cubicBezTo>
                        <a:cubicBezTo>
                          <a:pt x="2234" y="491"/>
                          <a:pt x="2046" y="401"/>
                          <a:pt x="1901" y="144"/>
                        </a:cubicBezTo>
                        <a:cubicBezTo>
                          <a:pt x="0" y="403"/>
                          <a:pt x="570" y="1975"/>
                          <a:pt x="225" y="2960"/>
                        </a:cubicBezTo>
                        <a:cubicBezTo>
                          <a:pt x="38" y="3485"/>
                          <a:pt x="566" y="3894"/>
                          <a:pt x="1172" y="3894"/>
                        </a:cubicBezTo>
                        <a:cubicBezTo>
                          <a:pt x="1185" y="3894"/>
                          <a:pt x="1197" y="3894"/>
                          <a:pt x="1210" y="3894"/>
                        </a:cubicBezTo>
                        <a:cubicBezTo>
                          <a:pt x="2298" y="3876"/>
                          <a:pt x="5029" y="1630"/>
                          <a:pt x="4804" y="783"/>
                        </a:cubicBezTo>
                        <a:cubicBezTo>
                          <a:pt x="4638" y="185"/>
                          <a:pt x="4372" y="0"/>
                          <a:pt x="4062" y="0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2474;p70"/>
                  <p:cNvSpPr/>
                  <p:nvPr/>
                </p:nvSpPr>
                <p:spPr>
                  <a:xfrm>
                    <a:off x="4975583" y="4323897"/>
                    <a:ext cx="52401" cy="56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3" h="3202" extrusionOk="0">
                        <a:moveTo>
                          <a:pt x="573" y="1"/>
                        </a:moveTo>
                        <a:cubicBezTo>
                          <a:pt x="233" y="1"/>
                          <a:pt x="0" y="333"/>
                          <a:pt x="59" y="704"/>
                        </a:cubicBezTo>
                        <a:cubicBezTo>
                          <a:pt x="284" y="1965"/>
                          <a:pt x="1096" y="2777"/>
                          <a:pt x="2289" y="3175"/>
                        </a:cubicBezTo>
                        <a:cubicBezTo>
                          <a:pt x="2343" y="3193"/>
                          <a:pt x="2395" y="3202"/>
                          <a:pt x="2445" y="3202"/>
                        </a:cubicBezTo>
                        <a:cubicBezTo>
                          <a:pt x="2729" y="3202"/>
                          <a:pt x="2933" y="2914"/>
                          <a:pt x="2963" y="2414"/>
                        </a:cubicBezTo>
                        <a:cubicBezTo>
                          <a:pt x="2341" y="1619"/>
                          <a:pt x="1960" y="427"/>
                          <a:pt x="751" y="30"/>
                        </a:cubicBezTo>
                        <a:cubicBezTo>
                          <a:pt x="689" y="10"/>
                          <a:pt x="630" y="1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pic>
            <p:nvPicPr>
              <p:cNvPr id="91" name="Picture 4" descr="Continents and Countries - Oddizzi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3000" b="90000" l="10000" r="90000">
                            <a14:foregroundMark x1="23125" y1="88000" x2="42500" y2="89000"/>
                            <a14:foregroundMark x1="40000" y1="88167" x2="40750" y2="88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12" t="81674" r="15530" b="9402"/>
              <a:stretch/>
            </p:blipFill>
            <p:spPr bwMode="auto">
              <a:xfrm>
                <a:off x="1294347" y="4216460"/>
                <a:ext cx="6687200" cy="789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8" name="Google Shape;2501;p70"/>
            <p:cNvSpPr/>
            <p:nvPr/>
          </p:nvSpPr>
          <p:spPr>
            <a:xfrm>
              <a:off x="3176586" y="2096374"/>
              <a:ext cx="365687" cy="369099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00D9F6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02;p70"/>
            <p:cNvSpPr/>
            <p:nvPr/>
          </p:nvSpPr>
          <p:spPr>
            <a:xfrm>
              <a:off x="3508055" y="1666428"/>
              <a:ext cx="365687" cy="369099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00D9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" name="Bắc Mỹ"/>
          <p:cNvSpPr txBox="1"/>
          <p:nvPr/>
        </p:nvSpPr>
        <p:spPr>
          <a:xfrm>
            <a:off x="2999309" y="999284"/>
            <a:ext cx="1025859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</a:t>
            </a:r>
            <a:r>
              <a:rPr lang="en-US" sz="2400" b="1" kern="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Mỹ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1" name="Châu Âu"/>
          <p:cNvSpPr txBox="1"/>
          <p:nvPr/>
        </p:nvSpPr>
        <p:spPr>
          <a:xfrm>
            <a:off x="5758707" y="1119440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Âu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2" name="Châu Phi"/>
          <p:cNvSpPr txBox="1"/>
          <p:nvPr/>
        </p:nvSpPr>
        <p:spPr>
          <a:xfrm>
            <a:off x="5367196" y="2643303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Phi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3" name="Châu Á"/>
          <p:cNvSpPr txBox="1"/>
          <p:nvPr/>
        </p:nvSpPr>
        <p:spPr>
          <a:xfrm>
            <a:off x="7100724" y="1264304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Á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" name="2">
            <a:hlinkClick r:id="rId7" action="ppaction://hlinksldjump"/>
          </p:cNvPr>
          <p:cNvSpPr/>
          <p:nvPr/>
        </p:nvSpPr>
        <p:spPr>
          <a:xfrm>
            <a:off x="1986338" y="5975659"/>
            <a:ext cx="1503400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FF6D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</a:t>
            </a:r>
            <a:r>
              <a:rPr lang="en-US" sz="2400" kern="0" dirty="0" err="1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Mỹ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8" name="3">
            <a:hlinkClick r:id="rId8" action="ppaction://hlinksldjump"/>
          </p:cNvPr>
          <p:cNvSpPr/>
          <p:nvPr/>
        </p:nvSpPr>
        <p:spPr>
          <a:xfrm>
            <a:off x="3953934" y="5949342"/>
            <a:ext cx="142315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A1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Âu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9" name="4">
            <a:hlinkClick r:id="rId9" action="ppaction://hlinksldjump"/>
          </p:cNvPr>
          <p:cNvSpPr/>
          <p:nvPr/>
        </p:nvSpPr>
        <p:spPr>
          <a:xfrm>
            <a:off x="5698659" y="5911243"/>
            <a:ext cx="147739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Phi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11" name="6">
            <a:hlinkClick r:id="rId10" action="ppaction://hlinksldjump"/>
          </p:cNvPr>
          <p:cNvSpPr/>
          <p:nvPr/>
        </p:nvSpPr>
        <p:spPr>
          <a:xfrm>
            <a:off x="7749999" y="5876806"/>
            <a:ext cx="147739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Á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pic>
        <p:nvPicPr>
          <p:cNvPr id="113" name="VR 1" descr="Vi Khuẩn Hoặc Nhiễm Virus Hình ảnh | Định dạng hình ảnh EPS 450005193|  vn.lovepik.co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5" l="0" r="99070">
                        <a14:foregroundMark x1="14767" y1="48721" x2="17558" y2="48023"/>
                        <a14:foregroundMark x1="36744" y1="14767" x2="37093" y2="17558"/>
                        <a14:foregroundMark x1="25930" y1="27674" x2="29419" y2="29767"/>
                        <a14:foregroundMark x1="24186" y1="36512" x2="25930" y2="38605"/>
                        <a14:foregroundMark x1="23488" y1="57442" x2="24884" y2="58488"/>
                        <a14:foregroundMark x1="23140" y1="71395" x2="25581" y2="70000"/>
                        <a14:foregroundMark x1="33953" y1="73837" x2="36047" y2="73837"/>
                        <a14:foregroundMark x1="42674" y1="79767" x2="44767" y2="80116"/>
                        <a14:foregroundMark x1="52209" y1="83372" x2="53953" y2="85116"/>
                        <a14:foregroundMark x1="66512" y1="74535" x2="68953" y2="77326"/>
                        <a14:foregroundMark x1="82209" y1="70000" x2="84651" y2="71047"/>
                        <a14:foregroundMark x1="80116" y1="55349" x2="81860" y2="58837"/>
                        <a14:foregroundMark x1="82558" y1="37209" x2="84651" y2="40000"/>
                        <a14:foregroundMark x1="79419" y1="22093" x2="82209" y2="22791"/>
                        <a14:foregroundMark x1="66163" y1="19302" x2="66163" y2="21047"/>
                        <a14:foregroundMark x1="53953" y1="16860" x2="56047" y2="1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9446" r="10415" b="11418"/>
          <a:stretch/>
        </p:blipFill>
        <p:spPr bwMode="auto">
          <a:xfrm>
            <a:off x="3741591" y="974665"/>
            <a:ext cx="637416" cy="6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VR 3" descr="Vi Khuẩn Hoặc Nhiễm Virus Hình ảnh | Định dạng hình ảnh EPS 450005193|  vn.lovepik.co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5" l="0" r="99070">
                        <a14:foregroundMark x1="14767" y1="48721" x2="17558" y2="48023"/>
                        <a14:foregroundMark x1="36744" y1="14767" x2="37093" y2="17558"/>
                        <a14:foregroundMark x1="25930" y1="27674" x2="29419" y2="29767"/>
                        <a14:foregroundMark x1="24186" y1="36512" x2="25930" y2="38605"/>
                        <a14:foregroundMark x1="23488" y1="57442" x2="24884" y2="58488"/>
                        <a14:foregroundMark x1="23140" y1="71395" x2="25581" y2="70000"/>
                        <a14:foregroundMark x1="33953" y1="73837" x2="36047" y2="73837"/>
                        <a14:foregroundMark x1="42674" y1="79767" x2="44767" y2="80116"/>
                        <a14:foregroundMark x1="52209" y1="83372" x2="53953" y2="85116"/>
                        <a14:foregroundMark x1="66512" y1="74535" x2="68953" y2="77326"/>
                        <a14:foregroundMark x1="82209" y1="70000" x2="84651" y2="71047"/>
                        <a14:foregroundMark x1="80116" y1="55349" x2="81860" y2="58837"/>
                        <a14:foregroundMark x1="82558" y1="37209" x2="84651" y2="40000"/>
                        <a14:foregroundMark x1="79419" y1="22093" x2="82209" y2="22791"/>
                        <a14:foregroundMark x1="66163" y1="19302" x2="66163" y2="21047"/>
                        <a14:foregroundMark x1="53953" y1="16860" x2="56047" y2="1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9446" r="10415" b="11418"/>
          <a:stretch/>
        </p:blipFill>
        <p:spPr bwMode="auto">
          <a:xfrm>
            <a:off x="5514181" y="1413246"/>
            <a:ext cx="637416" cy="6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VR 5"/>
          <p:cNvGrpSpPr/>
          <p:nvPr/>
        </p:nvGrpSpPr>
        <p:grpSpPr>
          <a:xfrm>
            <a:off x="7106398" y="839157"/>
            <a:ext cx="1187207" cy="1581883"/>
            <a:chOff x="5329798" y="629368"/>
            <a:chExt cx="890405" cy="1186412"/>
          </a:xfrm>
        </p:grpSpPr>
        <p:pic>
          <p:nvPicPr>
            <p:cNvPr id="117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5329798" y="629368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5742141" y="1330889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" name="VR 4"/>
          <p:cNvGrpSpPr/>
          <p:nvPr/>
        </p:nvGrpSpPr>
        <p:grpSpPr>
          <a:xfrm>
            <a:off x="5004489" y="2068579"/>
            <a:ext cx="876443" cy="1541772"/>
            <a:chOff x="3753367" y="1551434"/>
            <a:chExt cx="657332" cy="1156329"/>
          </a:xfrm>
        </p:grpSpPr>
        <p:pic>
          <p:nvPicPr>
            <p:cNvPr id="122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3932637" y="2222872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3753367" y="1551434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" name="VC 1"/>
          <p:cNvGrpSpPr/>
          <p:nvPr/>
        </p:nvGrpSpPr>
        <p:grpSpPr>
          <a:xfrm>
            <a:off x="3365119" y="788439"/>
            <a:ext cx="1318923" cy="1027071"/>
            <a:chOff x="165141" y="2132248"/>
            <a:chExt cx="1203120" cy="923075"/>
          </a:xfrm>
        </p:grpSpPr>
        <p:pic>
          <p:nvPicPr>
            <p:cNvPr id="125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502786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521999" y="2147099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" name="VC 3"/>
          <p:cNvGrpSpPr/>
          <p:nvPr/>
        </p:nvGrpSpPr>
        <p:grpSpPr>
          <a:xfrm>
            <a:off x="4902359" y="1218162"/>
            <a:ext cx="1318923" cy="1027071"/>
            <a:chOff x="115312" y="2132248"/>
            <a:chExt cx="1203120" cy="923075"/>
          </a:xfrm>
        </p:grpSpPr>
        <p:pic>
          <p:nvPicPr>
            <p:cNvPr id="131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VC 4"/>
          <p:cNvGrpSpPr/>
          <p:nvPr/>
        </p:nvGrpSpPr>
        <p:grpSpPr>
          <a:xfrm>
            <a:off x="7002021" y="1668107"/>
            <a:ext cx="1318923" cy="1027071"/>
            <a:chOff x="115312" y="2132248"/>
            <a:chExt cx="1203120" cy="923075"/>
          </a:xfrm>
        </p:grpSpPr>
        <p:pic>
          <p:nvPicPr>
            <p:cNvPr id="134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" name="VC 5"/>
          <p:cNvGrpSpPr/>
          <p:nvPr/>
        </p:nvGrpSpPr>
        <p:grpSpPr>
          <a:xfrm>
            <a:off x="5437644" y="3247017"/>
            <a:ext cx="1318923" cy="1027071"/>
            <a:chOff x="115312" y="2132248"/>
            <a:chExt cx="1203120" cy="923075"/>
          </a:xfrm>
        </p:grpSpPr>
        <p:pic>
          <p:nvPicPr>
            <p:cNvPr id="137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" name="Group 144"/>
          <p:cNvGrpSpPr/>
          <p:nvPr/>
        </p:nvGrpSpPr>
        <p:grpSpPr>
          <a:xfrm>
            <a:off x="10341851" y="-8202"/>
            <a:ext cx="1859287" cy="1653887"/>
            <a:chOff x="396688" y="2547991"/>
            <a:chExt cx="1566938" cy="1594527"/>
          </a:xfrm>
        </p:grpSpPr>
        <p:grpSp>
          <p:nvGrpSpPr>
            <p:cNvPr id="146" name="Google Shape;1118;p44"/>
            <p:cNvGrpSpPr/>
            <p:nvPr/>
          </p:nvGrpSpPr>
          <p:grpSpPr>
            <a:xfrm>
              <a:off x="396688" y="2547991"/>
              <a:ext cx="1566938" cy="1594527"/>
              <a:chOff x="396687" y="1153387"/>
              <a:chExt cx="3107939" cy="2989131"/>
            </a:xfrm>
          </p:grpSpPr>
          <p:sp>
            <p:nvSpPr>
              <p:cNvPr id="151" name="Google Shape;1119;p44">
                <a:hlinkClick r:id="rId16" action="ppaction://hlinksldjump"/>
              </p:cNvPr>
              <p:cNvSpPr/>
              <p:nvPr/>
            </p:nvSpPr>
            <p:spPr>
              <a:xfrm>
                <a:off x="734008" y="1153387"/>
                <a:ext cx="2770535" cy="2613701"/>
              </a:xfrm>
              <a:custGeom>
                <a:avLst/>
                <a:gdLst/>
                <a:ahLst/>
                <a:cxnLst/>
                <a:rect l="l" t="t" r="r" b="b"/>
                <a:pathLst>
                  <a:path w="15072" h="14219" extrusionOk="0">
                    <a:moveTo>
                      <a:pt x="5171" y="1"/>
                    </a:moveTo>
                    <a:lnTo>
                      <a:pt x="4835" y="3439"/>
                    </a:lnTo>
                    <a:lnTo>
                      <a:pt x="1396" y="2689"/>
                    </a:lnTo>
                    <a:lnTo>
                      <a:pt x="1396" y="2689"/>
                    </a:lnTo>
                    <a:lnTo>
                      <a:pt x="3232" y="5714"/>
                    </a:lnTo>
                    <a:lnTo>
                      <a:pt x="1" y="7109"/>
                    </a:lnTo>
                    <a:lnTo>
                      <a:pt x="3232" y="8505"/>
                    </a:lnTo>
                    <a:lnTo>
                      <a:pt x="1396" y="11530"/>
                    </a:lnTo>
                    <a:lnTo>
                      <a:pt x="4835" y="10780"/>
                    </a:lnTo>
                    <a:lnTo>
                      <a:pt x="5171" y="14218"/>
                    </a:lnTo>
                    <a:lnTo>
                      <a:pt x="7523" y="11633"/>
                    </a:lnTo>
                    <a:lnTo>
                      <a:pt x="9798" y="14218"/>
                    </a:lnTo>
                    <a:lnTo>
                      <a:pt x="10237" y="10780"/>
                    </a:lnTo>
                    <a:lnTo>
                      <a:pt x="13572" y="11530"/>
                    </a:lnTo>
                    <a:lnTo>
                      <a:pt x="11840" y="8505"/>
                    </a:lnTo>
                    <a:lnTo>
                      <a:pt x="15071" y="7109"/>
                    </a:lnTo>
                    <a:lnTo>
                      <a:pt x="11840" y="5714"/>
                    </a:lnTo>
                    <a:lnTo>
                      <a:pt x="13572" y="2689"/>
                    </a:lnTo>
                    <a:lnTo>
                      <a:pt x="10237" y="3439"/>
                    </a:lnTo>
                    <a:lnTo>
                      <a:pt x="9798" y="1"/>
                    </a:lnTo>
                    <a:lnTo>
                      <a:pt x="7523" y="2586"/>
                    </a:lnTo>
                    <a:lnTo>
                      <a:pt x="5171" y="1"/>
                    </a:lnTo>
                    <a:close/>
                  </a:path>
                </a:pathLst>
              </a:custGeom>
              <a:solidFill>
                <a:srgbClr val="FFB3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20;p44"/>
              <p:cNvSpPr/>
              <p:nvPr/>
            </p:nvSpPr>
            <p:spPr>
              <a:xfrm>
                <a:off x="2397266" y="3329852"/>
                <a:ext cx="812668" cy="812657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4421" extrusionOk="0">
                    <a:moveTo>
                      <a:pt x="2249" y="0"/>
                    </a:moveTo>
                    <a:cubicBezTo>
                      <a:pt x="1836" y="0"/>
                      <a:pt x="1499" y="103"/>
                      <a:pt x="1293" y="233"/>
                    </a:cubicBezTo>
                    <a:lnTo>
                      <a:pt x="1189" y="233"/>
                    </a:lnTo>
                    <a:cubicBezTo>
                      <a:pt x="646" y="543"/>
                      <a:pt x="310" y="982"/>
                      <a:pt x="104" y="1629"/>
                    </a:cubicBezTo>
                    <a:cubicBezTo>
                      <a:pt x="0" y="1835"/>
                      <a:pt x="0" y="2042"/>
                      <a:pt x="0" y="2275"/>
                    </a:cubicBezTo>
                    <a:cubicBezTo>
                      <a:pt x="0" y="3464"/>
                      <a:pt x="957" y="4420"/>
                      <a:pt x="2249" y="4420"/>
                    </a:cubicBezTo>
                    <a:lnTo>
                      <a:pt x="2482" y="4420"/>
                    </a:lnTo>
                    <a:cubicBezTo>
                      <a:pt x="2689" y="4420"/>
                      <a:pt x="2895" y="4317"/>
                      <a:pt x="2999" y="4317"/>
                    </a:cubicBezTo>
                    <a:lnTo>
                      <a:pt x="3128" y="4214"/>
                    </a:lnTo>
                    <a:cubicBezTo>
                      <a:pt x="3774" y="3878"/>
                      <a:pt x="4291" y="3231"/>
                      <a:pt x="4421" y="2378"/>
                    </a:cubicBezTo>
                    <a:lnTo>
                      <a:pt x="4421" y="2275"/>
                    </a:lnTo>
                    <a:lnTo>
                      <a:pt x="4421" y="1835"/>
                    </a:lnTo>
                    <a:cubicBezTo>
                      <a:pt x="4188" y="750"/>
                      <a:pt x="3335" y="0"/>
                      <a:pt x="2249" y="0"/>
                    </a:cubicBez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21;p44"/>
              <p:cNvSpPr/>
              <p:nvPr/>
            </p:nvSpPr>
            <p:spPr>
              <a:xfrm>
                <a:off x="2615835" y="3372499"/>
                <a:ext cx="551276" cy="294843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04" extrusionOk="0">
                    <a:moveTo>
                      <a:pt x="0" y="1"/>
                    </a:moveTo>
                    <a:cubicBezTo>
                      <a:pt x="0" y="208"/>
                      <a:pt x="104" y="414"/>
                      <a:pt x="207" y="518"/>
                    </a:cubicBezTo>
                    <a:cubicBezTo>
                      <a:pt x="104" y="414"/>
                      <a:pt x="104" y="208"/>
                      <a:pt x="104" y="1"/>
                    </a:cubicBezTo>
                    <a:close/>
                    <a:moveTo>
                      <a:pt x="207" y="518"/>
                    </a:moveTo>
                    <a:cubicBezTo>
                      <a:pt x="310" y="854"/>
                      <a:pt x="647" y="957"/>
                      <a:pt x="853" y="957"/>
                    </a:cubicBezTo>
                    <a:cubicBezTo>
                      <a:pt x="647" y="957"/>
                      <a:pt x="310" y="750"/>
                      <a:pt x="207" y="518"/>
                    </a:cubicBezTo>
                    <a:close/>
                    <a:moveTo>
                      <a:pt x="1293" y="854"/>
                    </a:moveTo>
                    <a:cubicBezTo>
                      <a:pt x="1164" y="854"/>
                      <a:pt x="957" y="957"/>
                      <a:pt x="853" y="957"/>
                    </a:cubicBezTo>
                    <a:cubicBezTo>
                      <a:pt x="957" y="957"/>
                      <a:pt x="1164" y="957"/>
                      <a:pt x="1293" y="854"/>
                    </a:cubicBezTo>
                    <a:close/>
                    <a:moveTo>
                      <a:pt x="1500" y="750"/>
                    </a:moveTo>
                    <a:cubicBezTo>
                      <a:pt x="1396" y="750"/>
                      <a:pt x="1293" y="854"/>
                      <a:pt x="1293" y="854"/>
                    </a:cubicBezTo>
                    <a:lnTo>
                      <a:pt x="1500" y="854"/>
                    </a:lnTo>
                    <a:cubicBezTo>
                      <a:pt x="1577" y="828"/>
                      <a:pt x="1663" y="815"/>
                      <a:pt x="1753" y="815"/>
                    </a:cubicBezTo>
                    <a:cubicBezTo>
                      <a:pt x="2023" y="815"/>
                      <a:pt x="2333" y="931"/>
                      <a:pt x="2585" y="1164"/>
                    </a:cubicBezTo>
                    <a:cubicBezTo>
                      <a:pt x="2353" y="854"/>
                      <a:pt x="1939" y="750"/>
                      <a:pt x="1500" y="750"/>
                    </a:cubicBezTo>
                    <a:close/>
                    <a:moveTo>
                      <a:pt x="2585" y="1164"/>
                    </a:moveTo>
                    <a:lnTo>
                      <a:pt x="2585" y="1293"/>
                    </a:lnTo>
                    <a:cubicBezTo>
                      <a:pt x="2689" y="1500"/>
                      <a:pt x="2895" y="1603"/>
                      <a:pt x="2999" y="1603"/>
                    </a:cubicBezTo>
                    <a:cubicBezTo>
                      <a:pt x="2895" y="1603"/>
                      <a:pt x="2792" y="1397"/>
                      <a:pt x="2689" y="1293"/>
                    </a:cubicBezTo>
                    <a:cubicBezTo>
                      <a:pt x="2585" y="1293"/>
                      <a:pt x="2585" y="1164"/>
                      <a:pt x="2585" y="1164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22;p44"/>
              <p:cNvSpPr/>
              <p:nvPr/>
            </p:nvSpPr>
            <p:spPr>
              <a:xfrm>
                <a:off x="2416200" y="3610182"/>
                <a:ext cx="437308" cy="53233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896" extrusionOk="0">
                    <a:moveTo>
                      <a:pt x="647" y="0"/>
                    </a:moveTo>
                    <a:cubicBezTo>
                      <a:pt x="440" y="0"/>
                      <a:pt x="207" y="0"/>
                      <a:pt x="1" y="104"/>
                    </a:cubicBezTo>
                    <a:cubicBezTo>
                      <a:pt x="138" y="104"/>
                      <a:pt x="288" y="58"/>
                      <a:pt x="433" y="58"/>
                    </a:cubicBezTo>
                    <a:cubicBezTo>
                      <a:pt x="506" y="58"/>
                      <a:pt x="578" y="69"/>
                      <a:pt x="647" y="104"/>
                    </a:cubicBezTo>
                    <a:cubicBezTo>
                      <a:pt x="957" y="104"/>
                      <a:pt x="1293" y="414"/>
                      <a:pt x="1396" y="750"/>
                    </a:cubicBezTo>
                    <a:cubicBezTo>
                      <a:pt x="1293" y="414"/>
                      <a:pt x="957" y="104"/>
                      <a:pt x="647" y="0"/>
                    </a:cubicBezTo>
                    <a:close/>
                    <a:moveTo>
                      <a:pt x="1396" y="750"/>
                    </a:moveTo>
                    <a:lnTo>
                      <a:pt x="1396" y="1396"/>
                    </a:lnTo>
                    <a:cubicBezTo>
                      <a:pt x="1396" y="1164"/>
                      <a:pt x="1500" y="957"/>
                      <a:pt x="1396" y="750"/>
                    </a:cubicBezTo>
                    <a:close/>
                    <a:moveTo>
                      <a:pt x="1396" y="1396"/>
                    </a:moveTo>
                    <a:cubicBezTo>
                      <a:pt x="1396" y="1500"/>
                      <a:pt x="1293" y="1500"/>
                      <a:pt x="1293" y="1603"/>
                    </a:cubicBezTo>
                    <a:cubicBezTo>
                      <a:pt x="1293" y="1810"/>
                      <a:pt x="1293" y="2249"/>
                      <a:pt x="1500" y="2456"/>
                    </a:cubicBezTo>
                    <a:cubicBezTo>
                      <a:pt x="1293" y="2249"/>
                      <a:pt x="1293" y="1810"/>
                      <a:pt x="1396" y="1603"/>
                    </a:cubicBezTo>
                    <a:lnTo>
                      <a:pt x="1396" y="1396"/>
                    </a:lnTo>
                    <a:close/>
                    <a:moveTo>
                      <a:pt x="1500" y="2456"/>
                    </a:moveTo>
                    <a:cubicBezTo>
                      <a:pt x="1603" y="2585"/>
                      <a:pt x="1733" y="2585"/>
                      <a:pt x="1939" y="2585"/>
                    </a:cubicBezTo>
                    <a:cubicBezTo>
                      <a:pt x="1733" y="2585"/>
                      <a:pt x="1603" y="2456"/>
                      <a:pt x="1500" y="2456"/>
                    </a:cubicBezTo>
                    <a:close/>
                    <a:moveTo>
                      <a:pt x="1939" y="2585"/>
                    </a:moveTo>
                    <a:cubicBezTo>
                      <a:pt x="2043" y="2689"/>
                      <a:pt x="2146" y="2689"/>
                      <a:pt x="2146" y="2792"/>
                    </a:cubicBezTo>
                    <a:cubicBezTo>
                      <a:pt x="2250" y="2792"/>
                      <a:pt x="2250" y="2792"/>
                      <a:pt x="2379" y="2895"/>
                    </a:cubicBezTo>
                    <a:cubicBezTo>
                      <a:pt x="2379" y="2792"/>
                      <a:pt x="2250" y="2792"/>
                      <a:pt x="2250" y="2689"/>
                    </a:cubicBezTo>
                    <a:cubicBezTo>
                      <a:pt x="2146" y="2689"/>
                      <a:pt x="2043" y="2585"/>
                      <a:pt x="1939" y="2585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23;p44"/>
              <p:cNvSpPr/>
              <p:nvPr/>
            </p:nvSpPr>
            <p:spPr>
              <a:xfrm>
                <a:off x="2872457" y="3747866"/>
                <a:ext cx="336758" cy="375723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044" extrusionOk="0">
                    <a:moveTo>
                      <a:pt x="853" y="1"/>
                    </a:moveTo>
                    <a:cubicBezTo>
                      <a:pt x="543" y="104"/>
                      <a:pt x="207" y="104"/>
                      <a:pt x="104" y="415"/>
                    </a:cubicBezTo>
                    <a:cubicBezTo>
                      <a:pt x="310" y="208"/>
                      <a:pt x="543" y="104"/>
                      <a:pt x="853" y="104"/>
                    </a:cubicBezTo>
                    <a:cubicBezTo>
                      <a:pt x="1021" y="53"/>
                      <a:pt x="1183" y="27"/>
                      <a:pt x="1344" y="27"/>
                    </a:cubicBezTo>
                    <a:cubicBezTo>
                      <a:pt x="1505" y="27"/>
                      <a:pt x="1665" y="52"/>
                      <a:pt x="1832" y="103"/>
                    </a:cubicBezTo>
                    <a:lnTo>
                      <a:pt x="1832" y="103"/>
                    </a:lnTo>
                    <a:cubicBezTo>
                      <a:pt x="1497" y="1"/>
                      <a:pt x="1188" y="1"/>
                      <a:pt x="853" y="1"/>
                    </a:cubicBezTo>
                    <a:close/>
                    <a:moveTo>
                      <a:pt x="103" y="415"/>
                    </a:moveTo>
                    <a:cubicBezTo>
                      <a:pt x="0" y="647"/>
                      <a:pt x="0" y="854"/>
                      <a:pt x="104" y="1061"/>
                    </a:cubicBezTo>
                    <a:cubicBezTo>
                      <a:pt x="104" y="1190"/>
                      <a:pt x="207" y="1190"/>
                      <a:pt x="207" y="1293"/>
                    </a:cubicBezTo>
                    <a:lnTo>
                      <a:pt x="207" y="1293"/>
                    </a:lnTo>
                    <a:cubicBezTo>
                      <a:pt x="207" y="1190"/>
                      <a:pt x="104" y="1061"/>
                      <a:pt x="104" y="957"/>
                    </a:cubicBezTo>
                    <a:cubicBezTo>
                      <a:pt x="104" y="854"/>
                      <a:pt x="0" y="647"/>
                      <a:pt x="103" y="415"/>
                    </a:cubicBezTo>
                    <a:close/>
                    <a:moveTo>
                      <a:pt x="207" y="1293"/>
                    </a:moveTo>
                    <a:cubicBezTo>
                      <a:pt x="207" y="1397"/>
                      <a:pt x="310" y="1500"/>
                      <a:pt x="310" y="1604"/>
                    </a:cubicBezTo>
                    <a:cubicBezTo>
                      <a:pt x="310" y="1707"/>
                      <a:pt x="414" y="1707"/>
                      <a:pt x="414" y="1836"/>
                    </a:cubicBezTo>
                    <a:lnTo>
                      <a:pt x="414" y="1604"/>
                    </a:lnTo>
                    <a:cubicBezTo>
                      <a:pt x="310" y="1500"/>
                      <a:pt x="310" y="1397"/>
                      <a:pt x="207" y="1293"/>
                    </a:cubicBezTo>
                    <a:close/>
                    <a:moveTo>
                      <a:pt x="414" y="1836"/>
                    </a:moveTo>
                    <a:lnTo>
                      <a:pt x="414" y="2043"/>
                    </a:lnTo>
                    <a:lnTo>
                      <a:pt x="543" y="1940"/>
                    </a:lnTo>
                    <a:cubicBezTo>
                      <a:pt x="414" y="1940"/>
                      <a:pt x="414" y="1836"/>
                      <a:pt x="414" y="1836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24;p44"/>
              <p:cNvSpPr/>
              <p:nvPr/>
            </p:nvSpPr>
            <p:spPr>
              <a:xfrm>
                <a:off x="1427767" y="2441251"/>
                <a:ext cx="294847" cy="41358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2250" extrusionOk="0">
                    <a:moveTo>
                      <a:pt x="414" y="0"/>
                    </a:moveTo>
                    <a:cubicBezTo>
                      <a:pt x="311" y="0"/>
                      <a:pt x="104" y="0"/>
                      <a:pt x="1" y="103"/>
                    </a:cubicBezTo>
                    <a:lnTo>
                      <a:pt x="1" y="310"/>
                    </a:lnTo>
                    <a:cubicBezTo>
                      <a:pt x="1" y="957"/>
                      <a:pt x="207" y="1706"/>
                      <a:pt x="518" y="2249"/>
                    </a:cubicBezTo>
                    <a:cubicBezTo>
                      <a:pt x="1164" y="2249"/>
                      <a:pt x="1603" y="1706"/>
                      <a:pt x="1603" y="1189"/>
                    </a:cubicBezTo>
                    <a:cubicBezTo>
                      <a:pt x="1603" y="543"/>
                      <a:pt x="1061" y="0"/>
                      <a:pt x="414" y="0"/>
                    </a:cubicBez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25;p44"/>
              <p:cNvSpPr/>
              <p:nvPr/>
            </p:nvSpPr>
            <p:spPr>
              <a:xfrm>
                <a:off x="2516018" y="2441251"/>
                <a:ext cx="275730" cy="41358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250" extrusionOk="0">
                    <a:moveTo>
                      <a:pt x="1190" y="0"/>
                    </a:moveTo>
                    <a:cubicBezTo>
                      <a:pt x="543" y="0"/>
                      <a:pt x="0" y="543"/>
                      <a:pt x="0" y="1189"/>
                    </a:cubicBezTo>
                    <a:cubicBezTo>
                      <a:pt x="0" y="1706"/>
                      <a:pt x="414" y="2146"/>
                      <a:pt x="957" y="2249"/>
                    </a:cubicBezTo>
                    <a:cubicBezTo>
                      <a:pt x="1293" y="1706"/>
                      <a:pt x="1500" y="957"/>
                      <a:pt x="1500" y="31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26;p44"/>
              <p:cNvSpPr/>
              <p:nvPr/>
            </p:nvSpPr>
            <p:spPr>
              <a:xfrm>
                <a:off x="1385120" y="1785370"/>
                <a:ext cx="1425708" cy="140675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653" extrusionOk="0">
                    <a:moveTo>
                      <a:pt x="3878" y="233"/>
                    </a:moveTo>
                    <a:cubicBezTo>
                      <a:pt x="5816" y="233"/>
                      <a:pt x="7445" y="1733"/>
                      <a:pt x="7548" y="3568"/>
                    </a:cubicBezTo>
                    <a:lnTo>
                      <a:pt x="7548" y="3878"/>
                    </a:lnTo>
                    <a:cubicBezTo>
                      <a:pt x="7548" y="4525"/>
                      <a:pt x="7342" y="5171"/>
                      <a:pt x="7005" y="5714"/>
                    </a:cubicBezTo>
                    <a:cubicBezTo>
                      <a:pt x="6359" y="6799"/>
                      <a:pt x="5170" y="7446"/>
                      <a:pt x="3878" y="7446"/>
                    </a:cubicBezTo>
                    <a:cubicBezTo>
                      <a:pt x="2688" y="7446"/>
                      <a:pt x="1525" y="6799"/>
                      <a:pt x="879" y="5714"/>
                    </a:cubicBezTo>
                    <a:cubicBezTo>
                      <a:pt x="543" y="5171"/>
                      <a:pt x="336" y="4525"/>
                      <a:pt x="336" y="3878"/>
                    </a:cubicBezTo>
                    <a:lnTo>
                      <a:pt x="336" y="3671"/>
                    </a:lnTo>
                    <a:cubicBezTo>
                      <a:pt x="439" y="1733"/>
                      <a:pt x="1939" y="233"/>
                      <a:pt x="3878" y="233"/>
                    </a:cubicBezTo>
                    <a:close/>
                    <a:moveTo>
                      <a:pt x="3878" y="1"/>
                    </a:moveTo>
                    <a:cubicBezTo>
                      <a:pt x="1835" y="1"/>
                      <a:pt x="103" y="1629"/>
                      <a:pt x="0" y="3671"/>
                    </a:cubicBezTo>
                    <a:lnTo>
                      <a:pt x="0" y="3878"/>
                    </a:lnTo>
                    <a:cubicBezTo>
                      <a:pt x="0" y="4628"/>
                      <a:pt x="233" y="5274"/>
                      <a:pt x="646" y="5920"/>
                    </a:cubicBezTo>
                    <a:cubicBezTo>
                      <a:pt x="1293" y="7006"/>
                      <a:pt x="2585" y="7652"/>
                      <a:pt x="3878" y="7652"/>
                    </a:cubicBezTo>
                    <a:cubicBezTo>
                      <a:pt x="5273" y="7652"/>
                      <a:pt x="6463" y="7006"/>
                      <a:pt x="7212" y="5920"/>
                    </a:cubicBezTo>
                    <a:cubicBezTo>
                      <a:pt x="7548" y="5274"/>
                      <a:pt x="7755" y="4628"/>
                      <a:pt x="7755" y="3878"/>
                    </a:cubicBezTo>
                    <a:lnTo>
                      <a:pt x="7755" y="3568"/>
                    </a:lnTo>
                    <a:cubicBezTo>
                      <a:pt x="7652" y="1629"/>
                      <a:pt x="5920" y="1"/>
                      <a:pt x="38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27;p44"/>
              <p:cNvSpPr/>
              <p:nvPr/>
            </p:nvSpPr>
            <p:spPr>
              <a:xfrm>
                <a:off x="572424" y="2973419"/>
                <a:ext cx="655870" cy="655861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3568" extrusionOk="0">
                    <a:moveTo>
                      <a:pt x="1836" y="0"/>
                    </a:moveTo>
                    <a:cubicBezTo>
                      <a:pt x="880" y="0"/>
                      <a:pt x="1" y="879"/>
                      <a:pt x="1" y="1836"/>
                    </a:cubicBezTo>
                    <a:cubicBezTo>
                      <a:pt x="1" y="2818"/>
                      <a:pt x="880" y="3568"/>
                      <a:pt x="1836" y="3568"/>
                    </a:cubicBezTo>
                    <a:cubicBezTo>
                      <a:pt x="2818" y="3568"/>
                      <a:pt x="3568" y="2818"/>
                      <a:pt x="3568" y="1836"/>
                    </a:cubicBezTo>
                    <a:cubicBezTo>
                      <a:pt x="3568" y="879"/>
                      <a:pt x="2818" y="0"/>
                      <a:pt x="1836" y="0"/>
                    </a:cubicBez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28;p44"/>
              <p:cNvSpPr/>
              <p:nvPr/>
            </p:nvSpPr>
            <p:spPr>
              <a:xfrm>
                <a:off x="396687" y="3230036"/>
                <a:ext cx="1007517" cy="118930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647" extrusionOk="0">
                    <a:moveTo>
                      <a:pt x="1086" y="0"/>
                    </a:moveTo>
                    <a:cubicBezTo>
                      <a:pt x="440" y="0"/>
                      <a:pt x="0" y="129"/>
                      <a:pt x="0" y="336"/>
                    </a:cubicBezTo>
                    <a:cubicBezTo>
                      <a:pt x="0" y="543"/>
                      <a:pt x="1603" y="646"/>
                      <a:pt x="2792" y="646"/>
                    </a:cubicBezTo>
                    <a:cubicBezTo>
                      <a:pt x="3878" y="646"/>
                      <a:pt x="5480" y="543"/>
                      <a:pt x="5480" y="336"/>
                    </a:cubicBezTo>
                    <a:cubicBezTo>
                      <a:pt x="5480" y="129"/>
                      <a:pt x="5067" y="0"/>
                      <a:pt x="4524" y="0"/>
                    </a:cubicBezTo>
                    <a:lnTo>
                      <a:pt x="4524" y="129"/>
                    </a:lnTo>
                    <a:cubicBezTo>
                      <a:pt x="5067" y="129"/>
                      <a:pt x="5377" y="233"/>
                      <a:pt x="5377" y="336"/>
                    </a:cubicBezTo>
                    <a:cubicBezTo>
                      <a:pt x="5377" y="336"/>
                      <a:pt x="4524" y="543"/>
                      <a:pt x="2792" y="543"/>
                    </a:cubicBezTo>
                    <a:cubicBezTo>
                      <a:pt x="957" y="543"/>
                      <a:pt x="104" y="336"/>
                      <a:pt x="104" y="336"/>
                    </a:cubicBezTo>
                    <a:cubicBezTo>
                      <a:pt x="104" y="233"/>
                      <a:pt x="440" y="129"/>
                      <a:pt x="1086" y="129"/>
                    </a:cubicBezTo>
                    <a:lnTo>
                      <a:pt x="10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29;p44"/>
              <p:cNvSpPr/>
              <p:nvPr/>
            </p:nvSpPr>
            <p:spPr>
              <a:xfrm>
                <a:off x="1603689" y="3648234"/>
                <a:ext cx="356427" cy="337489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36" extrusionOk="0">
                    <a:moveTo>
                      <a:pt x="982" y="0"/>
                    </a:moveTo>
                    <a:cubicBezTo>
                      <a:pt x="440" y="0"/>
                      <a:pt x="0" y="439"/>
                      <a:pt x="0" y="957"/>
                    </a:cubicBezTo>
                    <a:cubicBezTo>
                      <a:pt x="0" y="1499"/>
                      <a:pt x="440" y="1835"/>
                      <a:pt x="982" y="1835"/>
                    </a:cubicBezTo>
                    <a:cubicBezTo>
                      <a:pt x="1499" y="1835"/>
                      <a:pt x="1939" y="1499"/>
                      <a:pt x="1939" y="957"/>
                    </a:cubicBezTo>
                    <a:cubicBezTo>
                      <a:pt x="1939" y="439"/>
                      <a:pt x="1499" y="0"/>
                      <a:pt x="982" y="0"/>
                    </a:cubicBezTo>
                    <a:close/>
                  </a:path>
                </a:pathLst>
              </a:custGeom>
              <a:solidFill>
                <a:srgbClr val="00D9F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30;p44"/>
              <p:cNvSpPr/>
              <p:nvPr/>
            </p:nvSpPr>
            <p:spPr>
              <a:xfrm>
                <a:off x="553490" y="2517170"/>
                <a:ext cx="256797" cy="261572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423" extrusionOk="0">
                    <a:moveTo>
                      <a:pt x="750" y="1"/>
                    </a:moveTo>
                    <a:cubicBezTo>
                      <a:pt x="336" y="1"/>
                      <a:pt x="0" y="337"/>
                      <a:pt x="0" y="776"/>
                    </a:cubicBezTo>
                    <a:cubicBezTo>
                      <a:pt x="0" y="1086"/>
                      <a:pt x="336" y="1422"/>
                      <a:pt x="750" y="1422"/>
                    </a:cubicBezTo>
                    <a:cubicBezTo>
                      <a:pt x="1086" y="1422"/>
                      <a:pt x="1396" y="1086"/>
                      <a:pt x="1396" y="776"/>
                    </a:cubicBezTo>
                    <a:cubicBezTo>
                      <a:pt x="1396" y="337"/>
                      <a:pt x="1086" y="1"/>
                      <a:pt x="750" y="1"/>
                    </a:cubicBez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31;p44"/>
              <p:cNvSpPr/>
              <p:nvPr/>
            </p:nvSpPr>
            <p:spPr>
              <a:xfrm>
                <a:off x="1997996" y="1234269"/>
                <a:ext cx="237863" cy="25660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396" extrusionOk="0">
                    <a:moveTo>
                      <a:pt x="647" y="0"/>
                    </a:moveTo>
                    <a:lnTo>
                      <a:pt x="544" y="646"/>
                    </a:lnTo>
                    <a:lnTo>
                      <a:pt x="1" y="750"/>
                    </a:lnTo>
                    <a:lnTo>
                      <a:pt x="544" y="853"/>
                    </a:lnTo>
                    <a:lnTo>
                      <a:pt x="647" y="1396"/>
                    </a:lnTo>
                    <a:lnTo>
                      <a:pt x="776" y="853"/>
                    </a:lnTo>
                    <a:lnTo>
                      <a:pt x="1293" y="750"/>
                    </a:lnTo>
                    <a:lnTo>
                      <a:pt x="776" y="646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32;p44"/>
              <p:cNvSpPr/>
              <p:nvPr/>
            </p:nvSpPr>
            <p:spPr>
              <a:xfrm>
                <a:off x="3247829" y="3134999"/>
                <a:ext cx="256797" cy="256793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750" y="0"/>
                    </a:moveTo>
                    <a:lnTo>
                      <a:pt x="647" y="646"/>
                    </a:lnTo>
                    <a:lnTo>
                      <a:pt x="0" y="750"/>
                    </a:lnTo>
                    <a:lnTo>
                      <a:pt x="647" y="853"/>
                    </a:lnTo>
                    <a:lnTo>
                      <a:pt x="750" y="1396"/>
                    </a:lnTo>
                    <a:lnTo>
                      <a:pt x="853" y="853"/>
                    </a:lnTo>
                    <a:lnTo>
                      <a:pt x="1396" y="750"/>
                    </a:lnTo>
                    <a:lnTo>
                      <a:pt x="853" y="646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33;p44"/>
              <p:cNvSpPr/>
              <p:nvPr/>
            </p:nvSpPr>
            <p:spPr>
              <a:xfrm>
                <a:off x="1285302" y="3429484"/>
                <a:ext cx="261392" cy="256793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397" extrusionOk="0">
                    <a:moveTo>
                      <a:pt x="646" y="1"/>
                    </a:moveTo>
                    <a:lnTo>
                      <a:pt x="543" y="544"/>
                    </a:lnTo>
                    <a:lnTo>
                      <a:pt x="0" y="647"/>
                    </a:lnTo>
                    <a:lnTo>
                      <a:pt x="543" y="751"/>
                    </a:lnTo>
                    <a:lnTo>
                      <a:pt x="646" y="1397"/>
                    </a:lnTo>
                    <a:lnTo>
                      <a:pt x="776" y="751"/>
                    </a:lnTo>
                    <a:lnTo>
                      <a:pt x="1422" y="647"/>
                    </a:lnTo>
                    <a:lnTo>
                      <a:pt x="776" y="544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134;p44"/>
            <p:cNvGrpSpPr/>
            <p:nvPr/>
          </p:nvGrpSpPr>
          <p:grpSpPr>
            <a:xfrm rot="-124255" flipH="1">
              <a:off x="961118" y="3107846"/>
              <a:ext cx="584106" cy="185888"/>
              <a:chOff x="6694163" y="903848"/>
              <a:chExt cx="368534" cy="110849"/>
            </a:xfrm>
          </p:grpSpPr>
          <p:sp>
            <p:nvSpPr>
              <p:cNvPr id="148" name="Google Shape;1135;p44"/>
              <p:cNvSpPr/>
              <p:nvPr/>
            </p:nvSpPr>
            <p:spPr>
              <a:xfrm>
                <a:off x="6694163" y="921891"/>
                <a:ext cx="71339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276" extrusionOk="0">
                    <a:moveTo>
                      <a:pt x="1061" y="0"/>
                    </a:moveTo>
                    <a:cubicBezTo>
                      <a:pt x="415" y="0"/>
                      <a:pt x="1" y="543"/>
                      <a:pt x="1" y="1086"/>
                    </a:cubicBezTo>
                    <a:cubicBezTo>
                      <a:pt x="1" y="1732"/>
                      <a:pt x="415" y="2275"/>
                      <a:pt x="1061" y="2275"/>
                    </a:cubicBezTo>
                    <a:cubicBezTo>
                      <a:pt x="1604" y="2275"/>
                      <a:pt x="2146" y="1732"/>
                      <a:pt x="2146" y="1086"/>
                    </a:cubicBezTo>
                    <a:cubicBezTo>
                      <a:pt x="2146" y="543"/>
                      <a:pt x="1604" y="0"/>
                      <a:pt x="1061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36;p44"/>
              <p:cNvSpPr/>
              <p:nvPr/>
            </p:nvSpPr>
            <p:spPr>
              <a:xfrm>
                <a:off x="6990527" y="903848"/>
                <a:ext cx="72170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276" extrusionOk="0">
                    <a:moveTo>
                      <a:pt x="1086" y="0"/>
                    </a:moveTo>
                    <a:cubicBezTo>
                      <a:pt x="440" y="0"/>
                      <a:pt x="0" y="543"/>
                      <a:pt x="0" y="1190"/>
                    </a:cubicBezTo>
                    <a:cubicBezTo>
                      <a:pt x="0" y="1732"/>
                      <a:pt x="440" y="2275"/>
                      <a:pt x="1086" y="2275"/>
                    </a:cubicBezTo>
                    <a:cubicBezTo>
                      <a:pt x="1629" y="2275"/>
                      <a:pt x="2172" y="1732"/>
                      <a:pt x="2172" y="1190"/>
                    </a:cubicBezTo>
                    <a:cubicBezTo>
                      <a:pt x="2172" y="543"/>
                      <a:pt x="1629" y="0"/>
                      <a:pt x="1086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37;p44"/>
              <p:cNvSpPr/>
              <p:nvPr/>
            </p:nvSpPr>
            <p:spPr>
              <a:xfrm>
                <a:off x="6829901" y="963493"/>
                <a:ext cx="110814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541" extrusionOk="0">
                    <a:moveTo>
                      <a:pt x="2908" y="0"/>
                    </a:moveTo>
                    <a:cubicBezTo>
                      <a:pt x="2792" y="0"/>
                      <a:pt x="2661" y="96"/>
                      <a:pt x="2585" y="248"/>
                    </a:cubicBezTo>
                    <a:cubicBezTo>
                      <a:pt x="2482" y="584"/>
                      <a:pt x="2042" y="894"/>
                      <a:pt x="1732" y="894"/>
                    </a:cubicBezTo>
                    <a:lnTo>
                      <a:pt x="1603" y="894"/>
                    </a:lnTo>
                    <a:cubicBezTo>
                      <a:pt x="1293" y="894"/>
                      <a:pt x="853" y="584"/>
                      <a:pt x="750" y="248"/>
                    </a:cubicBezTo>
                    <a:cubicBezTo>
                      <a:pt x="677" y="175"/>
                      <a:pt x="552" y="101"/>
                      <a:pt x="403" y="101"/>
                    </a:cubicBezTo>
                    <a:cubicBezTo>
                      <a:pt x="341" y="101"/>
                      <a:pt x="275" y="114"/>
                      <a:pt x="207" y="144"/>
                    </a:cubicBezTo>
                    <a:cubicBezTo>
                      <a:pt x="104" y="248"/>
                      <a:pt x="0" y="480"/>
                      <a:pt x="104" y="584"/>
                    </a:cubicBezTo>
                    <a:cubicBezTo>
                      <a:pt x="440" y="1230"/>
                      <a:pt x="957" y="1540"/>
                      <a:pt x="1603" y="1540"/>
                    </a:cubicBezTo>
                    <a:lnTo>
                      <a:pt x="1732" y="1540"/>
                    </a:lnTo>
                    <a:cubicBezTo>
                      <a:pt x="2379" y="1540"/>
                      <a:pt x="3025" y="1127"/>
                      <a:pt x="3232" y="480"/>
                    </a:cubicBezTo>
                    <a:cubicBezTo>
                      <a:pt x="3335" y="377"/>
                      <a:pt x="3232" y="144"/>
                      <a:pt x="3025" y="41"/>
                    </a:cubicBezTo>
                    <a:cubicBezTo>
                      <a:pt x="2990" y="13"/>
                      <a:pt x="2950" y="0"/>
                      <a:pt x="2908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225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99" grpId="0"/>
      <p:bldP spid="101" grpId="0"/>
      <p:bldP spid="102" grpId="0"/>
      <p:bldP spid="103" grpId="0"/>
      <p:bldP spid="106" grpId="0" animBg="1"/>
      <p:bldP spid="106" grpId="1" animBg="1"/>
      <p:bldP spid="108" grpId="0" animBg="1"/>
      <p:bldP spid="108" grpId="1" animBg="1"/>
      <p:bldP spid="109" grpId="0" animBg="1"/>
      <p:bldP spid="109" grpId="1" animBg="1"/>
      <p:bldP spid="111" grpId="0" animBg="1"/>
      <p:bldP spid="1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 rot="20509557">
            <a:off x="546625" y="1327281"/>
            <a:ext cx="907843" cy="2701067"/>
            <a:chOff x="134279" y="1803002"/>
            <a:chExt cx="680882" cy="1811727"/>
          </a:xfrm>
        </p:grpSpPr>
        <p:sp>
          <p:nvSpPr>
            <p:cNvPr id="8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9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9971018" y="5586833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856836" y="20553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712" y="1091799"/>
            <a:ext cx="1132421" cy="756776"/>
            <a:chOff x="339056" y="264274"/>
            <a:chExt cx="849316" cy="567582"/>
          </a:xfrm>
        </p:grpSpPr>
        <p:sp>
          <p:nvSpPr>
            <p:cNvPr id="80" name="Flowchart: Connector 79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01</a:t>
              </a:r>
            </a:p>
          </p:txBody>
        </p:sp>
      </p:grpSp>
      <p:sp>
        <p:nvSpPr>
          <p:cNvPr id="82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124891" y="619126"/>
            <a:ext cx="10000919" cy="1209550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</a:t>
            </a: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hiệt độ trung bình năm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đồng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bằng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Bắc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là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bao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nhiêu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6" name="圆角矩形 7"/>
          <p:cNvSpPr/>
          <p:nvPr/>
        </p:nvSpPr>
        <p:spPr>
          <a:xfrm>
            <a:off x="2003858" y="2643708"/>
            <a:ext cx="7268324" cy="187862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T</a:t>
            </a:r>
            <a:r>
              <a:rPr lang="vi-VN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rên 23 độ C 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4067;p77"/>
          <p:cNvGrpSpPr/>
          <p:nvPr/>
        </p:nvGrpSpPr>
        <p:grpSpPr>
          <a:xfrm rot="-536064">
            <a:off x="-79433" y="4540878"/>
            <a:ext cx="1965180" cy="2217209"/>
            <a:chOff x="1917725" y="3910125"/>
            <a:chExt cx="1279950" cy="1444100"/>
          </a:xfrm>
        </p:grpSpPr>
        <p:sp>
          <p:nvSpPr>
            <p:cNvPr id="98" name="Google Shape;4068;p7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069;p7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070;p7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071;p7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072;p7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073;p7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074;p7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075;p7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076;p7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077;p7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078;p7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079;p7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080;p7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081;p7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082;p7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083;p7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084;p7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085;p7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086;p7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087;p7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088;p7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089;p7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090;p7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091;p7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092;p7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93;p7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094;p7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095;p7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096;p7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097;p7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098;p7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099;p7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100;p7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101;p7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102;p7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103;p7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104;p7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105;p7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322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 rot="20509557">
            <a:off x="1000952" y="2124527"/>
            <a:ext cx="907843" cy="3238407"/>
            <a:chOff x="134279" y="1803002"/>
            <a:chExt cx="680882" cy="1811727"/>
          </a:xfrm>
        </p:grpSpPr>
        <p:sp>
          <p:nvSpPr>
            <p:cNvPr id="62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64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3" name="圆角矩形 7"/>
          <p:cNvSpPr/>
          <p:nvPr/>
        </p:nvSpPr>
        <p:spPr>
          <a:xfrm>
            <a:off x="2553885" y="4304819"/>
            <a:ext cx="7385299" cy="93931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fi-FI" sz="4267" kern="0" dirty="0">
                <a:solidFill>
                  <a:srgbClr val="002060"/>
                </a:solidFill>
                <a:cs typeface="Arial"/>
                <a:sym typeface="Wingdings" panose="05000000000000000000" pitchFamily="2" charset="2"/>
              </a:rPr>
              <a:t>Từ 1600 mm đến 1800 mm.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712057" y="5873835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8560" y="179816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02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641457" y="1362075"/>
            <a:ext cx="9191108" cy="2111476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mưa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năm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vùng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bao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nhiêu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vi-VN" sz="3200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57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 rot="20509557">
            <a:off x="908531" y="1770817"/>
            <a:ext cx="907843" cy="2701067"/>
            <a:chOff x="134279" y="1803002"/>
            <a:chExt cx="680882" cy="1811727"/>
          </a:xfrm>
        </p:grpSpPr>
        <p:sp>
          <p:nvSpPr>
            <p:cNvPr id="33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5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10751375" y="5792316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2279" y="139475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03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79565" y="1111690"/>
            <a:ext cx="9443977" cy="142021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Nêu đặc điểm về sông ngòi của vùng đồng bằng Bắc 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365763" y="3449018"/>
            <a:ext cx="8026012" cy="1627807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Hệ thống sông ngòi dày đặc, tỏa khắp vùng.</a:t>
            </a:r>
            <a:endParaRPr lang="en-US" sz="64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191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p50"/>
          <p:cNvSpPr/>
          <p:nvPr/>
        </p:nvSpPr>
        <p:spPr>
          <a:xfrm>
            <a:off x="463363" y="481149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337393" y="5821964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0509557">
            <a:off x="628936" y="1994799"/>
            <a:ext cx="907843" cy="2937603"/>
            <a:chOff x="134279" y="1803002"/>
            <a:chExt cx="680882" cy="1811727"/>
          </a:xfrm>
        </p:grpSpPr>
        <p:sp>
          <p:nvSpPr>
            <p:cNvPr id="2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58359" y="1532775"/>
            <a:ext cx="1132421" cy="756776"/>
            <a:chOff x="339056" y="264274"/>
            <a:chExt cx="849316" cy="567582"/>
          </a:xfrm>
        </p:grpSpPr>
        <p:sp>
          <p:nvSpPr>
            <p:cNvPr id="37" name="Flowchart: Connector 36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04</a:t>
              </a:r>
            </a:p>
          </p:txBody>
        </p:sp>
      </p:grpSp>
      <p:sp>
        <p:nvSpPr>
          <p:cNvPr id="39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28514" y="1228725"/>
            <a:ext cx="9349808" cy="165576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Vùng đồng bằng Bắc Bộ chủ yếu là đất </a:t>
            </a:r>
            <a:r>
              <a:rPr lang="en-US" sz="3467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467" b="1" kern="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161253" y="3322203"/>
            <a:ext cx="8879131" cy="2258964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Đất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phù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sa</a:t>
            </a:r>
            <a:endParaRPr lang="en-US" sz="72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680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1CFD4-9E65-03A4-619D-FFF1013A0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426" y="2175376"/>
            <a:ext cx="896189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628</Words>
  <Application>Microsoft Office PowerPoint</Application>
  <PresentationFormat>Widescreen</PresentationFormat>
  <Paragraphs>63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#9Slide03 Arima Madurai Medium</vt:lpstr>
      <vt:lpstr>Amatic SC</vt:lpstr>
      <vt:lpstr>Arial</vt:lpstr>
      <vt:lpstr>Bebas Neue</vt:lpstr>
      <vt:lpstr>Calibri</vt:lpstr>
      <vt:lpstr>Cambria</vt:lpstr>
      <vt:lpstr>Life Savers ExtraBold</vt:lpstr>
      <vt:lpstr>Nunito</vt:lpstr>
      <vt:lpstr>Quicksand</vt:lpstr>
      <vt:lpstr>Sansita</vt:lpstr>
      <vt:lpstr>Sansita ExtraBold</vt:lpstr>
      <vt:lpstr>Times New Roman</vt:lpstr>
      <vt:lpstr>思源宋体 CN Light</vt:lpstr>
      <vt:lpstr>Office 主题​​</vt:lpstr>
      <vt:lpstr>Children's Day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DUC DUNG</cp:lastModifiedBy>
  <cp:revision>30</cp:revision>
  <dcterms:created xsi:type="dcterms:W3CDTF">2023-09-04T01:42:54Z</dcterms:created>
  <dcterms:modified xsi:type="dcterms:W3CDTF">2025-01-02T06:27:05Z</dcterms:modified>
</cp:coreProperties>
</file>