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30"/>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notesSlide" Target="../notesSlides/notesSlide19.xml"/><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1130</Words>
  <Application>Microsoft Office PowerPoint</Application>
  <PresentationFormat>Widescreen</PresentationFormat>
  <Paragraphs>75</Paragraphs>
  <Slides>25</Slides>
  <Notes>20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等线</vt:lpstr>
      <vt:lpstr>等线 Light</vt:lpstr>
      <vt:lpstr>微软雅黑</vt:lpstr>
      <vt:lpstr>Arial</vt:lpstr>
      <vt:lpstr>Calibri</vt:lpstr>
      <vt:lpstr>Calibri Light</vt:lpstr>
      <vt:lpstr>Cambria</vt:lpstr>
      <vt:lpstr>Georgia</vt:lpstr>
      <vt:lpstr>Times New Roman</vt:lpstr>
      <vt:lpstr>Wingdings</vt:lpstr>
      <vt:lpstr>千图网海量PPT模板www.58pic.com ​​</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35</cp:revision>
  <dcterms:created xsi:type="dcterms:W3CDTF">2023-08-28T11:13:05Z</dcterms:created>
  <dcterms:modified xsi:type="dcterms:W3CDTF">2025-01-02T06:25:09Z</dcterms:modified>
</cp:coreProperties>
</file>