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34" r:id="rId2"/>
    <p:sldId id="416" r:id="rId3"/>
    <p:sldId id="454" r:id="rId4"/>
    <p:sldId id="379" r:id="rId5"/>
    <p:sldId id="455" r:id="rId6"/>
    <p:sldId id="456" r:id="rId7"/>
    <p:sldId id="457" r:id="rId8"/>
    <p:sldId id="453" r:id="rId9"/>
    <p:sldId id="460" r:id="rId10"/>
    <p:sldId id="471" r:id="rId11"/>
    <p:sldId id="458" r:id="rId12"/>
    <p:sldId id="459" r:id="rId13"/>
    <p:sldId id="472" r:id="rId14"/>
    <p:sldId id="421" r:id="rId15"/>
    <p:sldId id="473" r:id="rId16"/>
    <p:sldId id="461" r:id="rId17"/>
    <p:sldId id="469" r:id="rId18"/>
    <p:sldId id="470" r:id="rId19"/>
    <p:sldId id="419" r:id="rId20"/>
    <p:sldId id="424" r:id="rId21"/>
    <p:sldId id="465" r:id="rId22"/>
    <p:sldId id="476" r:id="rId23"/>
    <p:sldId id="466" r:id="rId24"/>
    <p:sldId id="478" r:id="rId25"/>
    <p:sldId id="479" r:id="rId26"/>
    <p:sldId id="480" r:id="rId27"/>
    <p:sldId id="481" r:id="rId28"/>
    <p:sldId id="482" r:id="rId29"/>
    <p:sldId id="483" r:id="rId30"/>
    <p:sldId id="4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01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05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805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0F2419B2-1414-4BFB-8731-0F52B2408871}" type="slidenum">
              <a:rPr lang="en-US" smtClean="0"/>
              <a:t>25</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4362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469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56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074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025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690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01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mp3"/><Relationship Id="rId7" Type="http://schemas.openxmlformats.org/officeDocument/2006/relationships/image" Target="../media/image42.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3.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audio" Target="../media/media2.mp3"/><Relationship Id="rId7" Type="http://schemas.openxmlformats.org/officeDocument/2006/relationships/image" Target="../media/image23.png"/><Relationship Id="rId12" Type="http://schemas.openxmlformats.org/officeDocument/2006/relationships/image" Target="../media/image9.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notesSlide" Target="../notesSlides/notesSlide4.xml"/><Relationship Id="rId1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audio" Target="../media/media3.mp3"/><Relationship Id="rId7" Type="http://schemas.openxmlformats.org/officeDocument/2006/relationships/image" Target="../media/image6.png"/><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notesSlide" Target="../notesSlides/notesSlide5.xml"/><Relationship Id="rId1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media4.mp3"/><Relationship Id="rId7" Type="http://schemas.openxmlformats.org/officeDocument/2006/relationships/image" Target="../media/image23.png"/><Relationship Id="rId12" Type="http://schemas.openxmlformats.org/officeDocument/2006/relationships/image" Target="../media/image9.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png"/><Relationship Id="rId3" Type="http://schemas.openxmlformats.org/officeDocument/2006/relationships/audio" Target="../media/media5.mp3"/><Relationship Id="rId7" Type="http://schemas.openxmlformats.org/officeDocument/2006/relationships/image" Target="../media/image16.png"/><Relationship Id="rId12" Type="http://schemas.openxmlformats.org/officeDocument/2006/relationships/image" Target="../media/image8.png"/><Relationship Id="rId2" Type="http://schemas.microsoft.com/office/2007/relationships/media" Target="../media/media5.mp3"/><Relationship Id="rId16" Type="http://schemas.openxmlformats.org/officeDocument/2006/relationships/image" Target="../media/image20.png"/><Relationship Id="rId1" Type="http://schemas.openxmlformats.org/officeDocument/2006/relationships/tags" Target="../tags/tag4.xml"/><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notesSlide" Target="../notesSlides/notesSlide7.xml"/><Relationship Id="rId15" Type="http://schemas.microsoft.com/office/2007/relationships/hdphoto" Target="../media/hdphoto5.wdp"/><Relationship Id="rId10" Type="http://schemas.openxmlformats.org/officeDocument/2006/relationships/image" Target="../media/image6.png"/><Relationship Id="rId4" Type="http://schemas.openxmlformats.org/officeDocument/2006/relationships/slideLayout" Target="../slideLayouts/slideLayout2.xml"/><Relationship Id="rId9" Type="http://schemas.microsoft.com/office/2007/relationships/hdphoto" Target="../media/hdphoto2.wdp"/><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617492" y="1023525"/>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491620" y="1046146"/>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E24172"/>
                </a:solidFill>
                <a:effectLst>
                  <a:outerShdw blurRad="38100" dist="38100" dir="2700000" algn="tl">
                    <a:srgbClr val="000000">
                      <a:alpha val="43137"/>
                    </a:srgbClr>
                  </a:outerShdw>
                </a:effectLst>
                <a:ea typeface="Tahoma" panose="020B0604030504040204" pitchFamily="34" charset="0"/>
                <a:cs typeface="+mn-ea"/>
                <a:sym typeface="+mn-lt"/>
              </a:rPr>
              <a:t>KHOA HỌC</a:t>
            </a:r>
            <a:endParaRPr lang="zh-CN" altLang="en-US" sz="10663" b="1" dirty="0">
              <a:solidFill>
                <a:srgbClr val="E24172"/>
              </a:solidFill>
              <a:effectLst>
                <a:outerShdw blurRad="38100" dist="38100" dir="2700000" algn="tl">
                  <a:srgbClr val="000000">
                    <a:alpha val="43137"/>
                  </a:srgbClr>
                </a:outerShdw>
              </a:effectLst>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23" name="Rounded Rectangular Callout 22"/>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5" name="Picture 4"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í nghiệm tìm hiểu Sự truyền âm trong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9935" y="2078086"/>
            <a:ext cx="7329640" cy="412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图片 2"/>
          <p:cNvPicPr>
            <a:picLocks noChangeAspect="1"/>
          </p:cNvPicPr>
          <p:nvPr/>
        </p:nvPicPr>
        <p:blipFill rotWithShape="1">
          <a:blip r:embed="rId6">
            <a:extLst>
              <a:ext uri="{28A0092B-C50C-407E-A947-70E740481C1C}">
                <a14:useLocalDpi xmlns:a14="http://schemas.microsoft.com/office/drawing/2010/main" val="0"/>
              </a:ext>
            </a:extLst>
          </a:blip>
          <a:srcRect t="24370"/>
          <a:stretch/>
        </p:blipFill>
        <p:spPr>
          <a:xfrm flipH="1">
            <a:off x="-251781" y="-333925"/>
            <a:ext cx="7064923" cy="48240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91" y="2737066"/>
            <a:ext cx="3849523" cy="3849523"/>
          </a:xfrm>
          <a:prstGeom prst="rect">
            <a:avLst/>
          </a:prstGeom>
        </p:spPr>
      </p:pic>
      <p:pic>
        <p:nvPicPr>
          <p:cNvPr id="2" name="Picture 1">
            <a:extLst>
              <a:ext uri="{FF2B5EF4-FFF2-40B4-BE49-F238E27FC236}">
                <a16:creationId xmlns:a16="http://schemas.microsoft.com/office/drawing/2014/main" id="{01C39CFE-FDFC-BDA2-CE03-6C19376E4D08}"/>
              </a:ext>
            </a:extLst>
          </p:cNvPr>
          <p:cNvPicPr>
            <a:picLocks noChangeAspect="1"/>
          </p:cNvPicPr>
          <p:nvPr/>
        </p:nvPicPr>
        <p:blipFill>
          <a:blip r:embed="rId8"/>
          <a:stretch>
            <a:fillRect/>
          </a:stretch>
        </p:blipFill>
        <p:spPr>
          <a:xfrm>
            <a:off x="476237" y="642826"/>
            <a:ext cx="4828450" cy="2243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225639" y="163862"/>
            <a:ext cx="8473104" cy="1897443"/>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06675"/>
            <a:ext cx="2382915" cy="238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4098"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9"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1"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2"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30"/>
            <a:ext cx="6276448" cy="2462213"/>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2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30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336" y="98657"/>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8414" y="-303648"/>
            <a:ext cx="609412" cy="609412"/>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393399" y="573695"/>
            <a:ext cx="8473104" cy="2799869"/>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ÂM THANH </a:t>
            </a:r>
          </a:p>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GÌ ĐÂY?</a:t>
            </a:r>
            <a:endParaRPr lang="zh-CN" altLang="en-US"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9269" y="-150406"/>
            <a:ext cx="2382915" cy="2389101"/>
          </a:xfrm>
          <a:prstGeom prst="rect">
            <a:avLst/>
          </a:prstGeom>
        </p:spPr>
      </p:pic>
      <p:pic>
        <p:nvPicPr>
          <p:cNvPr id="1026"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07304" y="1181083"/>
            <a:ext cx="6459060" cy="6217109"/>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0588" y="4146190"/>
            <a:ext cx="7819531" cy="2460545"/>
          </a:xfrm>
          <a:prstGeom prst="rect">
            <a:avLst/>
          </a:prstGeom>
        </p:spPr>
      </p:pic>
      <p:pic>
        <p:nvPicPr>
          <p:cNvPr id="10" name="图片 2"/>
          <p:cNvPicPr>
            <a:picLocks noChangeAspect="1"/>
          </p:cNvPicPr>
          <p:nvPr/>
        </p:nvPicPr>
        <p:blipFill rotWithShape="1">
          <a:blip r:embed="rId14" cstate="print">
            <a:extLst>
              <a:ext uri="{28A0092B-C50C-407E-A947-70E740481C1C}">
                <a14:useLocalDpi xmlns:a14="http://schemas.microsoft.com/office/drawing/2010/main" val="0"/>
              </a:ext>
            </a:extLst>
          </a:blip>
          <a:srcRect t="56225"/>
          <a:stretch/>
        </p:blipFill>
        <p:spPr>
          <a:xfrm>
            <a:off x="-121952" y="5137007"/>
            <a:ext cx="12394652" cy="1971368"/>
          </a:xfrm>
          <a:prstGeom prst="rect">
            <a:avLst/>
          </a:prstGeom>
        </p:spPr>
      </p:pic>
    </p:spTree>
    <p:extLst>
      <p:ext uri="{BB962C8B-B14F-4D97-AF65-F5344CB8AC3E}">
        <p14:creationId xmlns:p14="http://schemas.microsoft.com/office/powerpoint/2010/main" val="1153906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250" fill="hold"/>
                                        <p:tgtEl>
                                          <p:spTgt spid="9"/>
                                        </p:tgtEl>
                                        <p:attrNameLst>
                                          <p:attrName>ppt_x</p:attrName>
                                        </p:attrNameLst>
                                      </p:cBhvr>
                                      <p:tavLst>
                                        <p:tav tm="0">
                                          <p:val>
                                            <p:strVal val="1+#ppt_w/2"/>
                                          </p:val>
                                        </p:tav>
                                        <p:tav tm="100000">
                                          <p:val>
                                            <p:strVal val="#ppt_x"/>
                                          </p:val>
                                        </p:tav>
                                      </p:tavLst>
                                    </p:anim>
                                    <p:anim calcmode="lin" valueType="num">
                                      <p:cBhvr additive="base">
                                        <p:cTn id="8" dur="2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750" fill="hold"/>
                                        <p:tgtEl>
                                          <p:spTgt spid="8"/>
                                        </p:tgtEl>
                                        <p:attrNameLst>
                                          <p:attrName>ppt_x</p:attrName>
                                        </p:attrNameLst>
                                      </p:cBhvr>
                                      <p:tavLst>
                                        <p:tav tm="0">
                                          <p:val>
                                            <p:strVal val="1+#ppt_w/2"/>
                                          </p:val>
                                        </p:tav>
                                        <p:tav tm="100000">
                                          <p:val>
                                            <p:strVal val="#ppt_x"/>
                                          </p:val>
                                        </p:tav>
                                      </p:tavLst>
                                    </p:anim>
                                    <p:anim calcmode="lin" valueType="num">
                                      <p:cBhvr additive="base">
                                        <p:cTn id="12" dur="1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16" presetClass="entr" presetSubtype="2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12" presetClass="entr" presetSubtype="2"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p:tgtEl>
                                          <p:spTgt spid="12"/>
                                        </p:tgtEl>
                                        <p:attrNameLst>
                                          <p:attrName>ppt_x</p:attrName>
                                        </p:attrNameLst>
                                      </p:cBhvr>
                                      <p:tavLst>
                                        <p:tav tm="0">
                                          <p:val>
                                            <p:strVal val="#ppt_x+#ppt_w*1.125000"/>
                                          </p:val>
                                        </p:tav>
                                        <p:tav tm="100000">
                                          <p:val>
                                            <p:strVal val="#ppt_x"/>
                                          </p:val>
                                        </p:tav>
                                      </p:tavLst>
                                    </p:anim>
                                    <p:animEffect transition="in" filter="wipe(left)">
                                      <p:cBhvr>
                                        <p:cTn id="20" dur="3000"/>
                                        <p:tgtEl>
                                          <p:spTgt spid="12"/>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575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6" name="Picture 5">
            <a:extLst>
              <a:ext uri="{FF2B5EF4-FFF2-40B4-BE49-F238E27FC236}">
                <a16:creationId xmlns:a16="http://schemas.microsoft.com/office/drawing/2014/main" id="{80C0C2FD-DD8F-9F70-F03D-F4809D546BFC}"/>
              </a:ext>
            </a:extLst>
          </p:cNvPr>
          <p:cNvPicPr>
            <a:picLocks noChangeAspect="1"/>
          </p:cNvPicPr>
          <p:nvPr/>
        </p:nvPicPr>
        <p:blipFill>
          <a:blip r:embed="rId9"/>
          <a:stretch>
            <a:fillRect/>
          </a:stretch>
        </p:blipFill>
        <p:spPr>
          <a:xfrm>
            <a:off x="2511372" y="214139"/>
            <a:ext cx="8114479" cy="2566638"/>
          </a:xfrm>
          <a:prstGeom prst="rect">
            <a:avLst/>
          </a:prstGeom>
        </p:spPr>
      </p:pic>
    </p:spTree>
    <p:extLst>
      <p:ext uri="{BB962C8B-B14F-4D97-AF65-F5344CB8AC3E}">
        <p14:creationId xmlns:p14="http://schemas.microsoft.com/office/powerpoint/2010/main" val="135714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250" fill="hold"/>
                                        <p:tgtEl>
                                          <p:spTgt spid="9"/>
                                        </p:tgtEl>
                                        <p:attrNameLst>
                                          <p:attrName>ppt_x</p:attrName>
                                        </p:attrNameLst>
                                      </p:cBhvr>
                                      <p:tavLst>
                                        <p:tav tm="0">
                                          <p:val>
                                            <p:strVal val="1+#ppt_w/2"/>
                                          </p:val>
                                        </p:tav>
                                        <p:tav tm="100000">
                                          <p:val>
                                            <p:strVal val="#ppt_x"/>
                                          </p:val>
                                        </p:tav>
                                      </p:tavLst>
                                    </p:anim>
                                    <p:anim calcmode="lin" valueType="num">
                                      <p:cBhvr additive="base">
                                        <p:cTn id="12" dur="22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750" fill="hold"/>
                                        <p:tgtEl>
                                          <p:spTgt spid="8"/>
                                        </p:tgtEl>
                                        <p:attrNameLst>
                                          <p:attrName>ppt_x</p:attrName>
                                        </p:attrNameLst>
                                      </p:cBhvr>
                                      <p:tavLst>
                                        <p:tav tm="0">
                                          <p:val>
                                            <p:strVal val="1+#ppt_w/2"/>
                                          </p:val>
                                        </p:tav>
                                        <p:tav tm="100000">
                                          <p:val>
                                            <p:strVal val="#ppt_x"/>
                                          </p:val>
                                        </p:tav>
                                      </p:tavLst>
                                    </p:anim>
                                    <p:anim calcmode="lin" valueType="num">
                                      <p:cBhvr additive="base">
                                        <p:cTn id="16" dur="17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275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1000"/>
                                        <p:tgtEl>
                                          <p:spTgt spid="18"/>
                                        </p:tgtEl>
                                      </p:cBhvr>
                                    </p:animEffect>
                                  </p:childTnLst>
                                </p:cTn>
                              </p:par>
                            </p:childTnLst>
                          </p:cTn>
                        </p:par>
                        <p:par>
                          <p:cTn id="21" fill="hold">
                            <p:stCondLst>
                              <p:cond delay="375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482810" y="1725556"/>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342116" y="2203328"/>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gà</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gáy</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2052" name="Picture 4" descr="Hình ảnh Vòi Nước Lớn được Tweet, Gà Mái, Gà Con, Thịt Gà miễn phí tải tập  tin PNG PSDComment và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94" b="90000" l="0" r="93750">
                        <a14:foregroundMark x1="78750" y1="25313" x2="75625" y2="25781"/>
                        <a14:foregroundMark x1="75938" y1="33281" x2="74063" y2="32656"/>
                        <a14:foregroundMark x1="75625" y1="42344" x2="70469" y2="42969"/>
                      </a14:backgroundRemoval>
                    </a14:imgEffect>
                  </a14:imgLayer>
                </a14:imgProps>
              </a:ext>
              <a:ext uri="{28A0092B-C50C-407E-A947-70E740481C1C}">
                <a14:useLocalDpi xmlns:a14="http://schemas.microsoft.com/office/drawing/2010/main" val="0"/>
              </a:ext>
            </a:extLst>
          </a:blip>
          <a:srcRect/>
          <a:stretch>
            <a:fillRect/>
          </a:stretch>
        </p:blipFill>
        <p:spPr bwMode="auto">
          <a:xfrm rot="200363" flipH="1">
            <a:off x="7249448" y="2810516"/>
            <a:ext cx="4872072" cy="4460206"/>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Tieng-Ga-gay-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841014" y="7648647"/>
            <a:ext cx="812549" cy="812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 calcmode="lin" valueType="num">
                                      <p:cBhvr>
                                        <p:cTn id="21" dur="1000" fill="hold"/>
                                        <p:tgtEl>
                                          <p:spTgt spid="37"/>
                                        </p:tgtEl>
                                        <p:attrNameLst>
                                          <p:attrName>style.rotation</p:attrName>
                                        </p:attrNameLst>
                                      </p:cBhvr>
                                      <p:tavLst>
                                        <p:tav tm="0">
                                          <p:val>
                                            <p:fltVal val="90"/>
                                          </p:val>
                                        </p:tav>
                                        <p:tav tm="100000">
                                          <p:val>
                                            <p:fltVal val="0"/>
                                          </p:val>
                                        </p:tav>
                                      </p:tavLst>
                                    </p:anim>
                                    <p:animEffect transition="in" filter="fade">
                                      <p:cBhvr>
                                        <p:cTn id="22" dur="1000"/>
                                        <p:tgtEl>
                                          <p:spTgt spid="37"/>
                                        </p:tgtEl>
                                      </p:cBhvr>
                                    </p:animEffect>
                                  </p:childTnLst>
                                </p:cTn>
                              </p:par>
                              <p:par>
                                <p:cTn id="23" presetID="14" presetClass="entr" presetSubtype="1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1+#ppt_w/2"/>
                                          </p:val>
                                        </p:tav>
                                        <p:tav tm="100000">
                                          <p:val>
                                            <p:strVal val="#ppt_x"/>
                                          </p:val>
                                        </p:tav>
                                      </p:tavLst>
                                    </p:anim>
                                    <p:anim calcmode="lin" valueType="num">
                                      <p:cBhvr additive="base">
                                        <p:cTn id="31" dur="500" fill="hold"/>
                                        <p:tgtEl>
                                          <p:spTgt spid="20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Yeah.wav"/>
                                        </p:tgtEl>
                                      </p:cMediaNode>
                                    </p:audio>
                                  </p:sub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42"/>
                                        </p:tgtEl>
                                        <p:attrNameLst>
                                          <p:attrName>style.visibility</p:attrName>
                                        </p:attrNameLst>
                                      </p:cBhvr>
                                      <p:to>
                                        <p:strVal val="visible"/>
                                      </p:to>
                                    </p:set>
                                    <p:anim calcmode="lin" valueType="num">
                                      <p:cBhvr>
                                        <p:cTn id="40" dur="25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42"/>
                                        </p:tgtEl>
                                        <p:attrNameLst>
                                          <p:attrName>ppt_y</p:attrName>
                                        </p:attrNameLst>
                                      </p:cBhvr>
                                      <p:tavLst>
                                        <p:tav tm="0">
                                          <p:val>
                                            <p:strVal val="#ppt_y"/>
                                          </p:val>
                                        </p:tav>
                                        <p:tav tm="100000">
                                          <p:val>
                                            <p:strVal val="#ppt_y"/>
                                          </p:val>
                                        </p:tav>
                                      </p:tavLst>
                                    </p:anim>
                                    <p:anim calcmode="lin" valueType="num">
                                      <p:cBhvr>
                                        <p:cTn id="42" dur="25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seq concurrent="1" nextAc="seek">
              <p:cTn id="46" restart="whenNotActive" fill="hold" evtFilter="cancelBubble" nodeType="interactiveSeq">
                <p:stCondLst>
                  <p:cond evt="onClick" delay="0">
                    <p:tgtEl>
                      <p:spTgt spid="205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068"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335073" y="728303"/>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3" name="MH_Others_2"/>
          <p:cNvSpPr txBox="1"/>
          <p:nvPr>
            <p:custDataLst>
              <p:tags r:id="rId1"/>
            </p:custDataLst>
          </p:nvPr>
        </p:nvSpPr>
        <p:spPr>
          <a:xfrm>
            <a:off x="2194379" y="847483"/>
            <a:ext cx="8717251" cy="1969129"/>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endPar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a:p>
            <a:pPr algn="ctr" defTabSz="913256">
              <a:defRPr/>
            </a:pP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chim</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hót</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14" name="Picture 2" descr="รูปฮอร์น PNG, ภาพฮอร์นPSD, ดาวน์โหลดฟรี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a:off x="7591451" y="2563623"/>
            <a:ext cx="4920664" cy="47502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te Cartoon Png Image Transparent - Bird Clipart Png,Transparent Cartoons  - free transparent png images - pngaaa.com"/>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42" b="99495" l="0" r="96778">
                        <a14:foregroundMark x1="56444" y1="24411" x2="55222" y2="24747"/>
                        <a14:foregroundMark x1="49222" y1="24747" x2="46333" y2="25758"/>
                      </a14:backgroundRemoval>
                    </a14:imgEffect>
                  </a14:imgLayer>
                </a14:imgProps>
              </a:ext>
              <a:ext uri="{28A0092B-C50C-407E-A947-70E740481C1C}">
                <a14:useLocalDpi xmlns:a14="http://schemas.microsoft.com/office/drawing/2010/main" val="0"/>
              </a:ext>
            </a:extLst>
          </a:blip>
          <a:srcRect/>
          <a:stretch>
            <a:fillRect/>
          </a:stretch>
        </p:blipFill>
        <p:spPr bwMode="auto">
          <a:xfrm rot="21148595" flipH="1">
            <a:off x="-1139203" y="2828325"/>
            <a:ext cx="6498517" cy="4751042"/>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him-hot-vao-buoi-sa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105840" y="7578071"/>
            <a:ext cx="812549" cy="812549"/>
          </a:xfrm>
          <a:prstGeom prst="rect">
            <a:avLst/>
          </a:prstGeom>
        </p:spPr>
      </p:pic>
    </p:spTree>
    <p:extLst>
      <p:ext uri="{BB962C8B-B14F-4D97-AF65-F5344CB8AC3E}">
        <p14:creationId xmlns:p14="http://schemas.microsoft.com/office/powerpoint/2010/main" val="374912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13"/>
                                        </p:tgtEl>
                                        <p:attrNameLst>
                                          <p:attrName>ppt_y</p:attrName>
                                        </p:attrNameLst>
                                      </p:cBhvr>
                                      <p:tavLst>
                                        <p:tav tm="0">
                                          <p:val>
                                            <p:strVal val="#ppt_y"/>
                                          </p:val>
                                        </p:tav>
                                        <p:tav tm="100000">
                                          <p:val>
                                            <p:strVal val="#ppt_y"/>
                                          </p:val>
                                        </p:tav>
                                      </p:tavLst>
                                    </p:anim>
                                    <p:anim calcmode="lin" valueType="num">
                                      <p:cBhvr>
                                        <p:cTn id="20"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13"/>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0081" fill="hold"/>
                                        <p:tgtEl>
                                          <p:spTgt spid="2"/>
                                        </p:tgtEl>
                                      </p:cBhvr>
                                    </p:cmd>
                                  </p:childTnLst>
                                </p:cTn>
                              </p:par>
                            </p:childTnLst>
                          </p:cTn>
                        </p:par>
                      </p:childTnLst>
                    </p:cTn>
                  </p:par>
                </p:childTnLst>
              </p:cTn>
              <p:nextCondLst>
                <p:cond evt="onClick" delay="0">
                  <p:tgtEl>
                    <p:spTgt spid="14"/>
                  </p:tgtEl>
                </p:cond>
              </p:nextCondLst>
            </p:seq>
          </p:childTnLst>
        </p:cTn>
      </p:par>
    </p:tnLst>
    <p:bldLst>
      <p:bldP spid="4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219992" y="1526200"/>
            <a:ext cx="6435866" cy="1424028"/>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140762" y="174592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trống</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4098" name="Picture 2" descr="Khóa học Trống, Khóa học trống acoustic, trống điện cho trẻ em, người lớ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82001" y="3075926"/>
            <a:ext cx="3947712" cy="3725653"/>
          </a:xfrm>
          <a:prstGeom prst="rect">
            <a:avLst/>
          </a:prstGeom>
          <a:noFill/>
          <a:extLst>
            <a:ext uri="{909E8E84-426E-40DD-AFC4-6F175D3DCCD1}">
              <a14:hiddenFill xmlns:a14="http://schemas.microsoft.com/office/drawing/2010/main">
                <a:solidFill>
                  <a:srgbClr val="FFFFFF"/>
                </a:solidFill>
              </a14:hiddenFill>
            </a:ext>
          </a:extLst>
        </p:spPr>
      </p:pic>
      <p:pic>
        <p:nvPicPr>
          <p:cNvPr id="2" name="Hieu-ung-am-thanh-drum-roll-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655857" y="7373121"/>
            <a:ext cx="812549" cy="812549"/>
          </a:xfrm>
          <a:prstGeom prst="rect">
            <a:avLst/>
          </a:prstGeom>
        </p:spPr>
      </p:pic>
    </p:spTree>
    <p:extLst>
      <p:ext uri="{BB962C8B-B14F-4D97-AF65-F5344CB8AC3E}">
        <p14:creationId xmlns:p14="http://schemas.microsoft.com/office/powerpoint/2010/main" val="412329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205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52"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78" y="2335635"/>
            <a:ext cx="7122502" cy="4626329"/>
          </a:xfrm>
          <a:prstGeom prst="rect">
            <a:avLst/>
          </a:prstGeom>
        </p:spPr>
      </p:pic>
      <p:pic>
        <p:nvPicPr>
          <p:cNvPr id="2050" name="Picture 2" descr="รูปฮอร์น PNG, ภาพฮอร์นPSD, ดาวน์โหลดฟรี |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2901773" y="832011"/>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1761079" y="130978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cười</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3078" name="Picture 6" descr="Kinderen Kinderen Lachen Samen Vector Stockvectorkunst en meer beelden van  Kind - iStock"/>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279">
                        <a14:foregroundMark x1="33413" y1="28606" x2="21875" y2="41587"/>
                        <a14:foregroundMark x1="62740" y1="13702" x2="64663" y2="13942"/>
                        <a14:foregroundMark x1="67308" y1="16827" x2="68510" y2="16827"/>
                        <a14:foregroundMark x1="53846" y1="28606" x2="55529" y2="28606"/>
                        <a14:foregroundMark x1="56490" y1="27644" x2="58894" y2="27163"/>
                        <a14:foregroundMark x1="50240" y1="43269" x2="52644" y2="43029"/>
                        <a14:foregroundMark x1="85337" y1="56731" x2="80769"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5135378" y="2094062"/>
            <a:ext cx="5689380" cy="5689381"/>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uoi-khan-gia-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50384" y="7013157"/>
            <a:ext cx="1257271" cy="1257271"/>
          </a:xfrm>
          <a:prstGeom prst="rect">
            <a:avLst/>
          </a:prstGeom>
        </p:spPr>
      </p:pic>
    </p:spTree>
    <p:extLst>
      <p:ext uri="{BB962C8B-B14F-4D97-AF65-F5344CB8AC3E}">
        <p14:creationId xmlns:p14="http://schemas.microsoft.com/office/powerpoint/2010/main" val="8667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Yeah.wav"/>
                                        </p:tgtEl>
                                      </p:cMediaNode>
                                    </p:audio>
                                  </p:sub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1000"/>
                                        <p:tgtEl>
                                          <p:spTgt spid="3078"/>
                                        </p:tgtEl>
                                      </p:cBhvr>
                                    </p:animEffect>
                                    <p:anim calcmode="lin" valueType="num">
                                      <p:cBhvr>
                                        <p:cTn id="27" dur="1000" fill="hold"/>
                                        <p:tgtEl>
                                          <p:spTgt spid="3078"/>
                                        </p:tgtEl>
                                        <p:attrNameLst>
                                          <p:attrName>ppt_x</p:attrName>
                                        </p:attrNameLst>
                                      </p:cBhvr>
                                      <p:tavLst>
                                        <p:tav tm="0">
                                          <p:val>
                                            <p:strVal val="#ppt_x"/>
                                          </p:val>
                                        </p:tav>
                                        <p:tav tm="100000">
                                          <p:val>
                                            <p:strVal val="#ppt_x"/>
                                          </p:val>
                                        </p:tav>
                                      </p:tavLst>
                                    </p:anim>
                                    <p:anim calcmode="lin" valueType="num">
                                      <p:cBhvr>
                                        <p:cTn id="2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205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093"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2" name="Picture 1">
            <a:extLst>
              <a:ext uri="{FF2B5EF4-FFF2-40B4-BE49-F238E27FC236}">
                <a16:creationId xmlns:a16="http://schemas.microsoft.com/office/drawing/2014/main" id="{6415458B-399B-D9FA-92E4-E2F229016F28}"/>
              </a:ext>
            </a:extLst>
          </p:cNvPr>
          <p:cNvPicPr>
            <a:picLocks noChangeAspect="1"/>
          </p:cNvPicPr>
          <p:nvPr/>
        </p:nvPicPr>
        <p:blipFill>
          <a:blip r:embed="rId10"/>
          <a:stretch>
            <a:fillRect/>
          </a:stretch>
        </p:blipFill>
        <p:spPr>
          <a:xfrm>
            <a:off x="1795819" y="-221632"/>
            <a:ext cx="9504488" cy="4383404"/>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1149</Words>
  <Application>Microsoft Office PowerPoint</Application>
  <PresentationFormat>Widescreen</PresentationFormat>
  <Paragraphs>99</Paragraphs>
  <Slides>30</Slides>
  <Notes>25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Cambria</vt:lpstr>
      <vt:lpstr>UVN Binh Duong</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37</cp:revision>
  <dcterms:created xsi:type="dcterms:W3CDTF">2023-08-22T01:03:33Z</dcterms:created>
  <dcterms:modified xsi:type="dcterms:W3CDTF">2025-01-02T06:22:16Z</dcterms:modified>
</cp:coreProperties>
</file>