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3.wav" ContentType="audio/x-wav"/>
  <Override PartName="/ppt/notesSlides/notesSlide13.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3" r:id="rId4"/>
  </p:sldMasterIdLst>
  <p:notesMasterIdLst>
    <p:notesMasterId r:id="rId41"/>
  </p:notesMasterIdLst>
  <p:sldIdLst>
    <p:sldId id="259" r:id="rId5"/>
    <p:sldId id="256" r:id="rId6"/>
    <p:sldId id="281" r:id="rId7"/>
    <p:sldId id="282" r:id="rId8"/>
    <p:sldId id="283" r:id="rId9"/>
    <p:sldId id="258" r:id="rId10"/>
    <p:sldId id="284" r:id="rId11"/>
    <p:sldId id="286" r:id="rId12"/>
    <p:sldId id="257" r:id="rId13"/>
    <p:sldId id="261" r:id="rId14"/>
    <p:sldId id="266" r:id="rId15"/>
    <p:sldId id="262" r:id="rId16"/>
    <p:sldId id="263" r:id="rId17"/>
    <p:sldId id="264" r:id="rId18"/>
    <p:sldId id="367" r:id="rId19"/>
    <p:sldId id="271" r:id="rId20"/>
    <p:sldId id="267" r:id="rId21"/>
    <p:sldId id="288" r:id="rId22"/>
    <p:sldId id="289" r:id="rId23"/>
    <p:sldId id="269" r:id="rId24"/>
    <p:sldId id="292" r:id="rId25"/>
    <p:sldId id="293" r:id="rId26"/>
    <p:sldId id="294" r:id="rId27"/>
    <p:sldId id="295" r:id="rId28"/>
    <p:sldId id="296" r:id="rId29"/>
    <p:sldId id="297" r:id="rId30"/>
    <p:sldId id="298" r:id="rId31"/>
    <p:sldId id="265" r:id="rId32"/>
    <p:sldId id="362" r:id="rId33"/>
    <p:sldId id="300" r:id="rId34"/>
    <p:sldId id="363" r:id="rId35"/>
    <p:sldId id="299" r:id="rId36"/>
    <p:sldId id="359" r:id="rId37"/>
    <p:sldId id="365" r:id="rId38"/>
    <p:sldId id="366" r:id="rId39"/>
    <p:sldId id="36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038" autoAdjust="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1</a:t>
            </a:fld>
            <a:endParaRPr lang="en-US"/>
          </a:p>
        </p:txBody>
      </p:sp>
    </p:spTree>
    <p:extLst>
      <p:ext uri="{BB962C8B-B14F-4D97-AF65-F5344CB8AC3E}">
        <p14:creationId xmlns:p14="http://schemas.microsoft.com/office/powerpoint/2010/main" val="264186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22</a:t>
            </a:fld>
            <a:endParaRPr lang="en-US"/>
          </a:p>
        </p:txBody>
      </p:sp>
    </p:spTree>
    <p:extLst>
      <p:ext uri="{BB962C8B-B14F-4D97-AF65-F5344CB8AC3E}">
        <p14:creationId xmlns:p14="http://schemas.microsoft.com/office/powerpoint/2010/main" val="102570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26</a:t>
            </a:fld>
            <a:endParaRPr lang="en-US"/>
          </a:p>
        </p:txBody>
      </p:sp>
    </p:spTree>
    <p:extLst>
      <p:ext uri="{BB962C8B-B14F-4D97-AF65-F5344CB8AC3E}">
        <p14:creationId xmlns:p14="http://schemas.microsoft.com/office/powerpoint/2010/main" val="399886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AC60394-B9CD-4DEE-9550-91C20B0F547F}" type="slidenum">
              <a:rPr lang="en-US" smtClean="0"/>
              <a:t>27</a:t>
            </a:fld>
            <a:endParaRPr lang="en-US"/>
          </a:p>
        </p:txBody>
      </p:sp>
    </p:spTree>
    <p:extLst>
      <p:ext uri="{BB962C8B-B14F-4D97-AF65-F5344CB8AC3E}">
        <p14:creationId xmlns:p14="http://schemas.microsoft.com/office/powerpoint/2010/main" val="3689772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31</a:t>
            </a:fld>
            <a:endParaRPr lang="en-US"/>
          </a:p>
        </p:txBody>
      </p:sp>
    </p:spTree>
    <p:extLst>
      <p:ext uri="{BB962C8B-B14F-4D97-AF65-F5344CB8AC3E}">
        <p14:creationId xmlns:p14="http://schemas.microsoft.com/office/powerpoint/2010/main" val="307118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điểm</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36</a:t>
            </a:fld>
            <a:endParaRPr lang="en-US"/>
          </a:p>
        </p:txBody>
      </p:sp>
    </p:spTree>
    <p:extLst>
      <p:ext uri="{BB962C8B-B14F-4D97-AF65-F5344CB8AC3E}">
        <p14:creationId xmlns:p14="http://schemas.microsoft.com/office/powerpoint/2010/main" val="208578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2</a:t>
            </a:fld>
            <a:endParaRPr lang="en-US"/>
          </a:p>
        </p:txBody>
      </p:sp>
    </p:spTree>
    <p:extLst>
      <p:ext uri="{BB962C8B-B14F-4D97-AF65-F5344CB8AC3E}">
        <p14:creationId xmlns:p14="http://schemas.microsoft.com/office/powerpoint/2010/main" val="8423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9</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11</a:t>
            </a:fld>
            <a:endParaRPr lang="en-US"/>
          </a:p>
        </p:txBody>
      </p:sp>
    </p:spTree>
    <p:extLst>
      <p:ext uri="{BB962C8B-B14F-4D97-AF65-F5344CB8AC3E}">
        <p14:creationId xmlns:p14="http://schemas.microsoft.com/office/powerpoint/2010/main" val="2772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14</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17</a:t>
            </a:fld>
            <a:endParaRPr lang="en-US"/>
          </a:p>
        </p:txBody>
      </p:sp>
    </p:spTree>
    <p:extLst>
      <p:ext uri="{BB962C8B-B14F-4D97-AF65-F5344CB8AC3E}">
        <p14:creationId xmlns:p14="http://schemas.microsoft.com/office/powerpoint/2010/main" val="335458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0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8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17818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4239479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971404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625376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651056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34963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75226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92794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0839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6276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09211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76420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5503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89494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55469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69764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00221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0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05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7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4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611368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26682351"/>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4416010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500038866"/>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4315397"/>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72219833"/>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0492682"/>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12291282"/>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53015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9643038"/>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85264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47299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61653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72132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78318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03537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9.jpg"/><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0.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94953918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3541820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7276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2.wmf"/><Relationship Id="rId5" Type="http://schemas.openxmlformats.org/officeDocument/2006/relationships/image" Target="../media/image53.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4.wmf"/><Relationship Id="rId5" Type="http://schemas.openxmlformats.org/officeDocument/2006/relationships/image" Target="../media/image53.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5.wmf"/><Relationship Id="rId5" Type="http://schemas.openxmlformats.org/officeDocument/2006/relationships/image" Target="../media/image53.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Layout" Target="../slideLayouts/slideLayout5.xml"/><Relationship Id="rId21" Type="http://schemas.microsoft.com/office/2007/relationships/hdphoto" Target="../media/hdphoto5.wdp"/><Relationship Id="rId34"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19.gif"/><Relationship Id="rId17" Type="http://schemas.microsoft.com/office/2007/relationships/hdphoto" Target="../media/hdphoto3.wdp"/><Relationship Id="rId25" Type="http://schemas.microsoft.com/office/2007/relationships/hdphoto" Target="../media/hdphoto7.wdp"/><Relationship Id="rId33"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3.png"/><Relationship Id="rId15" Type="http://schemas.openxmlformats.org/officeDocument/2006/relationships/image" Target="../media/image21.gif"/><Relationship Id="rId23" Type="http://schemas.microsoft.com/office/2007/relationships/hdphoto" Target="../media/hdphoto6.wdp"/><Relationship Id="rId28" Type="http://schemas.openxmlformats.org/officeDocument/2006/relationships/image" Target="../media/image28.png"/><Relationship Id="rId10" Type="http://schemas.openxmlformats.org/officeDocument/2006/relationships/image" Target="../media/image17.gif"/><Relationship Id="rId19" Type="http://schemas.microsoft.com/office/2007/relationships/hdphoto" Target="../media/hdphoto4.wdp"/><Relationship Id="rId31" Type="http://schemas.microsoft.com/office/2007/relationships/hdphoto" Target="../media/hdphoto10.wdp"/><Relationship Id="rId4" Type="http://schemas.openxmlformats.org/officeDocument/2006/relationships/notesSlide" Target="../notesSlides/notesSlide2.xml"/><Relationship Id="rId9" Type="http://schemas.openxmlformats.org/officeDocument/2006/relationships/image" Target="../media/image16.gif"/><Relationship Id="rId14" Type="http://schemas.microsoft.com/office/2007/relationships/hdphoto" Target="../media/hdphoto2.wdp"/><Relationship Id="rId22" Type="http://schemas.openxmlformats.org/officeDocument/2006/relationships/image" Target="../media/image25.png"/><Relationship Id="rId27" Type="http://schemas.microsoft.com/office/2007/relationships/hdphoto" Target="../media/hdphoto8.wdp"/><Relationship Id="rId30" Type="http://schemas.openxmlformats.org/officeDocument/2006/relationships/image" Target="../media/image29.png"/><Relationship Id="rId35" Type="http://schemas.microsoft.com/office/2007/relationships/hdphoto" Target="../media/hdphoto12.wdp"/><Relationship Id="rId8" Type="http://schemas.openxmlformats.org/officeDocument/2006/relationships/image" Target="../media/image15.gif"/></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8.png"/><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2.xml"/><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3" Type="http://schemas.openxmlformats.org/officeDocument/2006/relationships/image" Target="../media/image21.gif"/><Relationship Id="rId18" Type="http://schemas.openxmlformats.org/officeDocument/2006/relationships/image" Target="../media/image24.png"/><Relationship Id="rId26" Type="http://schemas.openxmlformats.org/officeDocument/2006/relationships/image" Target="../media/image28.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5.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3.png"/><Relationship Id="rId20" Type="http://schemas.openxmlformats.org/officeDocument/2006/relationships/image" Target="../media/image25.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20.png"/><Relationship Id="rId24" Type="http://schemas.openxmlformats.org/officeDocument/2006/relationships/image" Target="../media/image27.png"/><Relationship Id="rId32" Type="http://schemas.openxmlformats.org/officeDocument/2006/relationships/image" Target="../media/image14.png"/><Relationship Id="rId5" Type="http://schemas.openxmlformats.org/officeDocument/2006/relationships/slideLayout" Target="../slideLayouts/slideLayout5.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9.png"/><Relationship Id="rId10" Type="http://schemas.openxmlformats.org/officeDocument/2006/relationships/image" Target="../media/image19.gif"/><Relationship Id="rId19" Type="http://schemas.microsoft.com/office/2007/relationships/hdphoto" Target="../media/hdphoto5.wdp"/><Relationship Id="rId31"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17.gif"/><Relationship Id="rId14" Type="http://schemas.openxmlformats.org/officeDocument/2006/relationships/image" Target="../media/image22.png"/><Relationship Id="rId22" Type="http://schemas.openxmlformats.org/officeDocument/2006/relationships/image" Target="../media/image26.png"/><Relationship Id="rId27" Type="http://schemas.microsoft.com/office/2007/relationships/hdphoto" Target="../media/hdphoto9.wdp"/><Relationship Id="rId30" Type="http://schemas.openxmlformats.org/officeDocument/2006/relationships/image" Target="../media/image18.png"/><Relationship Id="rId8" Type="http://schemas.openxmlformats.org/officeDocument/2006/relationships/image" Target="../media/image16.gif"/></Relationships>
</file>

<file path=ppt/slides/_rels/slide30.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7.xml"/><Relationship Id="rId5" Type="http://schemas.openxmlformats.org/officeDocument/2006/relationships/image" Target="../media/image74.png"/><Relationship Id="rId4" Type="http://schemas.openxmlformats.org/officeDocument/2006/relationships/image" Target="../media/image73.sv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control" Target="../activeX/activeX5.xml"/><Relationship Id="rId7" Type="http://schemas.openxmlformats.org/officeDocument/2006/relationships/notesSlide" Target="../notesSlides/notesSlide14.xml"/><Relationship Id="rId12" Type="http://schemas.openxmlformats.org/officeDocument/2006/relationships/image" Target="../media/image83.png"/><Relationship Id="rId17" Type="http://schemas.openxmlformats.org/officeDocument/2006/relationships/image" Target="../media/image78.wmf"/><Relationship Id="rId2" Type="http://schemas.openxmlformats.org/officeDocument/2006/relationships/control" Target="../activeX/activeX4.xml"/><Relationship Id="rId16" Type="http://schemas.openxmlformats.org/officeDocument/2006/relationships/image" Target="../media/image77.wmf"/><Relationship Id="rId1" Type="http://schemas.openxmlformats.org/officeDocument/2006/relationships/vmlDrawing" Target="../drawings/vmlDrawing4.vml"/><Relationship Id="rId6" Type="http://schemas.openxmlformats.org/officeDocument/2006/relationships/slideLayout" Target="../slideLayouts/slideLayout37.xml"/><Relationship Id="rId11" Type="http://schemas.openxmlformats.org/officeDocument/2006/relationships/image" Target="../media/image82.png"/><Relationship Id="rId5" Type="http://schemas.openxmlformats.org/officeDocument/2006/relationships/control" Target="../activeX/activeX7.xml"/><Relationship Id="rId15" Type="http://schemas.openxmlformats.org/officeDocument/2006/relationships/image" Target="../media/image76.wmf"/><Relationship Id="rId10" Type="http://schemas.openxmlformats.org/officeDocument/2006/relationships/image" Target="../media/image81.png"/><Relationship Id="rId4" Type="http://schemas.openxmlformats.org/officeDocument/2006/relationships/control" Target="../activeX/activeX6.xml"/><Relationship Id="rId9" Type="http://schemas.openxmlformats.org/officeDocument/2006/relationships/image" Target="../media/image80.png"/><Relationship Id="rId14" Type="http://schemas.openxmlformats.org/officeDocument/2006/relationships/image" Target="../media/image75.wm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33.gif"/><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7.gif"/><Relationship Id="rId17" Type="http://schemas.openxmlformats.org/officeDocument/2006/relationships/image" Target="../media/image21.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gif"/><Relationship Id="rId5" Type="http://schemas.openxmlformats.org/officeDocument/2006/relationships/slideLayout" Target="../slideLayouts/slideLayout5.xml"/><Relationship Id="rId15" Type="http://schemas.openxmlformats.org/officeDocument/2006/relationships/image" Target="../media/image20.png"/><Relationship Id="rId10" Type="http://schemas.openxmlformats.org/officeDocument/2006/relationships/image" Target="../media/image15.gif"/><Relationship Id="rId19" Type="http://schemas.openxmlformats.org/officeDocument/2006/relationships/image" Target="../media/image3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5.png"/><Relationship Id="rId7" Type="http://schemas.openxmlformats.org/officeDocument/2006/relationships/image" Target="../media/image3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gif"/><Relationship Id="rId5" Type="http://schemas.openxmlformats.org/officeDocument/2006/relationships/slideLayout" Target="../slideLayouts/slideLayout5.xml"/><Relationship Id="rId15" Type="http://schemas.openxmlformats.org/officeDocument/2006/relationships/image" Target="../media/image22.png"/><Relationship Id="rId23" Type="http://schemas.openxmlformats.org/officeDocument/2006/relationships/image" Target="../media/image32.png"/><Relationship Id="rId10" Type="http://schemas.openxmlformats.org/officeDocument/2006/relationships/image" Target="../media/image15.gif"/><Relationship Id="rId19" Type="http://schemas.openxmlformats.org/officeDocument/2006/relationships/image" Target="../media/image24.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3.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3.gif"/><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21.gif"/><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15.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9.gif"/><Relationship Id="rId5" Type="http://schemas.openxmlformats.org/officeDocument/2006/relationships/slideLayout" Target="../slideLayouts/slideLayout5.xml"/><Relationship Id="rId15" Type="http://schemas.microsoft.com/office/2007/relationships/hdphoto" Target="../media/hdphoto7.wdp"/><Relationship Id="rId10" Type="http://schemas.openxmlformats.org/officeDocument/2006/relationships/image" Target="../media/image18.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3.gif"/><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21.gif"/><Relationship Id="rId17" Type="http://schemas.openxmlformats.org/officeDocument/2006/relationships/image" Target="../media/image32.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5.xml"/><Relationship Id="rId15" Type="http://schemas.openxmlformats.org/officeDocument/2006/relationships/image" Target="../media/image30.png"/><Relationship Id="rId10" Type="http://schemas.openxmlformats.org/officeDocument/2006/relationships/image" Target="../media/image17.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9.gif"/></Relationships>
</file>

<file path=ppt/slides/_rels/slide8.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1.gif"/><Relationship Id="rId3" Type="http://schemas.openxmlformats.org/officeDocument/2006/relationships/slideLayout" Target="../slideLayouts/slideLayout5.xml"/><Relationship Id="rId7" Type="http://schemas.microsoft.com/office/2007/relationships/hdphoto" Target="../media/hdphoto1.wdp"/><Relationship Id="rId12" Type="http://schemas.openxmlformats.org/officeDocument/2006/relationships/image" Target="../media/image1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gif"/><Relationship Id="rId4" Type="http://schemas.openxmlformats.org/officeDocument/2006/relationships/audio" Target="../media/audio2.wav"/><Relationship Id="rId9" Type="http://schemas.openxmlformats.org/officeDocument/2006/relationships/image" Target="../media/image16.gif"/><Relationship Id="rId14" Type="http://schemas.openxmlformats.org/officeDocument/2006/relationships/image" Target="../media/image37.gif"/></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microsoft.com/office/2007/relationships/hdphoto" Target="../media/hdphoto1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647751-E190-48C7-A18C-0484E93F62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68999" y="5367867"/>
            <a:ext cx="1268025" cy="1336080"/>
          </a:xfrm>
          <a:prstGeom prst="rect">
            <a:avLst/>
          </a:prstGeom>
        </p:spPr>
      </p:pic>
      <p:pic>
        <p:nvPicPr>
          <p:cNvPr id="4" name="Picture 3">
            <a:extLst>
              <a:ext uri="{FF2B5EF4-FFF2-40B4-BE49-F238E27FC236}">
                <a16:creationId xmlns:a16="http://schemas.microsoft.com/office/drawing/2014/main" id="{1EE0AEC0-29DA-2C16-6D87-DFAD318B83F7}"/>
              </a:ext>
            </a:extLst>
          </p:cNvPr>
          <p:cNvPicPr>
            <a:picLocks noChangeAspect="1"/>
          </p:cNvPicPr>
          <p:nvPr/>
        </p:nvPicPr>
        <p:blipFill>
          <a:blip r:embed="rId4"/>
          <a:stretch>
            <a:fillRect/>
          </a:stretch>
        </p:blipFill>
        <p:spPr>
          <a:xfrm>
            <a:off x="3896340" y="2690893"/>
            <a:ext cx="3389670" cy="2523963"/>
          </a:xfrm>
          <a:prstGeom prst="rect">
            <a:avLst/>
          </a:prstGeom>
        </p:spPr>
      </p:pic>
    </p:spTree>
    <p:extLst>
      <p:ext uri="{BB962C8B-B14F-4D97-AF65-F5344CB8AC3E}">
        <p14:creationId xmlns:p14="http://schemas.microsoft.com/office/powerpoint/2010/main" val="13144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5">
            <a:extLst>
              <a:ext uri="{FF2B5EF4-FFF2-40B4-BE49-F238E27FC236}">
                <a16:creationId xmlns:a16="http://schemas.microsoft.com/office/drawing/2014/main" id="{84994434-641C-7887-EDE4-626F2FC118D6}"/>
              </a:ext>
            </a:extLst>
          </p:cNvPr>
          <p:cNvGrpSpPr/>
          <p:nvPr/>
        </p:nvGrpSpPr>
        <p:grpSpPr>
          <a:xfrm>
            <a:off x="581030" y="358289"/>
            <a:ext cx="11013183" cy="1510904"/>
            <a:chOff x="882902" y="242585"/>
            <a:chExt cx="8259887" cy="1133178"/>
          </a:xfrm>
        </p:grpSpPr>
        <p:grpSp>
          <p:nvGrpSpPr>
            <p:cNvPr id="21" name="Nhóm 14">
              <a:extLst>
                <a:ext uri="{FF2B5EF4-FFF2-40B4-BE49-F238E27FC236}">
                  <a16:creationId xmlns:a16="http://schemas.microsoft.com/office/drawing/2014/main" id="{7A32B72D-BC8A-630A-FE0C-07859B547BC6}"/>
                </a:ext>
              </a:extLst>
            </p:cNvPr>
            <p:cNvGrpSpPr/>
            <p:nvPr/>
          </p:nvGrpSpPr>
          <p:grpSpPr>
            <a:xfrm>
              <a:off x="882902" y="242585"/>
              <a:ext cx="8259887" cy="1133178"/>
              <a:chOff x="937956" y="308438"/>
              <a:chExt cx="8259887" cy="1133178"/>
            </a:xfrm>
          </p:grpSpPr>
          <p:sp>
            <p:nvSpPr>
              <p:cNvPr id="26" name="Hình chữ nhật: Góc Tròn 13">
                <a:extLst>
                  <a:ext uri="{FF2B5EF4-FFF2-40B4-BE49-F238E27FC236}">
                    <a16:creationId xmlns:a16="http://schemas.microsoft.com/office/drawing/2014/main" id="{E013A8DE-968E-D309-1776-755A4E20E276}"/>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7" name="Hộp Văn bản 12">
                <a:extLst>
                  <a:ext uri="{FF2B5EF4-FFF2-40B4-BE49-F238E27FC236}">
                    <a16:creationId xmlns:a16="http://schemas.microsoft.com/office/drawing/2014/main" id="{7AB8DDA0-2F31-BF65-5E22-BB8FE6046221}"/>
                  </a:ext>
                </a:extLst>
              </p:cNvPr>
              <p:cNvSpPr txBox="1"/>
              <p:nvPr/>
            </p:nvSpPr>
            <p:spPr>
              <a:xfrm>
                <a:off x="1738109" y="336417"/>
                <a:ext cx="7459734" cy="1084913"/>
              </a:xfrm>
              <a:prstGeom prst="rect">
                <a:avLst/>
              </a:prstGeom>
              <a:noFill/>
            </p:spPr>
            <p:txBody>
              <a:bodyPr wrap="square" rtlCol="0">
                <a:spAutoFit/>
              </a:bodyPr>
              <a:lstStyle/>
              <a:p>
                <a:pPr algn="ctr" defTabSz="1219170">
                  <a:buClr>
                    <a:srgbClr val="000000"/>
                  </a:buClr>
                </a:pPr>
                <a:r>
                  <a:rPr lang="en-US" sz="4400" b="1" i="0" dirty="0" err="1">
                    <a:solidFill>
                      <a:srgbClr val="000000"/>
                    </a:solidFill>
                    <a:effectLst/>
                    <a:latin typeface="Calibri" panose="020F0502020204030204" pitchFamily="34" charset="0"/>
                    <a:cs typeface="Calibri" panose="020F0502020204030204" pitchFamily="34" charset="0"/>
                  </a:rPr>
                  <a:t>Trao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đổi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với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bạn</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Bầu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trời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đẹp</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nhất</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lúc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Vì</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sao</a:t>
                </a:r>
                <a:r>
                  <a:rPr lang="en-US" sz="4400" b="1" i="0" dirty="0">
                    <a:solidFill>
                      <a:srgbClr val="000000"/>
                    </a:solidFill>
                    <a:effectLst/>
                    <a:latin typeface="Calibri" panose="020F0502020204030204" pitchFamily="34" charset="0"/>
                    <a:cs typeface="Calibri" panose="020F0502020204030204" pitchFamily="34" charset="0"/>
                  </a:rPr>
                  <a:t>?</a:t>
                </a:r>
                <a:endParaRPr lang="en-US" sz="4267" b="1" kern="0" dirty="0">
                  <a:latin typeface="Calibri" panose="020F0502020204030204" pitchFamily="34" charset="0"/>
                  <a:cs typeface="Calibri" panose="020F0502020204030204" pitchFamily="34" charset="0"/>
                  <a:sym typeface="Arial"/>
                </a:endParaRPr>
              </a:p>
            </p:txBody>
          </p:sp>
        </p:grpSp>
        <p:pic>
          <p:nvPicPr>
            <p:cNvPr id="25" name="Hình ảnh 11" descr="Ảnh có chứa văn bản, mẫu họa&#10;&#10;Mô tả được tạo tự động">
              <a:extLst>
                <a:ext uri="{FF2B5EF4-FFF2-40B4-BE49-F238E27FC236}">
                  <a16:creationId xmlns:a16="http://schemas.microsoft.com/office/drawing/2014/main" id="{AA0F7262-B603-5CD3-8AF0-7018683116D4}"/>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1026" name="Picture 2" descr="Hơn 4.700 Bầu Trời Quang đãng ảnh, hình chụp &amp; hình ảnh trả phí bản quyền  một lần sẵn có - iStock">
            <a:extLst>
              <a:ext uri="{FF2B5EF4-FFF2-40B4-BE49-F238E27FC236}">
                <a16:creationId xmlns:a16="http://schemas.microsoft.com/office/drawing/2014/main" id="{1E614784-9665-3465-DF6B-5FC1B80E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9" y="2019300"/>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11" name="Picture 10">
            <a:extLst>
              <a:ext uri="{FF2B5EF4-FFF2-40B4-BE49-F238E27FC236}">
                <a16:creationId xmlns:a16="http://schemas.microsoft.com/office/drawing/2014/main" id="{2B7A1E99-80C6-B525-47AB-0EF7455B93DC}"/>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3704760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Giờ học hôm nay, thầy giáo cùng cả lớp đi ra cánh đồng. Buổi sáng mùa thu mát mẻ. Thầy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Các cô cậu học trò nhìn lên trời và suy nghĩ. Sau vài phút, một em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25640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Sau đó, mỗi em đều muốn nói về bầu trời bằng những từ ngữ của riêng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buồn bã. Những đám mây xám đang từ phương bắc trôi tới.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trầm ngâm. Nó nhớ đến tiếng hót của bầy chim sơn ca.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algn="r"/>
            <a:r>
              <a:rPr lang="vi-VN" sz="2100" b="0" i="0" dirty="0">
                <a:solidFill>
                  <a:srgbClr val="000000"/>
                </a:solidFill>
                <a:effectLst/>
                <a:latin typeface="Calibri" panose="020F0502020204030204" pitchFamily="34" charset="0"/>
                <a:cs typeface="Calibri" panose="020F0502020204030204" pitchFamily="34" charset="0"/>
              </a:rPr>
              <a:t>(Theo Xu-khôm-lin-xki, Mạnh Hưởng dịch)</a:t>
            </a:r>
            <a:r>
              <a:rPr lang="en-US" sz="2100" b="0" i="0" dirty="0">
                <a:solidFill>
                  <a:srgbClr val="000000"/>
                </a:solidFill>
                <a:effectLst/>
                <a:latin typeface="Calibri" panose="020F0502020204030204" pitchFamily="34" charset="0"/>
                <a:cs typeface="Calibri" panose="020F0502020204030204" pitchFamily="34" charset="0"/>
              </a:rPr>
              <a:t> </a:t>
            </a:r>
            <a:endParaRPr lang="vi-VN" sz="21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79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DB7155-D7D8-11F6-D9AC-AB0F60768D63}"/>
              </a:ext>
            </a:extLst>
          </p:cNvPr>
          <p:cNvSpPr txBox="1"/>
          <p:nvPr/>
        </p:nvSpPr>
        <p:spPr>
          <a:xfrm>
            <a:off x="1242766" y="1076440"/>
            <a:ext cx="10392269" cy="1569660"/>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0" name="TextBox 19">
            <a:extLst>
              <a:ext uri="{FF2B5EF4-FFF2-40B4-BE49-F238E27FC236}">
                <a16:creationId xmlns:a16="http://schemas.microsoft.com/office/drawing/2014/main"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166016" y="1713982"/>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E5B99-E4E8-E439-7784-3AF7E0B91078}"/>
              </a:ext>
            </a:extLst>
          </p:cNvPr>
          <p:cNvPicPr>
            <a:picLocks noChangeAspect="1"/>
          </p:cNvPicPr>
          <p:nvPr/>
        </p:nvPicPr>
        <p:blipFill>
          <a:blip r:embed="rId3"/>
          <a:stretch>
            <a:fillRect/>
          </a:stretch>
        </p:blipFill>
        <p:spPr>
          <a:xfrm>
            <a:off x="1375435" y="834382"/>
            <a:ext cx="9620322" cy="1670449"/>
          </a:xfrm>
          <a:prstGeom prst="rect">
            <a:avLst/>
          </a:prstGeom>
        </p:spPr>
      </p:pic>
      <p:sp>
        <p:nvSpPr>
          <p:cNvPr id="3" name="圆角矩形 17">
            <a:extLst>
              <a:ext uri="{FF2B5EF4-FFF2-40B4-BE49-F238E27FC236}">
                <a16:creationId xmlns:a16="http://schemas.microsoft.com/office/drawing/2014/main" id="{BFA1D940-4C5D-89C2-D9FB-183B21A6DFDD}"/>
              </a:ext>
            </a:extLst>
          </p:cNvPr>
          <p:cNvSpPr/>
          <p:nvPr/>
        </p:nvSpPr>
        <p:spPr>
          <a:xfrm>
            <a:off x="2117249" y="2859781"/>
            <a:ext cx="5677183"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B5251790-B5E2-D27D-9045-74356EB19BEC}"/>
              </a:ext>
            </a:extLst>
          </p:cNvPr>
          <p:cNvSpPr txBox="1"/>
          <p:nvPr/>
        </p:nvSpPr>
        <p:spPr>
          <a:xfrm>
            <a:off x="2731357" y="3026699"/>
            <a:ext cx="473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id="{15EE6334-5FEE-B2E4-9D51-B0B8CF58BE17}"/>
              </a:ext>
            </a:extLst>
          </p:cNvPr>
          <p:cNvSpPr/>
          <p:nvPr/>
        </p:nvSpPr>
        <p:spPr>
          <a:xfrm>
            <a:off x="3456305" y="4177559"/>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3F1CE3F-7978-375C-D23C-E371E596C6C0}"/>
              </a:ext>
            </a:extLst>
          </p:cNvPr>
          <p:cNvSpPr txBox="1"/>
          <p:nvPr/>
        </p:nvSpPr>
        <p:spPr>
          <a:xfrm>
            <a:off x="4172367" y="4366189"/>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EEDF4426-F30B-A14D-93F9-77E5E0DD8527}"/>
              </a:ext>
            </a:extLst>
          </p:cNvPr>
          <p:cNvSpPr/>
          <p:nvPr/>
        </p:nvSpPr>
        <p:spPr>
          <a:xfrm>
            <a:off x="5913755" y="5463434"/>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BB3BC8AA-F674-5BF6-54F7-4CD92A65645E}"/>
              </a:ext>
            </a:extLst>
          </p:cNvPr>
          <p:cNvSpPr txBox="1"/>
          <p:nvPr/>
        </p:nvSpPr>
        <p:spPr>
          <a:xfrm>
            <a:off x="6629817" y="5652064"/>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4827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DB8FF7-22C5-469D-64F8-AFD93986F388}"/>
              </a:ext>
            </a:extLst>
          </p:cNvPr>
          <p:cNvSpPr txBox="1"/>
          <p:nvPr/>
        </p:nvSpPr>
        <p:spPr>
          <a:xfrm>
            <a:off x="217640" y="1827327"/>
            <a:ext cx="3850926"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27" name="Rectangle 26">
            <a:extLst>
              <a:ext uri="{FF2B5EF4-FFF2-40B4-BE49-F238E27FC236}">
                <a16:creationId xmlns:a16="http://schemas.microsoft.com/office/drawing/2014/main" id="{1A3238B4-3334-4F17-A61C-918201BD50DB}"/>
              </a:ext>
            </a:extLst>
          </p:cNvPr>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c</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ó dáng vẻ đang suy nghĩ, nghiền ngẫm điều gì.</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31C14AF0-5096-DF7C-D6FA-388D8EB700A3}"/>
              </a:ext>
            </a:extLst>
          </p:cNvPr>
          <p:cNvPicPr>
            <a:picLocks noChangeAspect="1"/>
          </p:cNvPicPr>
          <p:nvPr/>
        </p:nvPicPr>
        <p:blipFill>
          <a:blip r:embed="rId3"/>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a:extLst>
              <a:ext uri="{FF2B5EF4-FFF2-40B4-BE49-F238E27FC236}">
                <a16:creationId xmlns:a16="http://schemas.microsoft.com/office/drawing/2014/main" id="{0D3334AE-D891-7CEA-EA86-7CDFFCF6A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974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578449" y="2628683"/>
            <a:ext cx="11035101" cy="3416320"/>
          </a:xfrm>
          <a:prstGeom prst="rect">
            <a:avLst/>
          </a:prstGeom>
          <a:solidFill>
            <a:schemeClr val="bg1"/>
          </a:solidFill>
        </p:spPr>
        <p:txBody>
          <a:bodyPr wrap="square" rtlCol="0">
            <a:spAutoFit/>
          </a:bodyPr>
          <a:lstStyle/>
          <a:p>
            <a:pPr algn="just" defTabSz="1219170">
              <a:buClr>
                <a:srgbClr val="000000"/>
              </a:buClr>
            </a:pP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học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hôm</a:t>
            </a:r>
            <a:r>
              <a:rPr lang="en-US" sz="3600" kern="0" dirty="0">
                <a:solidFill>
                  <a:srgbClr val="000000"/>
                </a:solidFill>
                <a:latin typeface="Calibri"/>
                <a:cs typeface="Arial"/>
                <a:sym typeface="Arial"/>
              </a:rPr>
              <a:t> nay,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giáo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cùng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cả</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lớp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cánh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đồng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Buổi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sáng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mát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mẻ</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a:t>
            </a:r>
          </a:p>
          <a:p>
            <a:pPr algn="just" defTabSz="1219170">
              <a:buClr>
                <a:srgbClr val="000000"/>
              </a:buClr>
            </a:pPr>
            <a:r>
              <a:rPr lang="en-US" sz="3600" kern="0" dirty="0">
                <a:solidFill>
                  <a:srgbClr val="000000"/>
                </a:solidFill>
                <a:latin typeface="Calibri"/>
                <a:cs typeface="Arial"/>
                <a:sym typeface="Arial"/>
              </a:rPr>
              <a:t>   -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nhìn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lên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hè</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rất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với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tia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mặt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chang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Còn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bây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thế</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nào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suy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nghĩ</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và</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chọn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từ</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ngữ</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thích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hợp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để</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về</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5"/>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spid="1029" name="TextBox1" r:id="rId2" imgW="5248440" imgH="771480"/>
        </mc:Choice>
        <mc:Fallback>
          <p:control name="TextBox1" r:id="rId2" imgW="5248440" imgH="77148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6"/>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405893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409342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Các cô cậu học trò nhìn lên trời và suy nghĩ. Sau vài phút, một em nói: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 Bầu trời xanh như mặt nước mệt mỏi trong ao.</a:t>
            </a:r>
            <a:endParaRPr kumimoji="0" lang="en-US" sz="2000" b="0" i="0" u="none" strike="noStrike" kern="0" cap="none" spc="0" normalizeH="0" baseline="0" noProof="0" dirty="0">
              <a:ln>
                <a:noFill/>
              </a:ln>
              <a:solidFill>
                <a:srgbClr val="000000"/>
              </a:solidFill>
              <a:effectLst/>
              <a:uLnTx/>
              <a:uFillTx/>
              <a:latin typeface="Calibri"/>
              <a:ea typeface="+mn-ea"/>
              <a:cs typeface="Arial"/>
              <a:sym typeface="Arial"/>
            </a:endParaRPr>
          </a:p>
          <a:p>
            <a:pPr algn="just"/>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2:</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5"/>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spid="2053" name="TextBox1" r:id="rId2" imgW="5248440" imgH="771480"/>
        </mc:Choice>
        <mc:Fallback>
          <p:control name="TextBox1" r:id="rId2" imgW="5248440" imgH="77148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6"/>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3076769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397031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Sau đó, mỗi em đều muốn nói về bầu trời bằng những từ ngữ của riêng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buồn bã. Những đám mây xám đang từ phương bắc trôi tới.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trầm ngâm. Nó nhớ đến tiếng hót của bầy chim sơn ca.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3:</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5"/>
          <a:stretch>
            <a:fillRect/>
          </a:stretch>
        </p:blipFill>
        <p:spPr>
          <a:xfrm>
            <a:off x="1336912" y="384389"/>
            <a:ext cx="9175275" cy="926672"/>
          </a:xfrm>
          <a:prstGeom prst="rect">
            <a:avLst/>
          </a:prstGeom>
        </p:spPr>
      </p:pic>
      <p:cxnSp>
        <p:nvCxnSpPr>
          <p:cNvPr id="2" name="Straight Connector 1">
            <a:extLst>
              <a:ext uri="{FF2B5EF4-FFF2-40B4-BE49-F238E27FC236}">
                <a16:creationId xmlns:a16="http://schemas.microsoft.com/office/drawing/2014/main" id="{6238FD9B-C6F8-9CBE-7DB3-49379CA4DF2B}"/>
              </a:ext>
            </a:extLst>
          </p:cNvPr>
          <p:cNvCxnSpPr>
            <a:cxnSpLocks/>
          </p:cNvCxnSpPr>
          <p:nvPr/>
        </p:nvCxnSpPr>
        <p:spPr>
          <a:xfrm flipH="1">
            <a:off x="3904179" y="466446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47AF4A-B1A1-1A75-E43A-B7C4CFF2A99E}"/>
              </a:ext>
            </a:extLst>
          </p:cNvPr>
          <p:cNvCxnSpPr>
            <a:cxnSpLocks/>
          </p:cNvCxnSpPr>
          <p:nvPr/>
        </p:nvCxnSpPr>
        <p:spPr>
          <a:xfrm flipH="1">
            <a:off x="7233006" y="465419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2BDF93C-2420-31E1-F817-9A03B9D23DAD}"/>
              </a:ext>
            </a:extLst>
          </p:cNvPr>
          <p:cNvCxnSpPr>
            <a:cxnSpLocks/>
          </p:cNvCxnSpPr>
          <p:nvPr/>
        </p:nvCxnSpPr>
        <p:spPr>
          <a:xfrm flipH="1">
            <a:off x="8198777" y="464392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74F13A-3CCA-92E9-E917-C99CE457719D}"/>
              </a:ext>
            </a:extLst>
          </p:cNvPr>
          <p:cNvCxnSpPr>
            <a:cxnSpLocks/>
          </p:cNvCxnSpPr>
          <p:nvPr/>
        </p:nvCxnSpPr>
        <p:spPr>
          <a:xfrm flipH="1">
            <a:off x="1448655" y="5147353"/>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88AD96-3134-1DCA-04C7-AA65007B657C}"/>
              </a:ext>
            </a:extLst>
          </p:cNvPr>
          <p:cNvCxnSpPr>
            <a:cxnSpLocks/>
          </p:cNvCxnSpPr>
          <p:nvPr/>
        </p:nvCxnSpPr>
        <p:spPr>
          <a:xfrm flipH="1">
            <a:off x="7582327" y="511653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EE41C0-F2F1-6924-EA51-C71A438C928E}"/>
              </a:ext>
            </a:extLst>
          </p:cNvPr>
          <p:cNvCxnSpPr>
            <a:cxnSpLocks/>
          </p:cNvCxnSpPr>
          <p:nvPr/>
        </p:nvCxnSpPr>
        <p:spPr>
          <a:xfrm flipH="1">
            <a:off x="9729625"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27F34A-4AF3-C80B-ACD2-F96CD15185B9}"/>
              </a:ext>
            </a:extLst>
          </p:cNvPr>
          <p:cNvCxnSpPr>
            <a:cxnSpLocks/>
          </p:cNvCxnSpPr>
          <p:nvPr/>
        </p:nvCxnSpPr>
        <p:spPr>
          <a:xfrm flipH="1">
            <a:off x="9832367"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F79227-EA77-172F-38BC-AF5582B0DF80}"/>
              </a:ext>
            </a:extLst>
          </p:cNvPr>
          <p:cNvCxnSpPr>
            <a:cxnSpLocks/>
          </p:cNvCxnSpPr>
          <p:nvPr/>
        </p:nvCxnSpPr>
        <p:spPr>
          <a:xfrm flipH="1">
            <a:off x="10962525" y="5106257"/>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C2C173-E6AC-9664-7E21-E2B4B32351D4}"/>
              </a:ext>
            </a:extLst>
          </p:cNvPr>
          <p:cNvCxnSpPr>
            <a:cxnSpLocks/>
          </p:cNvCxnSpPr>
          <p:nvPr/>
        </p:nvCxnSpPr>
        <p:spPr>
          <a:xfrm flipH="1">
            <a:off x="1068511" y="5496675"/>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2A7D7B-9FCD-6273-20AC-E7D055E5D31F}"/>
              </a:ext>
            </a:extLst>
          </p:cNvPr>
          <p:cNvCxnSpPr>
            <a:cxnSpLocks/>
          </p:cNvCxnSpPr>
          <p:nvPr/>
        </p:nvCxnSpPr>
        <p:spPr>
          <a:xfrm flipH="1">
            <a:off x="1633590" y="552749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C9E36E-045C-9DEC-B7FC-D7D62CE2FAF7}"/>
              </a:ext>
            </a:extLst>
          </p:cNvPr>
          <p:cNvCxnSpPr>
            <a:cxnSpLocks/>
          </p:cNvCxnSpPr>
          <p:nvPr/>
        </p:nvCxnSpPr>
        <p:spPr>
          <a:xfrm flipH="1">
            <a:off x="6770668" y="5537772"/>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AA5736-AFDF-38BD-DD8A-16887DF2E995}"/>
              </a:ext>
            </a:extLst>
          </p:cNvPr>
          <p:cNvCxnSpPr>
            <a:cxnSpLocks/>
          </p:cNvCxnSpPr>
          <p:nvPr/>
        </p:nvCxnSpPr>
        <p:spPr>
          <a:xfrm flipH="1">
            <a:off x="2342506" y="5969286"/>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0E5B41-C38A-5220-34C7-66ABF8C46DDA}"/>
              </a:ext>
            </a:extLst>
          </p:cNvPr>
          <p:cNvCxnSpPr>
            <a:cxnSpLocks/>
          </p:cNvCxnSpPr>
          <p:nvPr/>
        </p:nvCxnSpPr>
        <p:spPr>
          <a:xfrm flipH="1">
            <a:off x="2486344" y="598983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7" name="TextBox1" r:id="rId2" imgW="5248440" imgH="771480"/>
        </mc:Choice>
        <mc:Fallback>
          <p:control name="TextBox1" r:id="rId2" imgW="5248440" imgH="77148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6"/>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1316329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351;p42">
            <a:extLst>
              <a:ext uri="{FF2B5EF4-FFF2-40B4-BE49-F238E27FC236}">
                <a16:creationId xmlns:a16="http://schemas.microsoft.com/office/drawing/2014/main" id="{D1ECDB6F-0838-A29E-045B-1FD17FE30164}"/>
              </a:ext>
            </a:extLst>
          </p:cNvPr>
          <p:cNvSpPr txBox="1">
            <a:spLocks/>
          </p:cNvSpPr>
          <p:nvPr/>
        </p:nvSpPr>
        <p:spPr>
          <a:xfrm>
            <a:off x="1438276" y="287677"/>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D16A619C-3198-C866-14CE-34816A1F3C30}"/>
              </a:ext>
            </a:extLst>
          </p:cNvPr>
          <p:cNvGrpSpPr/>
          <p:nvPr/>
        </p:nvGrpSpPr>
        <p:grpSpPr>
          <a:xfrm>
            <a:off x="5211415" y="2254081"/>
            <a:ext cx="6634712" cy="3169925"/>
            <a:chOff x="2975205" y="1255651"/>
            <a:chExt cx="5432196" cy="3036949"/>
          </a:xfrm>
        </p:grpSpPr>
        <p:sp>
          <p:nvSpPr>
            <p:cNvPr id="22" name="Rectangle: Rounded Corners 21">
              <a:extLst>
                <a:ext uri="{FF2B5EF4-FFF2-40B4-BE49-F238E27FC236}">
                  <a16:creationId xmlns:a16="http://schemas.microsoft.com/office/drawing/2014/main" id="{ACC2653F-98A7-EE71-BCBF-A920B605E2EF}"/>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23" name="Rectangle: Rounded Corners 22">
              <a:extLst>
                <a:ext uri="{FF2B5EF4-FFF2-40B4-BE49-F238E27FC236}">
                  <a16:creationId xmlns:a16="http://schemas.microsoft.com/office/drawing/2014/main" id="{ED5A4D64-5567-23C5-ED5E-A1C5C2D1566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CEA9F299-0A28-51D3-E713-4AAC44EB1C62}"/>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B57627BE-4F93-8835-0A97-6DA484D27E0C}"/>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065A4ED4-71D4-0E4F-A230-675930F98035}"/>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27" name="Picture 26" descr="A group of dolls&#10;&#10;Description automatically generated with low confidence">
            <a:extLst>
              <a:ext uri="{FF2B5EF4-FFF2-40B4-BE49-F238E27FC236}">
                <a16:creationId xmlns:a16="http://schemas.microsoft.com/office/drawing/2014/main" id="{8516B6C6-24CB-2293-8514-8E70FB379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7297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ationary&#10;&#10;Description automatically generated">
            <a:extLst>
              <a:ext uri="{FF2B5EF4-FFF2-40B4-BE49-F238E27FC236}">
                <a16:creationId xmlns:a16="http://schemas.microsoft.com/office/drawing/2014/main" id="{B20C407A-EDE9-01F3-0F8B-1915E4A346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9641458" y="3933220"/>
            <a:ext cx="2550542" cy="2924780"/>
          </a:xfrm>
          <a:prstGeom prst="rect">
            <a:avLst/>
          </a:prstGeom>
        </p:spPr>
      </p:pic>
      <p:grpSp>
        <p:nvGrpSpPr>
          <p:cNvPr id="3" name="Group 2">
            <a:extLst>
              <a:ext uri="{FF2B5EF4-FFF2-40B4-BE49-F238E27FC236}">
                <a16:creationId xmlns:a16="http://schemas.microsoft.com/office/drawing/2014/main" id="{C24562A2-DA71-A730-1CEB-24BF45665EEE}"/>
              </a:ext>
            </a:extLst>
          </p:cNvPr>
          <p:cNvGrpSpPr/>
          <p:nvPr/>
        </p:nvGrpSpPr>
        <p:grpSpPr>
          <a:xfrm>
            <a:off x="1710821" y="1804664"/>
            <a:ext cx="8200530" cy="3778388"/>
            <a:chOff x="353341" y="1443489"/>
            <a:chExt cx="6150398" cy="2833791"/>
          </a:xfrm>
        </p:grpSpPr>
        <p:grpSp>
          <p:nvGrpSpPr>
            <p:cNvPr id="4" name="Group 3">
              <a:extLst>
                <a:ext uri="{FF2B5EF4-FFF2-40B4-BE49-F238E27FC236}">
                  <a16:creationId xmlns:a16="http://schemas.microsoft.com/office/drawing/2014/main" id="{CF7B41B9-AAA3-5790-BF4C-C429F108CFF8}"/>
                </a:ext>
              </a:extLst>
            </p:cNvPr>
            <p:cNvGrpSpPr/>
            <p:nvPr/>
          </p:nvGrpSpPr>
          <p:grpSpPr>
            <a:xfrm>
              <a:off x="353341" y="1443489"/>
              <a:ext cx="6150398" cy="2833791"/>
              <a:chOff x="2975204" y="1281370"/>
              <a:chExt cx="6912500" cy="2816973"/>
            </a:xfrm>
          </p:grpSpPr>
          <p:sp>
            <p:nvSpPr>
              <p:cNvPr id="17" name="Rectangle: Rounded Corners 16">
                <a:extLst>
                  <a:ext uri="{FF2B5EF4-FFF2-40B4-BE49-F238E27FC236}">
                    <a16:creationId xmlns:a16="http://schemas.microsoft.com/office/drawing/2014/main" id="{A54C0EE1-05AC-5279-5645-50665E54010A}"/>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18" name="Rectangle: Rounded Corners 17">
                <a:extLst>
                  <a:ext uri="{FF2B5EF4-FFF2-40B4-BE49-F238E27FC236}">
                    <a16:creationId xmlns:a16="http://schemas.microsoft.com/office/drawing/2014/main" id="{B8664ADE-689C-9A66-935E-098C7A51A428}"/>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23D3EF3B-F567-8CC0-F54B-F1C088ACEED5}"/>
                </a:ext>
              </a:extLst>
            </p:cNvPr>
            <p:cNvGrpSpPr/>
            <p:nvPr/>
          </p:nvGrpSpPr>
          <p:grpSpPr>
            <a:xfrm>
              <a:off x="2702638" y="2480959"/>
              <a:ext cx="1558526" cy="498928"/>
              <a:chOff x="2701706" y="2485915"/>
              <a:chExt cx="1558526" cy="498928"/>
            </a:xfrm>
          </p:grpSpPr>
          <p:pic>
            <p:nvPicPr>
              <p:cNvPr id="14" name="Picture 13" descr="Shape, circle&#10;&#10;Description automatically generated">
                <a:extLst>
                  <a:ext uri="{FF2B5EF4-FFF2-40B4-BE49-F238E27FC236}">
                    <a16:creationId xmlns:a16="http://schemas.microsoft.com/office/drawing/2014/main" id="{A56073E9-D53B-7A9D-51AE-2E7B6B0D7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958C265D-5E9E-08B5-A68A-88C34161C9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DDAB7F01-F8DD-4507-39F0-AA73BBA78A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6" name="Group 5">
              <a:extLst>
                <a:ext uri="{FF2B5EF4-FFF2-40B4-BE49-F238E27FC236}">
                  <a16:creationId xmlns:a16="http://schemas.microsoft.com/office/drawing/2014/main" id="{CF0EBCA8-E914-4513-E72F-6D7B051BA3F3}"/>
                </a:ext>
              </a:extLst>
            </p:cNvPr>
            <p:cNvGrpSpPr/>
            <p:nvPr/>
          </p:nvGrpSpPr>
          <p:grpSpPr>
            <a:xfrm>
              <a:off x="2948616" y="3022602"/>
              <a:ext cx="1538406" cy="493960"/>
              <a:chOff x="2701706" y="2490884"/>
              <a:chExt cx="1538406" cy="493960"/>
            </a:xfrm>
          </p:grpSpPr>
          <p:pic>
            <p:nvPicPr>
              <p:cNvPr id="11" name="Picture 10" descr="Shape, circle&#10;&#10;Description automatically generated">
                <a:extLst>
                  <a:ext uri="{FF2B5EF4-FFF2-40B4-BE49-F238E27FC236}">
                    <a16:creationId xmlns:a16="http://schemas.microsoft.com/office/drawing/2014/main" id="{15998270-EEC6-C934-9993-1EC55B3B54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8D36FF47-788B-2316-E9EF-04FA47F60C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0B97ED23-BEBD-6313-F311-BE9AE7565A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7" name="Group 6">
              <a:extLst>
                <a:ext uri="{FF2B5EF4-FFF2-40B4-BE49-F238E27FC236}">
                  <a16:creationId xmlns:a16="http://schemas.microsoft.com/office/drawing/2014/main" id="{B2BE4653-6B19-CC17-58B4-6B26C24E93FB}"/>
                </a:ext>
              </a:extLst>
            </p:cNvPr>
            <p:cNvGrpSpPr/>
            <p:nvPr/>
          </p:nvGrpSpPr>
          <p:grpSpPr>
            <a:xfrm>
              <a:off x="4955611" y="3606874"/>
              <a:ext cx="1465985" cy="498928"/>
              <a:chOff x="2647569" y="2485915"/>
              <a:chExt cx="1465985" cy="498928"/>
            </a:xfrm>
          </p:grpSpPr>
          <p:pic>
            <p:nvPicPr>
              <p:cNvPr id="8" name="Picture 7" descr="Shape, circle&#10;&#10;Description automatically generated">
                <a:extLst>
                  <a:ext uri="{FF2B5EF4-FFF2-40B4-BE49-F238E27FC236}">
                    <a16:creationId xmlns:a16="http://schemas.microsoft.com/office/drawing/2014/main" id="{A7DDB1ED-2AC6-EE56-A80D-30D1722032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9" name="Picture 8" descr="Shape, circle&#10;&#10;Description automatically generated">
                <a:extLst>
                  <a:ext uri="{FF2B5EF4-FFF2-40B4-BE49-F238E27FC236}">
                    <a16:creationId xmlns:a16="http://schemas.microsoft.com/office/drawing/2014/main" id="{7F75A152-FD89-20A1-B327-305DF8977E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10" name="Picture 9" descr="Shape, circle&#10;&#10;Description automatically generated">
                <a:extLst>
                  <a:ext uri="{FF2B5EF4-FFF2-40B4-BE49-F238E27FC236}">
                    <a16:creationId xmlns:a16="http://schemas.microsoft.com/office/drawing/2014/main" id="{3BECFB10-D3C3-15F4-02CB-4E7ABE5CDB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9" name="Google Shape;2351;p42">
            <a:extLst>
              <a:ext uri="{FF2B5EF4-FFF2-40B4-BE49-F238E27FC236}">
                <a16:creationId xmlns:a16="http://schemas.microsoft.com/office/drawing/2014/main" id="{8AD04A33-34AE-A4C7-6033-AE16C5469AD8}"/>
              </a:ext>
            </a:extLst>
          </p:cNvPr>
          <p:cNvSpPr txBox="1">
            <a:spLocks/>
          </p:cNvSpPr>
          <p:nvPr/>
        </p:nvSpPr>
        <p:spPr>
          <a:xfrm>
            <a:off x="1602280" y="331740"/>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LUYỆN </a:t>
            </a:r>
            <a:r>
              <a:rPr lang="en-US" sz="5867" b="1" kern="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ĐỌC TRƯỚC LỚP</a:t>
            </a:r>
            <a:endPar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5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5333">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0E11D1F2-EAB9-2D3C-2DF3-918A767450CB}"/>
              </a:ext>
            </a:extLst>
          </p:cNvPr>
          <p:cNvPicPr>
            <a:picLocks noChangeAspect="1"/>
          </p:cNvPicPr>
          <p:nvPr/>
        </p:nvPicPr>
        <p:blipFill>
          <a:blip r:embed="rId3"/>
          <a:stretch>
            <a:fillRect/>
          </a:stretch>
        </p:blipFill>
        <p:spPr>
          <a:xfrm>
            <a:off x="6998996" y="1817861"/>
            <a:ext cx="4141150" cy="4141150"/>
          </a:xfrm>
          <a:prstGeom prst="rect">
            <a:avLst/>
          </a:prstGeom>
        </p:spPr>
      </p:pic>
      <p:pic>
        <p:nvPicPr>
          <p:cNvPr id="4" name="Picture 3">
            <a:extLst>
              <a:ext uri="{FF2B5EF4-FFF2-40B4-BE49-F238E27FC236}">
                <a16:creationId xmlns:a16="http://schemas.microsoft.com/office/drawing/2014/main" id="{754F54F7-91A8-45E9-49A5-EABA2C7A5CCA}"/>
              </a:ext>
            </a:extLst>
          </p:cNvPr>
          <p:cNvPicPr>
            <a:picLocks noChangeAspect="1"/>
          </p:cNvPicPr>
          <p:nvPr/>
        </p:nvPicPr>
        <p:blipFill>
          <a:blip r:embed="rId4"/>
          <a:stretch>
            <a:fillRect/>
          </a:stretch>
        </p:blipFill>
        <p:spPr>
          <a:xfrm>
            <a:off x="1269648" y="1474153"/>
            <a:ext cx="7084166" cy="3560373"/>
          </a:xfrm>
          <a:prstGeom prst="rect">
            <a:avLst/>
          </a:prstGeom>
        </p:spPr>
      </p:pic>
    </p:spTree>
    <p:extLst>
      <p:ext uri="{BB962C8B-B14F-4D97-AF65-F5344CB8AC3E}">
        <p14:creationId xmlns:p14="http://schemas.microsoft.com/office/powerpoint/2010/main" val="422473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
        <p:nvSpPr>
          <p:cNvPr id="9" name="Rectangle 8">
            <a:extLst>
              <a:ext uri="{FF2B5EF4-FFF2-40B4-BE49-F238E27FC236}">
                <a16:creationId xmlns:a16="http://schemas.microsoft.com/office/drawing/2014/main" id="{0CA9DF3C-D1AF-D94C-5AD6-11568BDE121B}"/>
              </a:ext>
            </a:extLst>
          </p:cNvPr>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Thầy</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giáo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dẫn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bạn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học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sinh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ra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đồng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một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buổi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mua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thu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để</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quan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tập</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tả</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27238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sp>
        <p:nvSpPr>
          <p:cNvPr id="12" name="Rectangle 11">
            <a:extLst>
              <a:ext uri="{FF2B5EF4-FFF2-40B4-BE49-F238E27FC236}">
                <a16:creationId xmlns:a16="http://schemas.microsoft.com/office/drawing/2014/main" id="{6273B0F4-495A-A05F-99DE-DB3235D7E504}"/>
              </a:ext>
            </a:extLst>
          </p:cNvPr>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vi-VN" sz="3400" b="1" dirty="0">
                <a:solidFill>
                  <a:prstClr val="black"/>
                </a:solidFill>
                <a:latin typeface="Cambria" panose="02040503050406030204" pitchFamily="18" charset="0"/>
                <a:ea typeface="Cambria" panose="02040503050406030204" pitchFamily="18" charset="0"/>
                <a:cs typeface="Arial"/>
                <a:sym typeface="Arial"/>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a:sym typeface="Arial"/>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00563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a:solidFill>
                  <a:prstClr val="black"/>
                </a:solidFill>
                <a:latin typeface="Cambria" panose="02040503050406030204" pitchFamily="18" charset="0"/>
                <a:ea typeface="Cambria" panose="02040503050406030204" pitchFamily="18" charset="0"/>
                <a:cs typeface="Arial"/>
                <a:sym typeface="Arial"/>
              </a:rPr>
              <a:t>N</a:t>
            </a:r>
            <a:r>
              <a:rPr lang="vi-VN" sz="4000" b="1" dirty="0">
                <a:solidFill>
                  <a:prstClr val="black"/>
                </a:solidFill>
                <a:latin typeface="Cambria" panose="02040503050406030204" pitchFamily="18" charset="0"/>
                <a:ea typeface="Cambria" panose="02040503050406030204" pitchFamily="18" charset="0"/>
                <a:cs typeface="Arial"/>
                <a:sym typeface="Arial"/>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38731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7938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234800" y="2545678"/>
            <a:ext cx="9261983" cy="2308324"/>
          </a:xfrm>
          <a:prstGeom prst="rect">
            <a:avLst/>
          </a:prstGeom>
          <a:solidFill>
            <a:schemeClr val="accent4">
              <a:lumMod val="20000"/>
              <a:lumOff val="80000"/>
            </a:schemeClr>
          </a:solidFill>
          <a:ln w="57150">
            <a:solidFill>
              <a:schemeClr val="tx1"/>
            </a:solidFill>
          </a:ln>
        </p:spPr>
        <p:txBody>
          <a:bodyPr wrap="square">
            <a:spAutoFit/>
          </a:bodyPr>
          <a:lstStyle/>
          <a:p>
            <a:pPr marL="457200" lvl="0" indent="-457200" algn="just" defTabSz="914377">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a:sym typeface="Arial"/>
              </a:rPr>
              <a:t>Vì các bạn nhìn bầu trời các góc, các hướng khác nhau</a:t>
            </a:r>
            <a:endParaRPr lang="en-US" sz="3600" b="1" dirty="0">
              <a:solidFill>
                <a:prstClr val="black"/>
              </a:solidFill>
              <a:latin typeface="Cambria" panose="02040503050406030204" pitchFamily="18" charset="0"/>
              <a:ea typeface="Cambria" panose="02040503050406030204" pitchFamily="18" charset="0"/>
              <a:cs typeface="Arial"/>
              <a:sym typeface="Arial"/>
            </a:endParaRPr>
          </a:p>
          <a:p>
            <a:pPr marL="457200" lvl="0" indent="-457200" algn="just" defTabSz="914377">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Arial"/>
                <a:sym typeface="Arial"/>
              </a:rPr>
              <a:t>Hoặc</a:t>
            </a:r>
            <a:r>
              <a:rPr lang="en-US" sz="3600" b="1" dirty="0">
                <a:solidFill>
                  <a:prstClr val="black"/>
                </a:solidFill>
                <a:latin typeface="Cambria" panose="02040503050406030204" pitchFamily="18" charset="0"/>
                <a:ea typeface="Cambria" panose="02040503050406030204" pitchFamily="18" charset="0"/>
                <a:cs typeface="Arial"/>
                <a:sym typeface="Arial"/>
              </a:rPr>
              <a:t> v</a:t>
            </a:r>
            <a:r>
              <a:rPr lang="vi-VN" sz="3600" b="1" dirty="0">
                <a:solidFill>
                  <a:prstClr val="black"/>
                </a:solidFill>
                <a:latin typeface="Cambria" panose="02040503050406030204" pitchFamily="18" charset="0"/>
                <a:ea typeface="Cambria" panose="02040503050406030204" pitchFamily="18" charset="0"/>
                <a:cs typeface="Arial"/>
                <a:sym typeface="Arial"/>
              </a:rPr>
              <a:t>ì các bạn nhìn bầu trời, có những liên tưởng và tưởng tượng khác nhau/ …</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917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3170099"/>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Bầu trời cao, trong xanh như một tấm thảm khổng lồ. Ông mặt trời từ từ vươn khỏi dãy núi để tưới tắm cho muôn loài những tia nắng vàng tươi, ấm áp.</a:t>
            </a:r>
            <a:r>
              <a:rPr lang="en-US" sz="4000" b="1" dirty="0">
                <a:solidFill>
                  <a:prstClr val="black"/>
                </a:solidFill>
                <a:latin typeface="Cambria" panose="02040503050406030204" pitchFamily="18" charset="0"/>
                <a:ea typeface="Cambria" panose="02040503050406030204" pitchFamily="18" charset="0"/>
                <a:cs typeface="Arial"/>
                <a:sym typeface="Arial"/>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505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5"/>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2"/>
          <a:stretch>
            <a:fillRect/>
          </a:stretch>
        </p:blipFill>
        <p:spPr>
          <a:xfrm>
            <a:off x="2496620" y="2206816"/>
            <a:ext cx="7197092" cy="4166442"/>
          </a:xfrm>
          <a:prstGeom prst="rect">
            <a:avLst/>
          </a:prstGeom>
        </p:spPr>
      </p:pic>
      <p:pic>
        <p:nvPicPr>
          <p:cNvPr id="3" name="Picture 2">
            <a:extLst>
              <a:ext uri="{FF2B5EF4-FFF2-40B4-BE49-F238E27FC236}">
                <a16:creationId xmlns:a16="http://schemas.microsoft.com/office/drawing/2014/main" id="{8E846DD4-98E1-37B6-D6BD-47A6F9626256}"/>
              </a:ext>
            </a:extLst>
          </p:cNvPr>
          <p:cNvPicPr>
            <a:picLocks noChangeAspect="1"/>
          </p:cNvPicPr>
          <p:nvPr/>
        </p:nvPicPr>
        <p:blipFill>
          <a:blip r:embed="rId3"/>
          <a:stretch>
            <a:fillRect/>
          </a:stretch>
        </p:blipFill>
        <p:spPr>
          <a:xfrm>
            <a:off x="3089732" y="523933"/>
            <a:ext cx="5889246" cy="1926503"/>
          </a:xfrm>
          <a:prstGeom prst="rect">
            <a:avLst/>
          </a:prstGeom>
        </p:spPr>
      </p:pic>
    </p:spTree>
    <p:extLst>
      <p:ext uri="{BB962C8B-B14F-4D97-AF65-F5344CB8AC3E}">
        <p14:creationId xmlns:p14="http://schemas.microsoft.com/office/powerpoint/2010/main" val="487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99970" y="3951902"/>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B23B7-023B-3FB4-4006-E62610FE975C}"/>
              </a:ext>
            </a:extLst>
          </p:cNvPr>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p>
          <a:p>
            <a:r>
              <a:rPr lang="vi-VN" sz="4000" dirty="0">
                <a:solidFill>
                  <a:srgbClr val="002060"/>
                </a:solidFill>
                <a:latin typeface="Cambria" panose="02040503050406030204" pitchFamily="18" charset="0"/>
                <a:ea typeface="Cambria" panose="02040503050406030204" pitchFamily="18" charset="0"/>
              </a:rPr>
              <a:t>D. Bầu trời dịu dàng.</a:t>
            </a:r>
          </a:p>
        </p:txBody>
      </p:sp>
      <p:sp>
        <p:nvSpPr>
          <p:cNvPr id="3" name="Oval 2">
            <a:extLst>
              <a:ext uri="{FF2B5EF4-FFF2-40B4-BE49-F238E27FC236}">
                <a16:creationId xmlns:a16="http://schemas.microsoft.com/office/drawing/2014/main" id="{897C45CD-42E5-70A5-9733-B760F5AC053E}"/>
              </a:ext>
            </a:extLst>
          </p:cNvPr>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9891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60E355-2A55-5090-7864-EBB6FEAD62E5}"/>
              </a:ext>
            </a:extLst>
          </p:cNvPr>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en-US" sz="3600" b="1" dirty="0">
                <a:solidFill>
                  <a:srgbClr val="404CA8"/>
                </a:solidFill>
                <a:latin typeface="Cambria" panose="02040503050406030204" pitchFamily="18" charset="0"/>
                <a:ea typeface="Cambria" panose="02040503050406030204" pitchFamily="18" charset="0"/>
                <a:sym typeface="Arial"/>
              </a:rPr>
              <a:t>2. </a:t>
            </a:r>
            <a:r>
              <a:rPr lang="vi-VN" sz="3600" b="1" dirty="0">
                <a:solidFill>
                  <a:srgbClr val="404CA8"/>
                </a:solidFill>
                <a:latin typeface="Cambria" panose="02040503050406030204" pitchFamily="18" charset="0"/>
                <a:ea typeface="Cambria" panose="02040503050406030204" pitchFamily="18" charset="0"/>
                <a:sym typeface="Arial"/>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4" name="Cloud 3">
            <a:extLst>
              <a:ext uri="{FF2B5EF4-FFF2-40B4-BE49-F238E27FC236}">
                <a16:creationId xmlns:a16="http://schemas.microsoft.com/office/drawing/2014/main" id="{6D422070-589B-7F5A-2926-163E8234DCBC}"/>
              </a:ext>
            </a:extLst>
          </p:cNvPr>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1352AF33-F064-3B9B-DC50-D9887FD5339A}"/>
              </a:ext>
            </a:extLst>
          </p:cNvPr>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C7AB94B2-742B-7D97-08A3-49222244823C}"/>
              </a:ext>
            </a:extLst>
          </p:cNvPr>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A44CF04B-EF5D-A676-16A0-AE0BF8F9715A}"/>
              </a:ext>
            </a:extLst>
          </p:cNvPr>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37886E77-ACFF-89C2-5CFD-F6CF8FA04B0D}"/>
              </a:ext>
            </a:extLst>
          </p:cNvPr>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164107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1FBB1CC0-608C-3C5A-82E6-D19217878920}"/>
              </a:ext>
            </a:extLst>
          </p:cNvPr>
          <p:cNvPicPr>
            <a:picLocks noChangeAspect="1"/>
          </p:cNvPicPr>
          <p:nvPr/>
        </p:nvPicPr>
        <p:blipFill>
          <a:blip r:embed="rId2"/>
          <a:stretch>
            <a:fillRect/>
          </a:stretch>
        </p:blipFill>
        <p:spPr>
          <a:xfrm>
            <a:off x="7784284" y="1802173"/>
            <a:ext cx="4660272" cy="4660272"/>
          </a:xfrm>
          <a:prstGeom prst="rect">
            <a:avLst/>
          </a:prstGeom>
        </p:spPr>
      </p:pic>
      <p:pic>
        <p:nvPicPr>
          <p:cNvPr id="4" name="Picture 3">
            <a:extLst>
              <a:ext uri="{FF2B5EF4-FFF2-40B4-BE49-F238E27FC236}">
                <a16:creationId xmlns:a16="http://schemas.microsoft.com/office/drawing/2014/main" id="{11915F69-D035-EC6C-2725-723342EA0110}"/>
              </a:ext>
            </a:extLst>
          </p:cNvPr>
          <p:cNvPicPr>
            <a:picLocks noChangeAspect="1"/>
          </p:cNvPicPr>
          <p:nvPr/>
        </p:nvPicPr>
        <p:blipFill>
          <a:blip r:embed="rId3"/>
          <a:stretch>
            <a:fillRect/>
          </a:stretch>
        </p:blipFill>
        <p:spPr>
          <a:xfrm>
            <a:off x="1604297" y="1441311"/>
            <a:ext cx="7401185" cy="4304149"/>
          </a:xfrm>
          <a:prstGeom prst="rect">
            <a:avLst/>
          </a:prstGeom>
        </p:spPr>
      </p:pic>
    </p:spTree>
    <p:extLst>
      <p:ext uri="{BB962C8B-B14F-4D97-AF65-F5344CB8AC3E}">
        <p14:creationId xmlns:p14="http://schemas.microsoft.com/office/powerpoint/2010/main" val="647957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8659166" cy="3477875"/>
          </a:xfrm>
          <a:prstGeom prst="rect">
            <a:avLst/>
          </a:prstGeom>
        </p:spPr>
        <p:txBody>
          <a:bodyPr wrap="square">
            <a:spAutoFit/>
          </a:bodyPr>
          <a:lstStyle/>
          <a:p>
            <a:pPr marL="0" marR="0" lvl="0" indent="0" algn="just" defTabSz="812820" rtl="0" eaLnBrk="1" fontAlgn="auto" latinLnBrk="0" hangingPunct="1">
              <a:lnSpc>
                <a:spcPct val="100000"/>
              </a:lnSpc>
              <a:spcBef>
                <a:spcPts val="0"/>
              </a:spcBef>
              <a:spcAft>
                <a:spcPts val="0"/>
              </a:spcAft>
              <a:buClr>
                <a:srgbClr val="000000"/>
              </a:buClr>
              <a:buSzTx/>
              <a:buFontTx/>
              <a:buNone/>
              <a:tabLst/>
              <a:defRPr/>
            </a:pPr>
            <a:r>
              <a:rPr lang="en-US" sz="4400" kern="0" dirty="0" err="1">
                <a:solidFill>
                  <a:srgbClr val="362983"/>
                </a:solidFill>
                <a:latin typeface="Arial"/>
                <a:cs typeface="Arial"/>
                <a:sym typeface="Arial"/>
              </a:rPr>
              <a:t>Đọc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diễn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nhấn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giọng</a:t>
            </a:r>
            <a:r>
              <a:rPr lang="en-US" sz="4400" kern="0" dirty="0">
                <a:solidFill>
                  <a:srgbClr val="362983"/>
                </a:solidFill>
                <a:latin typeface="Arial"/>
                <a:cs typeface="Arial"/>
                <a:sym typeface="Arial"/>
              </a:rPr>
              <a:t> ở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tình</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tiết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bất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ngờ</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hoặc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tâm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trạng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xúc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của</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nhân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vật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trong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câu</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chuyện</a:t>
            </a:r>
            <a:r>
              <a:rPr lang="en-US" sz="4400" kern="0" dirty="0">
                <a:solidFill>
                  <a:srgbClr val="362983"/>
                </a:solidFill>
                <a:latin typeface="Arial"/>
                <a:cs typeface="Arial"/>
                <a:sym typeface="Arial"/>
              </a:rPr>
              <a:t>.</a:t>
            </a:r>
            <a:endParaRPr kumimoji="0" lang="vi-VN" sz="4400" b="0" i="0" u="none" strike="noStrike" kern="0" cap="none" spc="0" normalizeH="0" baseline="0" noProof="0" dirty="0">
              <a:ln>
                <a:noFill/>
              </a:ln>
              <a:solidFill>
                <a:srgbClr val="362983"/>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Giờ học hôm nay, thầy giáo cùng cả lớp đi ra cánh đồng. Buổi sáng mùa thu mát mẻ. Thầy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cô cậu học trò nhìn lên trời và suy nghĩ. Sau vài phút, một em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98751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Vì sao mặt nước lại mệt mỏi? – Thầy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Thưa thầy, mùa hè, nước dạo chơi cùng những làn sóng. Mùa thu, nó mệt nên đứng yên với màu xanh nhạt.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bạn khác tiếp tục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được rửa mặt sau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cô bé Va-li-a vẻ mặt đăm chiêu, thầy giáo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Còn Va-li-a, vì sao em im lặng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muốn nói bằng những từ ngữ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đã tìm được chưa?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dịu dàng. – Va-li-a khẽ nói và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đó, mỗi em đều muốn nói về bầu trời bằng những từ ngữ của riêng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buồn bã. Những đám mây xám đang từ phương bắc trôi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trầm ngâm. Nó nhớ đến tiếng hót của bầy chim sơn 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Xu-khôm-lin-xki, Mạnh Hưởng dịch)</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6022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2</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0AFD85EF-7A53-49AC-8B91-B721328DE613}"/>
              </a:ext>
            </a:extLst>
          </p:cNvPr>
          <p:cNvPicPr>
            <a:picLocks noChangeAspect="1"/>
          </p:cNvPicPr>
          <p:nvPr/>
        </p:nvPicPr>
        <p:blipFill>
          <a:blip r:embed="rId12"/>
          <a:stretch>
            <a:fillRect/>
          </a:stretch>
        </p:blipFill>
        <p:spPr>
          <a:xfrm>
            <a:off x="-419654" y="-141948"/>
            <a:ext cx="4462659" cy="3011685"/>
          </a:xfrm>
          <a:prstGeom prst="rect">
            <a:avLst/>
          </a:prstGeom>
        </p:spPr>
      </p:pic>
      <p:pic>
        <p:nvPicPr>
          <p:cNvPr id="23" name="Picture 22">
            <a:extLst>
              <a:ext uri="{FF2B5EF4-FFF2-40B4-BE49-F238E27FC236}">
                <a16:creationId xmlns:a16="http://schemas.microsoft.com/office/drawing/2014/main" id="{47BBB5E4-1B99-762C-48FC-E05E76762471}"/>
              </a:ext>
            </a:extLst>
          </p:cNvPr>
          <p:cNvPicPr>
            <a:picLocks noChangeAspect="1"/>
          </p:cNvPicPr>
          <p:nvPr/>
        </p:nvPicPr>
        <p:blipFill>
          <a:blip r:embed="rId13"/>
          <a:stretch>
            <a:fillRect/>
          </a:stretch>
        </p:blipFill>
        <p:spPr>
          <a:xfrm>
            <a:off x="2988959" y="123229"/>
            <a:ext cx="8638781" cy="1371719"/>
          </a:xfrm>
          <a:prstGeom prst="rect">
            <a:avLst/>
          </a:prstGeom>
        </p:spPr>
      </p:pic>
    </p:spTree>
    <p:controls>
      <mc:AlternateContent xmlns:mc="http://schemas.openxmlformats.org/markup-compatibility/2006">
        <mc:Choice xmlns:v="urn:schemas-microsoft-com:vml" Requires="v">
          <p:control spid="4110" name="TextBox1" r:id="rId2" imgW="2095560" imgH="1514520"/>
        </mc:Choice>
        <mc:Fallback>
          <p:control name="TextBox1"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4"/>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4111" name="TextBox2" r:id="rId3" imgW="2095560" imgH="1390680"/>
        </mc:Choice>
        <mc:Fallback>
          <p:control name="TextBox2"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5"/>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4112" name="TextBox3" r:id="rId4" imgW="2114640" imgH="1390680"/>
        </mc:Choice>
        <mc:Fallback>
          <p:control name="TextBox3"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6"/>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4113" name="TextBox4" r:id="rId5" imgW="2238480" imgH="1514520"/>
        </mc:Choice>
        <mc:Fallback>
          <p:control name="TextBox4"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7"/>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mj-lt"/>
                </a:rPr>
                <a:t>Trong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 </a:t>
              </a:r>
              <a:r>
                <a:rPr lang="en-US" sz="2800" b="1" dirty="0" err="1">
                  <a:solidFill>
                    <a:srgbClr val="FF0000"/>
                  </a:solidFill>
                  <a:latin typeface="+mj-lt"/>
                </a:rPr>
                <a:t>nhắc</a:t>
              </a:r>
              <a:r>
                <a:rPr lang="en-US" sz="2800" b="1" dirty="0">
                  <a:solidFill>
                    <a:srgbClr val="FF0000"/>
                  </a:solidFill>
                  <a:latin typeface="+mj-lt"/>
                </a:rPr>
                <a:t> </a:t>
              </a:r>
              <a:r>
                <a:rPr lang="en-US" sz="2800" b="1" dirty="0" err="1">
                  <a:solidFill>
                    <a:srgbClr val="FF0000"/>
                  </a:solidFill>
                  <a:latin typeface="+mj-lt"/>
                </a:rPr>
                <a:t>đến</a:t>
              </a:r>
              <a:r>
                <a:rPr lang="en-US" sz="2800" b="1" dirty="0">
                  <a:solidFill>
                    <a:srgbClr val="FF0000"/>
                  </a:solidFill>
                  <a:latin typeface="+mj-lt"/>
                </a:rPr>
                <a:t> </a:t>
              </a:r>
              <a:r>
                <a:rPr lang="en-US" sz="2800" b="1" dirty="0" err="1">
                  <a:solidFill>
                    <a:srgbClr val="FF0000"/>
                  </a:solidFill>
                  <a:latin typeface="+mj-lt"/>
                </a:rPr>
                <a:t>tiếng</a:t>
              </a:r>
              <a:r>
                <a:rPr lang="en-US" sz="2800" b="1" dirty="0">
                  <a:solidFill>
                    <a:srgbClr val="FF0000"/>
                  </a:solidFill>
                  <a:latin typeface="+mj-lt"/>
                </a:rPr>
                <a:t> </a:t>
              </a: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dân</a:t>
              </a:r>
              <a:r>
                <a:rPr lang="en-US" sz="2800" b="1" dirty="0">
                  <a:solidFill>
                    <a:srgbClr val="FF0000"/>
                  </a:solidFill>
                  <a:latin typeface="+mj-lt"/>
                </a:rPr>
                <a:t> </a:t>
              </a:r>
              <a:r>
                <a:rPr lang="en-US" sz="2800" b="1" dirty="0" err="1">
                  <a:solidFill>
                    <a:srgbClr val="FF0000"/>
                  </a:solidFill>
                  <a:latin typeface="+mj-lt"/>
                </a:rPr>
                <a:t>tộc</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r>
                <a:rPr lang="en-US" sz="2800" b="1" dirty="0">
                  <a:solidFill>
                    <a:srgbClr val="FF0000"/>
                  </a:solidFill>
                  <a:latin typeface="+mj-lt"/>
                </a:rPr>
                <a:t> </a:t>
              </a:r>
              <a:r>
                <a:rPr lang="en-US" sz="2800" b="1" dirty="0" err="1">
                  <a:solidFill>
                    <a:srgbClr val="FF0000"/>
                  </a:solidFill>
                  <a:latin typeface="+mj-lt"/>
                </a:rPr>
                <a:t>được</a:t>
              </a:r>
              <a:r>
                <a:rPr lang="en-US" sz="2800" b="1" dirty="0">
                  <a:solidFill>
                    <a:srgbClr val="FF0000"/>
                  </a:solidFill>
                  <a:latin typeface="+mj-lt"/>
                </a:rPr>
                <a:t> </a:t>
              </a:r>
              <a:r>
                <a:rPr lang="en-US" sz="2800" b="1" dirty="0" err="1">
                  <a:solidFill>
                    <a:srgbClr val="FF0000"/>
                  </a:solidFill>
                  <a:latin typeface="+mj-lt"/>
                </a:rPr>
                <a:t>chế</a:t>
              </a:r>
              <a:r>
                <a:rPr lang="en-US" sz="2800" b="1" dirty="0">
                  <a:solidFill>
                    <a:srgbClr val="FF0000"/>
                  </a:solidFill>
                  <a:latin typeface="+mj-lt"/>
                </a:rPr>
                <a:t> </a:t>
              </a:r>
              <a:r>
                <a:rPr lang="en-US" sz="2800" b="1" dirty="0" err="1">
                  <a:solidFill>
                    <a:srgbClr val="FF0000"/>
                  </a:solidFill>
                  <a:latin typeface="+mj-lt"/>
                </a:rPr>
                <a:t>tác</a:t>
              </a:r>
              <a:r>
                <a:rPr lang="en-US" sz="2800" b="1" dirty="0">
                  <a:solidFill>
                    <a:srgbClr val="FF0000"/>
                  </a:solidFill>
                  <a:latin typeface="+mj-lt"/>
                </a:rPr>
                <a:t> </a:t>
              </a:r>
              <a:r>
                <a:rPr lang="en-US" sz="2800" b="1" dirty="0" err="1">
                  <a:solidFill>
                    <a:srgbClr val="FF0000"/>
                  </a:solidFill>
                  <a:latin typeface="+mj-lt"/>
                </a:rPr>
                <a:t>bằng</a:t>
              </a:r>
              <a:r>
                <a:rPr lang="en-US" sz="2800" b="1" dirty="0">
                  <a:solidFill>
                    <a:srgbClr val="FF0000"/>
                  </a:solidFill>
                  <a:latin typeface="+mj-lt"/>
                </a:rPr>
                <a:t> </a:t>
              </a:r>
              <a:r>
                <a:rPr lang="en-US" sz="2800" b="1" dirty="0" err="1">
                  <a:solidFill>
                    <a:srgbClr val="FF0000"/>
                  </a:solidFill>
                  <a:latin typeface="+mj-lt"/>
                </a:rPr>
                <a:t>vật</a:t>
              </a:r>
              <a:r>
                <a:rPr lang="en-US" sz="2800" b="1" dirty="0">
                  <a:solidFill>
                    <a:srgbClr val="FF0000"/>
                  </a:solidFill>
                  <a:latin typeface="+mj-lt"/>
                </a:rPr>
                <a:t> </a:t>
              </a:r>
              <a:r>
                <a:rPr lang="en-US" sz="2800" b="1" dirty="0" err="1">
                  <a:solidFill>
                    <a:srgbClr val="FF0000"/>
                  </a:solidFill>
                  <a:latin typeface="+mj-lt"/>
                </a:rPr>
                <a:t>liệu</a:t>
              </a:r>
              <a:r>
                <a:rPr lang="en-US" sz="2800" b="1" dirty="0">
                  <a:solidFill>
                    <a:srgbClr val="FF0000"/>
                  </a:solidFill>
                  <a:latin typeface="+mj-lt"/>
                </a:rPr>
                <a:t>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là</a:t>
              </a:r>
              <a:r>
                <a:rPr lang="en-US" sz="2800" b="1" dirty="0">
                  <a:solidFill>
                    <a:srgbClr val="FF0000"/>
                  </a:solidFill>
                  <a:latin typeface="+mj-lt"/>
                </a:rPr>
                <a:t> </a:t>
              </a:r>
              <a:r>
                <a:rPr lang="en-US" sz="2800" b="1" dirty="0" err="1">
                  <a:solidFill>
                    <a:srgbClr val="FF0000"/>
                  </a:solidFill>
                  <a:latin typeface="+mj-lt"/>
                </a:rPr>
                <a:t>gì</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Ống</a:t>
              </a:r>
              <a:r>
                <a:rPr lang="en-US" sz="2800" b="1" dirty="0">
                  <a:solidFill>
                    <a:srgbClr val="FF0000"/>
                  </a:solidFill>
                  <a:latin typeface="+mj-lt"/>
                </a:rPr>
                <a:t> </a:t>
              </a:r>
              <a:r>
                <a:rPr lang="en-US" sz="2800" b="1" dirty="0" err="1">
                  <a:solidFill>
                    <a:srgbClr val="FF0000"/>
                  </a:solidFill>
                  <a:latin typeface="+mj-lt"/>
                </a:rPr>
                <a:t>trúc</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Nêu</a:t>
              </a:r>
              <a:r>
                <a:rPr lang="en-US" sz="2800" b="1" dirty="0">
                  <a:solidFill>
                    <a:srgbClr val="FF0000"/>
                  </a:solidFill>
                  <a:latin typeface="+mj-lt"/>
                </a:rPr>
                <a:t> </a:t>
              </a:r>
              <a:r>
                <a:rPr lang="en-US" sz="2800" b="1" dirty="0" err="1">
                  <a:solidFill>
                    <a:srgbClr val="FF0000"/>
                  </a:solidFill>
                  <a:latin typeface="+mj-lt"/>
                </a:rPr>
                <a:t>nội</a:t>
              </a:r>
              <a:r>
                <a:rPr lang="en-US" sz="2800" b="1" dirty="0">
                  <a:solidFill>
                    <a:srgbClr val="FF0000"/>
                  </a:solidFill>
                  <a:latin typeface="+mj-lt"/>
                </a:rPr>
                <a:t> dung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411356" y="1595462"/>
            <a:ext cx="10488179" cy="2370251"/>
            <a:chOff x="1527618" y="1849622"/>
            <a:chExt cx="10488179" cy="2370251"/>
          </a:xfrm>
        </p:grpSpPr>
        <p:sp>
          <p:nvSpPr>
            <p:cNvPr id="46" name="Rounded Rectangle 45"/>
            <p:cNvSpPr/>
            <p:nvPr/>
          </p:nvSpPr>
          <p:spPr>
            <a:xfrm>
              <a:off x="1527618" y="2201277"/>
              <a:ext cx="9611139" cy="2018596"/>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black"/>
                  </a:solidFill>
                  <a:latin typeface="Cambria" panose="02040503050406030204" pitchFamily="18" charset="0"/>
                </a:rPr>
                <a:t>Bài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đọc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ca </a:t>
              </a:r>
              <a:r>
                <a:rPr lang="en-US" sz="2800" b="1" dirty="0" err="1">
                  <a:solidFill>
                    <a:prstClr val="black"/>
                  </a:solidFill>
                  <a:latin typeface="Cambria" panose="02040503050406030204" pitchFamily="18" charset="0"/>
                </a:rPr>
                <a:t>ngợi</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83163" y="1849622"/>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Em</a:t>
              </a:r>
              <a:r>
                <a:rPr lang="en-US" sz="2800" b="1" dirty="0">
                  <a:solidFill>
                    <a:srgbClr val="FF0000"/>
                  </a:solidFill>
                  <a:latin typeface="+mj-lt"/>
                </a:rPr>
                <a:t> </a:t>
              </a:r>
              <a:r>
                <a:rPr lang="en-US" sz="2800" b="1" dirty="0" err="1">
                  <a:solidFill>
                    <a:srgbClr val="FF0000"/>
                  </a:solidFill>
                  <a:latin typeface="+mj-lt"/>
                </a:rPr>
                <a:t>nhớ</a:t>
              </a:r>
              <a:r>
                <a:rPr lang="en-US" sz="2800" b="1" dirty="0">
                  <a:solidFill>
                    <a:srgbClr val="FF0000"/>
                  </a:solidFill>
                  <a:latin typeface="+mj-lt"/>
                </a:rPr>
                <a:t> </a:t>
              </a:r>
              <a:r>
                <a:rPr lang="en-US" sz="2800" b="1" dirty="0" err="1">
                  <a:solidFill>
                    <a:srgbClr val="FF0000"/>
                  </a:solidFill>
                  <a:latin typeface="+mj-lt"/>
                </a:rPr>
                <a:t>nhất</a:t>
              </a:r>
              <a:r>
                <a:rPr lang="en-US" sz="2800" b="1" dirty="0">
                  <a:solidFill>
                    <a:srgbClr val="FF0000"/>
                  </a:solidFill>
                  <a:latin typeface="+mj-lt"/>
                </a:rPr>
                <a:t> </a:t>
              </a:r>
              <a:r>
                <a:rPr lang="en-US" sz="2800" b="1" dirty="0" err="1">
                  <a:solidFill>
                    <a:srgbClr val="FF0000"/>
                  </a:solidFill>
                  <a:latin typeface="+mj-lt"/>
                </a:rPr>
                <a:t>câu</a:t>
              </a:r>
              <a:r>
                <a:rPr lang="en-US" sz="2800" b="1" dirty="0">
                  <a:solidFill>
                    <a:srgbClr val="FF0000"/>
                  </a:solidFill>
                  <a:latin typeface="+mj-lt"/>
                </a:rPr>
                <a:t> </a:t>
              </a:r>
              <a:r>
                <a:rPr lang="en-US" sz="2800" b="1" dirty="0" err="1">
                  <a:solidFill>
                    <a:srgbClr val="FF0000"/>
                  </a:solidFill>
                  <a:latin typeface="+mj-lt"/>
                </a:rPr>
                <a:t>văn</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 </a:t>
              </a:r>
              <a:r>
                <a:rPr lang="en-US" sz="2800" b="1" dirty="0" err="1">
                  <a:solidFill>
                    <a:srgbClr val="FF0000"/>
                  </a:solidFill>
                  <a:latin typeface="+mj-lt"/>
                </a:rPr>
                <a:t>trong</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a:t>
              </a:r>
              <a:r>
                <a:rPr lang="en-US" sz="2800" b="1" dirty="0" err="1">
                  <a:solidFill>
                    <a:srgbClr val="FF0000"/>
                  </a:solidFill>
                  <a:latin typeface="+mj-lt"/>
                </a:rPr>
                <a:t>Vì</a:t>
              </a:r>
              <a:r>
                <a:rPr lang="en-US" sz="2800" b="1" dirty="0">
                  <a:solidFill>
                    <a:srgbClr val="FF0000"/>
                  </a:solidFill>
                  <a:latin typeface="+mj-lt"/>
                </a:rPr>
                <a:t> </a:t>
              </a:r>
              <a:r>
                <a:rPr lang="en-US" sz="2800" b="1" dirty="0" err="1">
                  <a:solidFill>
                    <a:srgbClr val="FF0000"/>
                  </a:solidFill>
                  <a:latin typeface="+mj-lt"/>
                </a:rPr>
                <a:t>sao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Trả</a:t>
              </a:r>
              <a:r>
                <a:rPr lang="en-US" sz="2800" b="1" dirty="0">
                  <a:solidFill>
                    <a:srgbClr val="FF0000"/>
                  </a:solidFill>
                  <a:latin typeface="+mj-lt"/>
                </a:rPr>
                <a:t> </a:t>
              </a:r>
              <a:r>
                <a:rPr lang="en-US" sz="2800" b="1" dirty="0" err="1">
                  <a:solidFill>
                    <a:srgbClr val="FF0000"/>
                  </a:solidFill>
                  <a:latin typeface="+mj-lt"/>
                </a:rPr>
                <a:t>lời</a:t>
              </a:r>
              <a:r>
                <a:rPr lang="en-US" sz="2800" b="1" dirty="0">
                  <a:solidFill>
                    <a:srgbClr val="FF0000"/>
                  </a:solidFill>
                  <a:latin typeface="+mj-lt"/>
                </a:rPr>
                <a:t> </a:t>
              </a:r>
              <a:r>
                <a:rPr lang="en-US" sz="2800" b="1" dirty="0" err="1">
                  <a:solidFill>
                    <a:srgbClr val="FF0000"/>
                  </a:solidFill>
                  <a:latin typeface="+mj-lt"/>
                </a:rPr>
                <a:t>theo</a:t>
              </a:r>
              <a:r>
                <a:rPr lang="en-US" sz="2800" b="1" dirty="0">
                  <a:solidFill>
                    <a:srgbClr val="FF0000"/>
                  </a:solidFill>
                  <a:latin typeface="+mj-lt"/>
                </a:rPr>
                <a:t> </a:t>
              </a:r>
              <a:r>
                <a:rPr lang="en-US" sz="2800" b="1" dirty="0" err="1">
                  <a:solidFill>
                    <a:srgbClr val="FF0000"/>
                  </a:solidFill>
                  <a:latin typeface="+mj-lt"/>
                </a:rPr>
                <a:t>suy</a:t>
              </a:r>
              <a:r>
                <a:rPr lang="en-US" sz="2800" b="1" dirty="0">
                  <a:solidFill>
                    <a:srgbClr val="FF0000"/>
                  </a:solidFill>
                  <a:latin typeface="+mj-lt"/>
                </a:rPr>
                <a:t> </a:t>
              </a:r>
              <a:r>
                <a:rPr lang="en-US" sz="2800" b="1" dirty="0" err="1">
                  <a:solidFill>
                    <a:srgbClr val="FF0000"/>
                  </a:solidFill>
                  <a:latin typeface="+mj-lt"/>
                </a:rPr>
                <a:t>nghĩ</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em</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4047584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id="{C263A4AF-811B-D70E-937D-0D04E83EA857}"/>
              </a:ext>
            </a:extLst>
          </p:cNvPr>
          <p:cNvPicPr>
            <a:picLocks noChangeAspect="1"/>
          </p:cNvPicPr>
          <p:nvPr/>
        </p:nvPicPr>
        <p:blipFill>
          <a:blip r:embed="rId5"/>
          <a:stretch>
            <a:fillRect/>
          </a:stretch>
        </p:blipFill>
        <p:spPr>
          <a:xfrm>
            <a:off x="3281946" y="0"/>
            <a:ext cx="2639797" cy="1329043"/>
          </a:xfrm>
          <a:prstGeom prst="rect">
            <a:avLst/>
          </a:prstGeom>
        </p:spPr>
      </p:pic>
      <p:pic>
        <p:nvPicPr>
          <p:cNvPr id="12" name="Picture 11">
            <a:extLst>
              <a:ext uri="{FF2B5EF4-FFF2-40B4-BE49-F238E27FC236}">
                <a16:creationId xmlns:a16="http://schemas.microsoft.com/office/drawing/2014/main"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1199" y="843280"/>
            <a:ext cx="6677025" cy="3481069"/>
          </a:xfrm>
          <a:prstGeom prst="rect">
            <a:avLst/>
          </a:prstGeom>
        </p:spPr>
      </p:pic>
      <p:pic>
        <p:nvPicPr>
          <p:cNvPr id="15" name="Picture 14">
            <a:extLst>
              <a:ext uri="{FF2B5EF4-FFF2-40B4-BE49-F238E27FC236}">
                <a16:creationId xmlns:a16="http://schemas.microsoft.com/office/drawing/2014/main" id="{C7DCE4E1-5A16-3663-6443-6800CB1F1580}"/>
              </a:ext>
            </a:extLst>
          </p:cNvPr>
          <p:cNvPicPr>
            <a:picLocks noChangeAspect="1"/>
          </p:cNvPicPr>
          <p:nvPr/>
        </p:nvPicPr>
        <p:blipFill>
          <a:blip r:embed="rId8"/>
          <a:stretch>
            <a:fillRect/>
          </a:stretch>
        </p:blipFill>
        <p:spPr>
          <a:xfrm>
            <a:off x="2917608" y="1635900"/>
            <a:ext cx="4999153" cy="2633700"/>
          </a:xfrm>
          <a:prstGeom prst="rect">
            <a:avLst/>
          </a:prstGeom>
        </p:spPr>
      </p:pic>
      <p:pic>
        <p:nvPicPr>
          <p:cNvPr id="23" name="Picture 22">
            <a:extLst>
              <a:ext uri="{FF2B5EF4-FFF2-40B4-BE49-F238E27FC236}">
                <a16:creationId xmlns:a16="http://schemas.microsoft.com/office/drawing/2014/main" id="{2687703D-9B48-4D04-6986-508AB254C075}"/>
              </a:ext>
            </a:extLst>
          </p:cNvPr>
          <p:cNvPicPr>
            <a:picLocks noChangeAspect="1"/>
          </p:cNvPicPr>
          <p:nvPr/>
        </p:nvPicPr>
        <p:blipFill>
          <a:blip r:embed="rId9"/>
          <a:stretch>
            <a:fillRect/>
          </a:stretch>
        </p:blipFill>
        <p:spPr>
          <a:xfrm>
            <a:off x="504825" y="357268"/>
            <a:ext cx="2658086" cy="2523963"/>
          </a:xfrm>
          <a:prstGeom prst="rect">
            <a:avLst/>
          </a:prstGeom>
        </p:spPr>
      </p:pic>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43885;#140092;#540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2303</Words>
  <Application>Microsoft Office PowerPoint</Application>
  <PresentationFormat>Widescreen</PresentationFormat>
  <Paragraphs>160</Paragraphs>
  <Slides>36</Slides>
  <Notes>14</Notes>
  <HiddenSlides>0</HiddenSlides>
  <MMClips>12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36</vt:i4>
      </vt:variant>
    </vt:vector>
  </HeadingPairs>
  <TitlesOfParts>
    <vt:vector size="48" baseType="lpstr">
      <vt:lpstr>等线</vt:lpstr>
      <vt:lpstr>#9Slide07 Koni</vt:lpstr>
      <vt:lpstr>Arial</vt:lpstr>
      <vt:lpstr>Calibri</vt:lpstr>
      <vt:lpstr>Calibri Light</vt:lpstr>
      <vt:lpstr>Cambria</vt:lpstr>
      <vt:lpstr>Pacifico</vt:lpstr>
      <vt:lpstr>Times New Roman</vt:lpstr>
      <vt:lpstr>Office 主题​​</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60</cp:revision>
  <dcterms:created xsi:type="dcterms:W3CDTF">2023-08-29T08:29:49Z</dcterms:created>
  <dcterms:modified xsi:type="dcterms:W3CDTF">2025-01-02T06:16:56Z</dcterms:modified>
</cp:coreProperties>
</file>