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2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activeX/activeX2.xml" ContentType="application/vnd.ms-office.activeX+xml"/>
  <Override PartName="/ppt/notesSlides/notesSlide16.xml" ContentType="application/vnd.openxmlformats-officedocument.presentationml.notesSlide+xml"/>
  <Override PartName="/ppt/activeX/activeX3.xml" ContentType="application/vnd.ms-office.activeX+xml"/>
  <Override PartName="/ppt/notesSlides/notesSlide17.xml" ContentType="application/vnd.openxmlformats-officedocument.presentationml.notesSlide+xml"/>
  <Override PartName="/ppt/activeX/activeX4.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0"/>
  </p:notesMasterIdLst>
  <p:handoutMasterIdLst>
    <p:handoutMasterId r:id="rId41"/>
  </p:handoutMasterIdLst>
  <p:sldIdLst>
    <p:sldId id="257" r:id="rId7"/>
    <p:sldId id="323" r:id="rId8"/>
    <p:sldId id="256" r:id="rId9"/>
    <p:sldId id="325" r:id="rId10"/>
    <p:sldId id="326" r:id="rId11"/>
    <p:sldId id="327" r:id="rId12"/>
    <p:sldId id="261" r:id="rId13"/>
    <p:sldId id="331" r:id="rId14"/>
    <p:sldId id="332" r:id="rId15"/>
    <p:sldId id="328" r:id="rId16"/>
    <p:sldId id="273" r:id="rId17"/>
    <p:sldId id="333" r:id="rId18"/>
    <p:sldId id="2007577185" r:id="rId19"/>
    <p:sldId id="277" r:id="rId20"/>
    <p:sldId id="292" r:id="rId21"/>
    <p:sldId id="339" r:id="rId22"/>
    <p:sldId id="340" r:id="rId23"/>
    <p:sldId id="259" r:id="rId24"/>
    <p:sldId id="334" r:id="rId25"/>
    <p:sldId id="335" r:id="rId26"/>
    <p:sldId id="336" r:id="rId27"/>
    <p:sldId id="337" r:id="rId28"/>
    <p:sldId id="338" r:id="rId29"/>
    <p:sldId id="274" r:id="rId30"/>
    <p:sldId id="341" r:id="rId31"/>
    <p:sldId id="342" r:id="rId32"/>
    <p:sldId id="343" r:id="rId33"/>
    <p:sldId id="344" r:id="rId34"/>
    <p:sldId id="345" r:id="rId35"/>
    <p:sldId id="346" r:id="rId36"/>
    <p:sldId id="348" r:id="rId37"/>
    <p:sldId id="2007577188" r:id="rId38"/>
    <p:sldId id="20075771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68" d="100"/>
          <a:sy n="68" d="100"/>
        </p:scale>
        <p:origin x="780" y="9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1/2/2025</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2</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25</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30</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10</a:t>
            </a:fld>
            <a:endParaRPr lang="en-US"/>
          </a:p>
        </p:txBody>
      </p:sp>
    </p:spTree>
    <p:extLst>
      <p:ext uri="{BB962C8B-B14F-4D97-AF65-F5344CB8AC3E}">
        <p14:creationId xmlns:p14="http://schemas.microsoft.com/office/powerpoint/2010/main" val="141621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1.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49.svg"/><Relationship Id="rId5" Type="http://schemas.openxmlformats.org/officeDocument/2006/relationships/image" Target="../media/image17.png"/><Relationship Id="rId4" Type="http://schemas.openxmlformats.org/officeDocument/2006/relationships/image" Target="../media/image14.emf"/><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6.emf"/><Relationship Id="rId18" Type="http://schemas.openxmlformats.org/officeDocument/2006/relationships/image" Target="../media/image54.wmf"/><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control" Target="../activeX/activeX1.xml"/><Relationship Id="rId16" Type="http://schemas.openxmlformats.org/officeDocument/2006/relationships/image" Target="../media/image58.png"/><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png"/><Relationship Id="rId15" Type="http://schemas.openxmlformats.org/officeDocument/2006/relationships/image" Target="../media/image57.png"/><Relationship Id="rId10" Type="http://schemas.openxmlformats.org/officeDocument/2006/relationships/image" Target="../media/image22.png"/><Relationship Id="rId4" Type="http://schemas.openxmlformats.org/officeDocument/2006/relationships/notesSlide" Target="../notesSlides/notesSlide15.xml"/><Relationship Id="rId9" Type="http://schemas.openxmlformats.org/officeDocument/2006/relationships/image" Target="../media/image21.png"/><Relationship Id="rId14" Type="http://schemas.openxmlformats.org/officeDocument/2006/relationships/image" Target="../media/image14.emf"/></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6.emf"/><Relationship Id="rId18" Type="http://schemas.openxmlformats.org/officeDocument/2006/relationships/image" Target="../media/image60.wmf"/><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control" Target="../activeX/activeX2.xml"/><Relationship Id="rId16" Type="http://schemas.openxmlformats.org/officeDocument/2006/relationships/image" Target="../media/image58.png"/><Relationship Id="rId1" Type="http://schemas.openxmlformats.org/officeDocument/2006/relationships/vmlDrawing" Target="../drawings/vmlDrawing2.v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png"/><Relationship Id="rId15" Type="http://schemas.openxmlformats.org/officeDocument/2006/relationships/image" Target="../media/image57.png"/><Relationship Id="rId10" Type="http://schemas.openxmlformats.org/officeDocument/2006/relationships/image" Target="../media/image22.png"/><Relationship Id="rId4" Type="http://schemas.openxmlformats.org/officeDocument/2006/relationships/notesSlide" Target="../notesSlides/notesSlide16.xml"/><Relationship Id="rId9" Type="http://schemas.openxmlformats.org/officeDocument/2006/relationships/image" Target="../media/image21.png"/><Relationship Id="rId1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6.emf"/><Relationship Id="rId18" Type="http://schemas.openxmlformats.org/officeDocument/2006/relationships/image" Target="../media/image61.wmf"/><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control" Target="../activeX/activeX3.xml"/><Relationship Id="rId16" Type="http://schemas.openxmlformats.org/officeDocument/2006/relationships/image" Target="../media/image58.png"/><Relationship Id="rId1" Type="http://schemas.openxmlformats.org/officeDocument/2006/relationships/vmlDrawing" Target="../drawings/vmlDrawing3.v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png"/><Relationship Id="rId15" Type="http://schemas.openxmlformats.org/officeDocument/2006/relationships/image" Target="../media/image57.png"/><Relationship Id="rId10" Type="http://schemas.openxmlformats.org/officeDocument/2006/relationships/image" Target="../media/image22.png"/><Relationship Id="rId4" Type="http://schemas.openxmlformats.org/officeDocument/2006/relationships/notesSlide" Target="../notesSlides/notesSlide17.xml"/><Relationship Id="rId9" Type="http://schemas.openxmlformats.org/officeDocument/2006/relationships/image" Target="../media/image21.png"/><Relationship Id="rId14" Type="http://schemas.openxmlformats.org/officeDocument/2006/relationships/image" Target="../media/image14.emf"/></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6.emf"/><Relationship Id="rId18" Type="http://schemas.openxmlformats.org/officeDocument/2006/relationships/image" Target="../media/image62.wmf"/><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control" Target="../activeX/activeX4.xml"/><Relationship Id="rId16" Type="http://schemas.openxmlformats.org/officeDocument/2006/relationships/image" Target="../media/image58.png"/><Relationship Id="rId1" Type="http://schemas.openxmlformats.org/officeDocument/2006/relationships/vmlDrawing" Target="../drawings/vmlDrawing4.v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png"/><Relationship Id="rId15" Type="http://schemas.openxmlformats.org/officeDocument/2006/relationships/image" Target="../media/image57.png"/><Relationship Id="rId10"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21.png"/><Relationship Id="rId1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8.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6.emf"/><Relationship Id="rId5" Type="http://schemas.openxmlformats.org/officeDocument/2006/relationships/image" Target="../media/image13.png"/><Relationship Id="rId10" Type="http://schemas.openxmlformats.org/officeDocument/2006/relationships/image" Target="../media/image55.png"/><Relationship Id="rId4" Type="http://schemas.openxmlformats.org/officeDocument/2006/relationships/image" Target="../media/image12.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gif"/><Relationship Id="rId7"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1.gif"/><Relationship Id="rId11" Type="http://schemas.openxmlformats.org/officeDocument/2006/relationships/image" Target="../media/image36.png"/><Relationship Id="rId5" Type="http://schemas.openxmlformats.org/officeDocument/2006/relationships/image" Target="../media/image30.gif"/><Relationship Id="rId10" Type="http://schemas.openxmlformats.org/officeDocument/2006/relationships/image" Target="../media/image35.gif"/><Relationship Id="rId4" Type="http://schemas.openxmlformats.org/officeDocument/2006/relationships/image" Target="../media/image29.gif"/><Relationship Id="rId9" Type="http://schemas.openxmlformats.org/officeDocument/2006/relationships/image" Target="../media/image34.gif"/></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21.png"/><Relationship Id="rId7"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7.jpeg"/><Relationship Id="rId5" Type="http://schemas.openxmlformats.org/officeDocument/2006/relationships/image" Target="../media/image40.png"/><Relationship Id="rId10" Type="http://schemas.openxmlformats.org/officeDocument/2006/relationships/image" Target="../media/image38.jpeg"/><Relationship Id="rId4" Type="http://schemas.openxmlformats.org/officeDocument/2006/relationships/image" Target="../media/image23.pn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1026"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spid="2050"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spid="3074"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a:t>
            </a:r>
            <a:r>
              <a:rPr lang="en-US" sz="3600" i="1">
                <a:solidFill>
                  <a:prstClr val="black"/>
                </a:solidFill>
                <a:latin typeface="Cambria" panose="02040503050406030204" pitchFamily="18" charset="0"/>
                <a:ea typeface="Cambria" panose="02040503050406030204" pitchFamily="18" charset="0"/>
              </a:rPr>
              <a:t>è</a:t>
            </a:r>
            <a:r>
              <a:rPr lang="vi-VN" sz="3600" i="1">
                <a:solidFill>
                  <a:prstClr val="black"/>
                </a:solidFill>
                <a:latin typeface="Cambria" panose="02040503050406030204" pitchFamily="18" charset="0"/>
                <a:ea typeface="Cambria" panose="02040503050406030204" pitchFamily="18" charset="0"/>
              </a:rPr>
              <a:t>n </a:t>
            </a:r>
            <a:r>
              <a:rPr lang="vi-VN" sz="3600" i="1" dirty="0">
                <a:solidFill>
                  <a:prstClr val="black"/>
                </a:solidFill>
                <a:latin typeface="Cambria" panose="02040503050406030204" pitchFamily="18" charset="0"/>
                <a:ea typeface="Cambria" panose="02040503050406030204" pitchFamily="18" charset="0"/>
              </a:rPr>
              <a:t>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2559</Words>
  <Application>Microsoft Office PowerPoint</Application>
  <PresentationFormat>Widescreen</PresentationFormat>
  <Paragraphs>141</Paragraphs>
  <Slides>33</Slides>
  <Notes>23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33</vt:i4>
      </vt:variant>
    </vt:vector>
  </HeadingPairs>
  <TitlesOfParts>
    <vt:vector size="51" baseType="lpstr">
      <vt:lpstr>等线</vt:lpstr>
      <vt:lpstr>#9Slide07 HoneyCream</vt:lpstr>
      <vt:lpstr>Arial</vt:lpstr>
      <vt:lpstr>Calibri</vt:lpstr>
      <vt:lpstr>Calibri Light</vt:lpstr>
      <vt:lpstr>Cambria</vt:lpstr>
      <vt:lpstr>SVN-Newton</vt:lpstr>
      <vt:lpstr>SVN-Ready</vt:lpstr>
      <vt:lpstr>Tahoma</vt:lpstr>
      <vt:lpstr>Times New Roman</vt:lpstr>
      <vt:lpstr>Wingdings</vt:lpstr>
      <vt:lpstr>汉仪粗宋简</vt:lpstr>
      <vt:lpstr>Office 主题​​</vt:lpstr>
      <vt:lpstr>1_Office 主题​​</vt:lpstr>
      <vt:lpstr>Office Theme</vt:lpstr>
      <vt:lpstr>2_Office 主题​​</vt:lpstr>
      <vt:lpstr>3_Office 主题​​</vt:lpstr>
      <vt:lpstr>自定义设计方案</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71</cp:revision>
  <dcterms:created xsi:type="dcterms:W3CDTF">2023-07-19T08:30:23Z</dcterms:created>
  <dcterms:modified xsi:type="dcterms:W3CDTF">2025-01-02T06:12:00Z</dcterms:modified>
</cp:coreProperties>
</file>