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27"/>
  </p:notesMasterIdLst>
  <p:sldIdLst>
    <p:sldId id="259" r:id="rId4"/>
    <p:sldId id="312" r:id="rId5"/>
    <p:sldId id="313" r:id="rId6"/>
    <p:sldId id="314" r:id="rId7"/>
    <p:sldId id="315" r:id="rId8"/>
    <p:sldId id="316" r:id="rId9"/>
    <p:sldId id="257" r:id="rId10"/>
    <p:sldId id="258" r:id="rId11"/>
    <p:sldId id="260" r:id="rId12"/>
    <p:sldId id="320" r:id="rId13"/>
    <p:sldId id="321" r:id="rId14"/>
    <p:sldId id="322" r:id="rId15"/>
    <p:sldId id="319" r:id="rId16"/>
    <p:sldId id="262" r:id="rId17"/>
    <p:sldId id="264" r:id="rId18"/>
    <p:sldId id="2634" r:id="rId19"/>
    <p:sldId id="2635" r:id="rId20"/>
    <p:sldId id="2636" r:id="rId21"/>
    <p:sldId id="2637" r:id="rId22"/>
    <p:sldId id="285" r:id="rId23"/>
    <p:sldId id="317" r:id="rId24"/>
    <p:sldId id="290" r:id="rId25"/>
    <p:sldId id="3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363" autoAdjust="0"/>
  </p:normalViewPr>
  <p:slideViewPr>
    <p:cSldViewPr snapToGrid="0">
      <p:cViewPr varScale="1">
        <p:scale>
          <a:sx n="67" d="100"/>
          <a:sy n="67" d="100"/>
        </p:scale>
        <p:origin x="8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33DB-A574-4ECE-AC74-2BDC5DB4D020}"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2D3CC-DD07-4EF5-93C1-C58480774849}" type="slidenum">
              <a:rPr lang="en-US" smtClean="0"/>
              <a:t>‹#›</a:t>
            </a:fld>
            <a:endParaRPr lang="en-US"/>
          </a:p>
        </p:txBody>
      </p:sp>
    </p:spTree>
    <p:extLst>
      <p:ext uri="{BB962C8B-B14F-4D97-AF65-F5344CB8AC3E}">
        <p14:creationId xmlns:p14="http://schemas.microsoft.com/office/powerpoint/2010/main" val="397508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be0e1090f1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be0e1090f1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extLst>
      <p:ext uri="{BB962C8B-B14F-4D97-AF65-F5344CB8AC3E}">
        <p14:creationId xmlns:p14="http://schemas.microsoft.com/office/powerpoint/2010/main" val="37614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065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853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83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138678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3534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4545263"/>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043944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248553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31240227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8732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080874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2437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0624285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16928869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2410736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1845860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3873857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18940218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60549707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667630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68584687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04391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4476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7797035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58620618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51498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5257324"/>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73916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59658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7920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24773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0115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18857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1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12814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80449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69064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79942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6337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026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576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127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1683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328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70721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318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90"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1"/>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6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9881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jpeg"/><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6" name="Picture 5" descr="A white circle with leaves and blue text&#10;&#10;Description automatically generated">
            <a:extLst>
              <a:ext uri="{FF2B5EF4-FFF2-40B4-BE49-F238E27FC236}">
                <a16:creationId xmlns:a16="http://schemas.microsoft.com/office/drawing/2014/main" id="{36EB98D4-6E51-9528-6DC2-A2810B90F4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0124" y="247650"/>
            <a:ext cx="1152525" cy="1152525"/>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19318650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128318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09321645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7.png"/><Relationship Id="rId5" Type="http://schemas.microsoft.com/office/2007/relationships/hdphoto" Target="../media/hdphoto9.wdp"/><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4.emf"/></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slideLayout" Target="../slideLayouts/slideLayout1.xml"/><Relationship Id="rId21" Type="http://schemas.openxmlformats.org/officeDocument/2006/relationships/image" Target="../media/image24.png"/><Relationship Id="rId34" Type="http://schemas.openxmlformats.org/officeDocument/2006/relationships/image" Target="../media/image35.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28.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20.png"/><Relationship Id="rId20" Type="http://schemas.microsoft.com/office/2007/relationships/hdphoto" Target="../media/hdphoto2.wdp"/><Relationship Id="rId29" Type="http://schemas.openxmlformats.org/officeDocument/2006/relationships/image" Target="../media/image31.gif"/><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7.png"/><Relationship Id="rId32" Type="http://schemas.openxmlformats.org/officeDocument/2006/relationships/image" Target="../media/image34.png"/><Relationship Id="rId5" Type="http://schemas.openxmlformats.org/officeDocument/2006/relationships/image" Target="../media/image10.png"/><Relationship Id="rId15" Type="http://schemas.microsoft.com/office/2007/relationships/hdphoto" Target="../media/hdphoto1.wdp"/><Relationship Id="rId23" Type="http://schemas.openxmlformats.org/officeDocument/2006/relationships/image" Target="../media/image26.png"/><Relationship Id="rId28" Type="http://schemas.microsoft.com/office/2007/relationships/hdphoto" Target="../media/hdphoto3.wdp"/><Relationship Id="rId10" Type="http://schemas.openxmlformats.org/officeDocument/2006/relationships/image" Target="../media/image15.png"/><Relationship Id="rId19" Type="http://schemas.openxmlformats.org/officeDocument/2006/relationships/image" Target="../media/image23.png"/><Relationship Id="rId31"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5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9.png"/><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png"/><Relationship Id="rId18" Type="http://schemas.openxmlformats.org/officeDocument/2006/relationships/image" Target="../media/image31.gif"/><Relationship Id="rId26" Type="http://schemas.openxmlformats.org/officeDocument/2006/relationships/image" Target="../media/image40.png"/><Relationship Id="rId3" Type="http://schemas.openxmlformats.org/officeDocument/2006/relationships/image" Target="../media/image36.jpg"/><Relationship Id="rId21" Type="http://schemas.openxmlformats.org/officeDocument/2006/relationships/slide" Target="slide4.xml"/><Relationship Id="rId7" Type="http://schemas.openxmlformats.org/officeDocument/2006/relationships/image" Target="../media/image16.png"/><Relationship Id="rId12" Type="http://schemas.openxmlformats.org/officeDocument/2006/relationships/image" Target="../media/image22.png"/><Relationship Id="rId17" Type="http://schemas.openxmlformats.org/officeDocument/2006/relationships/image" Target="../media/image29.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21.png"/><Relationship Id="rId24" Type="http://schemas.openxmlformats.org/officeDocument/2006/relationships/image" Target="../media/image39.png"/><Relationship Id="rId5" Type="http://schemas.openxmlformats.org/officeDocument/2006/relationships/image" Target="../media/image11.png"/><Relationship Id="rId15" Type="http://schemas.openxmlformats.org/officeDocument/2006/relationships/image" Target="../media/image25.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5.png"/><Relationship Id="rId4" Type="http://schemas.openxmlformats.org/officeDocument/2006/relationships/slide" Target="slide15.xml"/><Relationship Id="rId9" Type="http://schemas.openxmlformats.org/officeDocument/2006/relationships/image" Target="../media/image19.png"/><Relationship Id="rId14" Type="http://schemas.microsoft.com/office/2007/relationships/hdphoto" Target="../media/hdphoto2.wdp"/><Relationship Id="rId22" Type="http://schemas.openxmlformats.org/officeDocument/2006/relationships/image" Target="../media/image38.png"/><Relationship Id="rId27"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slide" Target="slide3.xml"/><Relationship Id="rId5" Type="http://schemas.openxmlformats.org/officeDocument/2006/relationships/image" Target="../media/image41.png"/><Relationship Id="rId10" Type="http://schemas.microsoft.com/office/2007/relationships/hdphoto" Target="../media/hdphoto7.wdp"/><Relationship Id="rId4" Type="http://schemas.openxmlformats.org/officeDocument/2006/relationships/image" Target="../media/image36.jp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31.gif"/><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36.jp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31.gif"/><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36.jp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42B873A-ECFE-4633-B977-7BEF372DC140}"/>
              </a:ext>
            </a:extLst>
          </p:cNvPr>
          <p:cNvSpPr/>
          <p:nvPr/>
        </p:nvSpPr>
        <p:spPr>
          <a:xfrm>
            <a:off x="1052623" y="1127051"/>
            <a:ext cx="4933506" cy="1552353"/>
          </a:xfrm>
          <a:prstGeom prst="wedgeRoundRectCallout">
            <a:avLst>
              <a:gd name="adj1" fmla="val 11535"/>
              <a:gd name="adj2" fmla="val 1282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Ngày thứ nhất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thu được 180 510</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210 365 </a:t>
            </a:r>
            <a:r>
              <a:rPr lang="en-US"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a16="http://schemas.microsoft.com/office/drawing/2014/main" id="{9F048459-F636-A86F-F075-94971DC98820}"/>
              </a:ext>
            </a:extLst>
          </p:cNvPr>
          <p:cNvSpPr/>
          <p:nvPr/>
        </p:nvSpPr>
        <p:spPr>
          <a:xfrm>
            <a:off x="6305107" y="1743738"/>
            <a:ext cx="2583711" cy="1552353"/>
          </a:xfrm>
          <a:prstGeom prst="wedgeRoundRectCallout">
            <a:avLst>
              <a:gd name="adj1" fmla="val -55132"/>
              <a:gd name="adj2" fmla="val 102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Cả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bao </a:t>
            </a:r>
            <a:r>
              <a:rPr lang="en-US" sz="2400" dirty="0" err="1">
                <a:solidFill>
                  <a:srgbClr val="002060"/>
                </a:solidFill>
                <a:latin typeface="Calibri" panose="020F0502020204030204" pitchFamily="34" charset="0"/>
                <a:cs typeface="Calibri" panose="020F0502020204030204" pitchFamily="34" charset="0"/>
              </a:rPr>
              <a:t>nhiêu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lít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nhỉ</a:t>
            </a:r>
            <a:r>
              <a:rPr lang="en-US" sz="2400" dirty="0">
                <a:solidFill>
                  <a:srgbClr val="002060"/>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Tree>
    <p:extLst>
      <p:ext uri="{BB962C8B-B14F-4D97-AF65-F5344CB8AC3E}">
        <p14:creationId xmlns:p14="http://schemas.microsoft.com/office/powerpoint/2010/main" val="23971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CECC71-F91E-A7C3-5354-A6936F7AA475}"/>
              </a:ext>
            </a:extLst>
          </p:cNvPr>
          <p:cNvPicPr>
            <a:picLocks noChangeAspect="1"/>
          </p:cNvPicPr>
          <p:nvPr/>
        </p:nvPicPr>
        <p:blipFill>
          <a:blip r:embed="rId5"/>
          <a:stretch>
            <a:fillRect/>
          </a:stretch>
        </p:blipFill>
        <p:spPr>
          <a:xfrm>
            <a:off x="3775052" y="467834"/>
            <a:ext cx="3760662" cy="742396"/>
          </a:xfrm>
          <a:prstGeom prst="rect">
            <a:avLst/>
          </a:prstGeom>
        </p:spPr>
      </p:pic>
      <p:pic>
        <p:nvPicPr>
          <p:cNvPr id="5" name="Picture 4">
            <a:extLst>
              <a:ext uri="{FF2B5EF4-FFF2-40B4-BE49-F238E27FC236}">
                <a16:creationId xmlns:a16="http://schemas.microsoft.com/office/drawing/2014/main" id="{88491D1F-660B-356C-7F73-D18DA5E69CE5}"/>
              </a:ext>
            </a:extLst>
          </p:cNvPr>
          <p:cNvPicPr>
            <a:picLocks noChangeAspect="1"/>
          </p:cNvPicPr>
          <p:nvPr/>
        </p:nvPicPr>
        <p:blipFill>
          <a:blip r:embed="rId6"/>
          <a:stretch>
            <a:fillRect/>
          </a:stretch>
        </p:blipFill>
        <p:spPr>
          <a:xfrm>
            <a:off x="750481" y="4785758"/>
            <a:ext cx="1143000" cy="1390650"/>
          </a:xfrm>
          <a:prstGeom prst="rect">
            <a:avLst/>
          </a:prstGeom>
        </p:spPr>
      </p:pic>
      <p:grpSp>
        <p:nvGrpSpPr>
          <p:cNvPr id="10" name="Group 9">
            <a:extLst>
              <a:ext uri="{FF2B5EF4-FFF2-40B4-BE49-F238E27FC236}">
                <a16:creationId xmlns:a16="http://schemas.microsoft.com/office/drawing/2014/main" id="{21E03D9C-5BFC-8DB6-407D-D5D656B84AC3}"/>
              </a:ext>
            </a:extLst>
          </p:cNvPr>
          <p:cNvGrpSpPr/>
          <p:nvPr/>
        </p:nvGrpSpPr>
        <p:grpSpPr>
          <a:xfrm>
            <a:off x="2254102" y="1733107"/>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180 510</a:t>
              </a:r>
            </a:p>
            <a:p>
              <a:r>
                <a:rPr lang="en-US" sz="4000" dirty="0">
                  <a:solidFill>
                    <a:srgbClr val="002060"/>
                  </a:solidFill>
                  <a:latin typeface="Calibri" panose="020F0502020204030204" pitchFamily="34" charset="0"/>
                  <a:cs typeface="Calibri" panose="020F0502020204030204" pitchFamily="34" charset="0"/>
                </a:rPr>
                <a:t>210 365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r>
                <a:rPr lang="en-US" sz="3600" dirty="0">
                  <a:solidFill>
                    <a:srgbClr val="002060"/>
                  </a:solidFill>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 name="Speech Bubble: Rectangle with Corners Rounded 10">
            <a:extLst>
              <a:ext uri="{FF2B5EF4-FFF2-40B4-BE49-F238E27FC236}">
                <a16:creationId xmlns:a16="http://schemas.microsoft.com/office/drawing/2014/main" id="{7F6D3DC3-35F0-D105-149B-21ACBE76DCB4}"/>
              </a:ext>
            </a:extLst>
          </p:cNvPr>
          <p:cNvSpPr/>
          <p:nvPr/>
        </p:nvSpPr>
        <p:spPr>
          <a:xfrm>
            <a:off x="712382" y="2286000"/>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CF805CE-A5A5-9CCE-C1DF-990CD5B23888}"/>
              </a:ext>
            </a:extLst>
          </p:cNvPr>
          <p:cNvSpPr txBox="1"/>
          <p:nvPr/>
        </p:nvSpPr>
        <p:spPr>
          <a:xfrm>
            <a:off x="5050465" y="1562986"/>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5 </a:t>
            </a:r>
            <a:r>
              <a:rPr lang="en-US" sz="3200" dirty="0" err="1">
                <a:solidFill>
                  <a:srgbClr val="002060"/>
                </a:solidFill>
              </a:rPr>
              <a:t>bằng</a:t>
            </a:r>
            <a:r>
              <a:rPr lang="en-US" sz="3200" dirty="0">
                <a:solidFill>
                  <a:srgbClr val="002060"/>
                </a:solidFill>
              </a:rPr>
              <a:t> 5, </a:t>
            </a:r>
            <a:r>
              <a:rPr lang="en-US" sz="3200" dirty="0" err="1">
                <a:solidFill>
                  <a:srgbClr val="002060"/>
                </a:solidFill>
              </a:rPr>
              <a:t>viết</a:t>
            </a:r>
            <a:r>
              <a:rPr lang="en-US" sz="3200" dirty="0">
                <a:solidFill>
                  <a:srgbClr val="002060"/>
                </a:solidFill>
              </a:rPr>
              <a:t> 5</a:t>
            </a:r>
          </a:p>
        </p:txBody>
      </p:sp>
      <p:sp>
        <p:nvSpPr>
          <p:cNvPr id="13" name="TextBox 12">
            <a:extLst>
              <a:ext uri="{FF2B5EF4-FFF2-40B4-BE49-F238E27FC236}">
                <a16:creationId xmlns:a16="http://schemas.microsoft.com/office/drawing/2014/main" id="{511167ED-F23F-7823-D6A2-9C6F06D2711B}"/>
              </a:ext>
            </a:extLst>
          </p:cNvPr>
          <p:cNvSpPr txBox="1"/>
          <p:nvPr/>
        </p:nvSpPr>
        <p:spPr>
          <a:xfrm>
            <a:off x="4136066"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id="{D8D2A175-7F5D-AD22-DE3A-B6056C786391}"/>
              </a:ext>
            </a:extLst>
          </p:cNvPr>
          <p:cNvSpPr txBox="1"/>
          <p:nvPr/>
        </p:nvSpPr>
        <p:spPr>
          <a:xfrm>
            <a:off x="5092995" y="2222205"/>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6 </a:t>
            </a:r>
            <a:r>
              <a:rPr lang="en-US" sz="3200" dirty="0" err="1">
                <a:solidFill>
                  <a:srgbClr val="002060"/>
                </a:solidFill>
              </a:rPr>
              <a:t>bằng</a:t>
            </a:r>
            <a:r>
              <a:rPr lang="en-US" sz="3200" dirty="0">
                <a:solidFill>
                  <a:srgbClr val="002060"/>
                </a:solidFill>
              </a:rPr>
              <a:t> 7, </a:t>
            </a:r>
            <a:r>
              <a:rPr lang="en-US" sz="3200" dirty="0" err="1">
                <a:solidFill>
                  <a:srgbClr val="002060"/>
                </a:solidFill>
              </a:rPr>
              <a:t>viết</a:t>
            </a:r>
            <a:r>
              <a:rPr lang="en-US" sz="3200" dirty="0">
                <a:solidFill>
                  <a:srgbClr val="002060"/>
                </a:solidFill>
              </a:rPr>
              <a:t> 7</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848987"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7</a:t>
            </a:r>
          </a:p>
        </p:txBody>
      </p:sp>
      <p:sp>
        <p:nvSpPr>
          <p:cNvPr id="18" name="TextBox 17">
            <a:extLst>
              <a:ext uri="{FF2B5EF4-FFF2-40B4-BE49-F238E27FC236}">
                <a16:creationId xmlns:a16="http://schemas.microsoft.com/office/drawing/2014/main" id="{C52EE7F4-6AA1-D641-D23C-EC7C5B373FFF}"/>
              </a:ext>
            </a:extLst>
          </p:cNvPr>
          <p:cNvSpPr txBox="1"/>
          <p:nvPr/>
        </p:nvSpPr>
        <p:spPr>
          <a:xfrm>
            <a:off x="5103628" y="2913321"/>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5 </a:t>
            </a:r>
            <a:r>
              <a:rPr lang="en-US" sz="3200" dirty="0" err="1">
                <a:solidFill>
                  <a:srgbClr val="002060"/>
                </a:solidFill>
              </a:rPr>
              <a:t>cộng</a:t>
            </a:r>
            <a:r>
              <a:rPr lang="en-US" sz="3200" dirty="0">
                <a:solidFill>
                  <a:srgbClr val="002060"/>
                </a:solidFill>
              </a:rPr>
              <a:t> 3 </a:t>
            </a:r>
            <a:r>
              <a:rPr lang="en-US" sz="3200" dirty="0" err="1">
                <a:solidFill>
                  <a:srgbClr val="002060"/>
                </a:solidFill>
              </a:rPr>
              <a:t>bằng</a:t>
            </a:r>
            <a:r>
              <a:rPr lang="en-US" sz="3200" dirty="0">
                <a:solidFill>
                  <a:srgbClr val="002060"/>
                </a:solidFill>
              </a:rPr>
              <a:t> 8, </a:t>
            </a:r>
            <a:r>
              <a:rPr lang="en-US" sz="3200" dirty="0" err="1">
                <a:solidFill>
                  <a:srgbClr val="002060"/>
                </a:solidFill>
              </a:rPr>
              <a:t>viết</a:t>
            </a:r>
            <a:r>
              <a:rPr lang="en-US" sz="3200" dirty="0">
                <a:solidFill>
                  <a:srgbClr val="002060"/>
                </a:solidFill>
              </a:rPr>
              <a:t> 8</a:t>
            </a:r>
          </a:p>
        </p:txBody>
      </p:sp>
      <p:sp>
        <p:nvSpPr>
          <p:cNvPr id="19" name="TextBox 18">
            <a:extLst>
              <a:ext uri="{FF2B5EF4-FFF2-40B4-BE49-F238E27FC236}">
                <a16:creationId xmlns:a16="http://schemas.microsoft.com/office/drawing/2014/main" id="{923608A0-F8EB-82C7-08E7-AA87D882DDA8}"/>
              </a:ext>
            </a:extLst>
          </p:cNvPr>
          <p:cNvSpPr txBox="1"/>
          <p:nvPr/>
        </p:nvSpPr>
        <p:spPr>
          <a:xfrm>
            <a:off x="3593806" y="3083443"/>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8</a:t>
            </a:r>
          </a:p>
        </p:txBody>
      </p:sp>
      <p:sp>
        <p:nvSpPr>
          <p:cNvPr id="20" name="TextBox 19">
            <a:extLst>
              <a:ext uri="{FF2B5EF4-FFF2-40B4-BE49-F238E27FC236}">
                <a16:creationId xmlns:a16="http://schemas.microsoft.com/office/drawing/2014/main" id="{43F9AED8-2B83-EB98-F0D8-FCAEF9A5C009}"/>
              </a:ext>
            </a:extLst>
          </p:cNvPr>
          <p:cNvSpPr txBox="1"/>
          <p:nvPr/>
        </p:nvSpPr>
        <p:spPr>
          <a:xfrm>
            <a:off x="5146158" y="3583172"/>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0 </a:t>
            </a:r>
            <a:r>
              <a:rPr lang="en-US" sz="3200" dirty="0" err="1">
                <a:solidFill>
                  <a:srgbClr val="002060"/>
                </a:solidFill>
              </a:rPr>
              <a:t>bằng</a:t>
            </a:r>
            <a:r>
              <a:rPr lang="en-US" sz="3200" dirty="0">
                <a:solidFill>
                  <a:srgbClr val="002060"/>
                </a:solidFill>
              </a:rPr>
              <a:t> 0, </a:t>
            </a:r>
            <a:r>
              <a:rPr lang="en-US" sz="3200" dirty="0" err="1">
                <a:solidFill>
                  <a:srgbClr val="002060"/>
                </a:solidFill>
              </a:rPr>
              <a:t>viết</a:t>
            </a:r>
            <a:r>
              <a:rPr lang="en-US" sz="3200" dirty="0">
                <a:solidFill>
                  <a:srgbClr val="002060"/>
                </a:solidFill>
              </a:rPr>
              <a:t> 0</a:t>
            </a:r>
          </a:p>
        </p:txBody>
      </p:sp>
      <p:sp>
        <p:nvSpPr>
          <p:cNvPr id="23" name="TextBox 22">
            <a:extLst>
              <a:ext uri="{FF2B5EF4-FFF2-40B4-BE49-F238E27FC236}">
                <a16:creationId xmlns:a16="http://schemas.microsoft.com/office/drawing/2014/main" id="{F3179D07-2AAB-C941-6CCF-49706868F640}"/>
              </a:ext>
            </a:extLst>
          </p:cNvPr>
          <p:cNvSpPr txBox="1"/>
          <p:nvPr/>
        </p:nvSpPr>
        <p:spPr>
          <a:xfrm>
            <a:off x="3221666"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a16="http://schemas.microsoft.com/office/drawing/2014/main" id="{4C215D5F-778D-B9D6-925D-A187EB3B1501}"/>
              </a:ext>
            </a:extLst>
          </p:cNvPr>
          <p:cNvSpPr txBox="1"/>
          <p:nvPr/>
        </p:nvSpPr>
        <p:spPr>
          <a:xfrm>
            <a:off x="5124893" y="4284920"/>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8 </a:t>
            </a:r>
            <a:r>
              <a:rPr lang="en-US" sz="3200" dirty="0" err="1">
                <a:solidFill>
                  <a:srgbClr val="002060"/>
                </a:solidFill>
              </a:rPr>
              <a:t>cộng</a:t>
            </a:r>
            <a:r>
              <a:rPr lang="en-US" sz="3200" dirty="0">
                <a:solidFill>
                  <a:srgbClr val="002060"/>
                </a:solidFill>
              </a:rPr>
              <a:t> 1 </a:t>
            </a:r>
            <a:r>
              <a:rPr lang="en-US" sz="3200" dirty="0" err="1">
                <a:solidFill>
                  <a:srgbClr val="002060"/>
                </a:solidFill>
              </a:rPr>
              <a:t>bằng</a:t>
            </a:r>
            <a:r>
              <a:rPr lang="en-US" sz="3200" dirty="0">
                <a:solidFill>
                  <a:srgbClr val="002060"/>
                </a:solidFill>
              </a:rPr>
              <a:t> 9, </a:t>
            </a:r>
            <a:r>
              <a:rPr lang="en-US" sz="3200" dirty="0" err="1">
                <a:solidFill>
                  <a:srgbClr val="002060"/>
                </a:solidFill>
              </a:rPr>
              <a:t>viết</a:t>
            </a:r>
            <a:r>
              <a:rPr lang="en-US" sz="3200" dirty="0">
                <a:solidFill>
                  <a:srgbClr val="002060"/>
                </a:solidFill>
              </a:rPr>
              <a:t> 9</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934587"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9</a:t>
            </a:r>
          </a:p>
        </p:txBody>
      </p:sp>
      <p:sp>
        <p:nvSpPr>
          <p:cNvPr id="29" name="TextBox 28">
            <a:extLst>
              <a:ext uri="{FF2B5EF4-FFF2-40B4-BE49-F238E27FC236}">
                <a16:creationId xmlns:a16="http://schemas.microsoft.com/office/drawing/2014/main" id="{98B37143-309F-4E55-E565-FF3E20C5267B}"/>
              </a:ext>
            </a:extLst>
          </p:cNvPr>
          <p:cNvSpPr txBox="1"/>
          <p:nvPr/>
        </p:nvSpPr>
        <p:spPr>
          <a:xfrm>
            <a:off x="5167423" y="4965404"/>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2 </a:t>
            </a:r>
            <a:r>
              <a:rPr lang="en-US" sz="3200" dirty="0" err="1">
                <a:solidFill>
                  <a:srgbClr val="002060"/>
                </a:solidFill>
              </a:rPr>
              <a:t>bằng</a:t>
            </a:r>
            <a:r>
              <a:rPr lang="en-US" sz="3200" dirty="0">
                <a:solidFill>
                  <a:srgbClr val="002060"/>
                </a:solidFill>
              </a:rPr>
              <a:t> 3, </a:t>
            </a:r>
            <a:r>
              <a:rPr lang="en-US" sz="3200" dirty="0" err="1">
                <a:solidFill>
                  <a:srgbClr val="002060"/>
                </a:solidFill>
              </a:rPr>
              <a:t>viết</a:t>
            </a:r>
            <a:r>
              <a:rPr lang="en-US" sz="3200" dirty="0">
                <a:solidFill>
                  <a:srgbClr val="002060"/>
                </a:solidFill>
              </a:rPr>
              <a:t> 3</a:t>
            </a:r>
          </a:p>
        </p:txBody>
      </p:sp>
      <p:sp>
        <p:nvSpPr>
          <p:cNvPr id="30" name="TextBox 29">
            <a:extLst>
              <a:ext uri="{FF2B5EF4-FFF2-40B4-BE49-F238E27FC236}">
                <a16:creationId xmlns:a16="http://schemas.microsoft.com/office/drawing/2014/main" id="{60AFFA0A-617F-C61C-C536-FAC57A76B157}"/>
              </a:ext>
            </a:extLst>
          </p:cNvPr>
          <p:cNvSpPr txBox="1"/>
          <p:nvPr/>
        </p:nvSpPr>
        <p:spPr>
          <a:xfrm>
            <a:off x="2668773"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3</a:t>
            </a:r>
          </a:p>
        </p:txBody>
      </p:sp>
      <p:pic>
        <p:nvPicPr>
          <p:cNvPr id="32" name="Picture 31">
            <a:extLst>
              <a:ext uri="{FF2B5EF4-FFF2-40B4-BE49-F238E27FC236}">
                <a16:creationId xmlns:a16="http://schemas.microsoft.com/office/drawing/2014/main" id="{BDC8EA31-92E9-94A9-FC70-F115F11F8262}"/>
              </a:ext>
            </a:extLst>
          </p:cNvPr>
          <p:cNvPicPr>
            <a:picLocks noChangeAspect="1"/>
          </p:cNvPicPr>
          <p:nvPr/>
        </p:nvPicPr>
        <p:blipFill>
          <a:blip r:embed="rId7"/>
          <a:stretch>
            <a:fillRect/>
          </a:stretch>
        </p:blipFill>
        <p:spPr>
          <a:xfrm>
            <a:off x="3726933" y="5755536"/>
            <a:ext cx="5587188" cy="708235"/>
          </a:xfrm>
          <a:prstGeom prst="rect">
            <a:avLst/>
          </a:prstGeom>
        </p:spPr>
      </p:pic>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r>
              <a:rPr lang="en-US" sz="3200" dirty="0">
                <a:solidFill>
                  <a:srgbClr val="002060"/>
                </a:solidFill>
              </a:rPr>
              <a:t>a)</a:t>
            </a:r>
          </a:p>
        </p:txBody>
      </p:sp>
    </p:spTree>
    <p:extLst>
      <p:ext uri="{BB962C8B-B14F-4D97-AF65-F5344CB8AC3E}">
        <p14:creationId xmlns:p14="http://schemas.microsoft.com/office/powerpoint/2010/main" val="65952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wipe(down)">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wipe(down)">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Effect transition="in" filter="wipe(down)">
                                      <p:cBhvr>
                                        <p:cTn id="67" dur="500"/>
                                        <p:tgtEl>
                                          <p:spTgt spid="2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wipe(down)">
                                      <p:cBhvr>
                                        <p:cTn id="77" dur="500"/>
                                        <p:tgtEl>
                                          <p:spTgt spid="3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E03D9C-5BFC-8DB6-407D-D5D656B84AC3}"/>
              </a:ext>
            </a:extLst>
          </p:cNvPr>
          <p:cNvGrpSpPr/>
          <p:nvPr/>
        </p:nvGrpSpPr>
        <p:grpSpPr>
          <a:xfrm>
            <a:off x="1446027" y="1892595"/>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327 456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190 835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CF805CE-A5A5-9CCE-C1DF-990CD5B23888}"/>
              </a:ext>
            </a:extLst>
          </p:cNvPr>
          <p:cNvSpPr txBox="1"/>
          <p:nvPr/>
        </p:nvSpPr>
        <p:spPr>
          <a:xfrm>
            <a:off x="4518961" y="1562986"/>
            <a:ext cx="68366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6 </a:t>
            </a:r>
            <a:r>
              <a:rPr kumimoji="0" lang="en-US" sz="2800" b="0" i="0" u="none" strike="noStrike" kern="1200" cap="none" spc="0" normalizeH="0" baseline="0" noProof="0" dirty="0" err="1">
                <a:ln>
                  <a:noFill/>
                </a:ln>
                <a:solidFill>
                  <a:srgbClr val="002060"/>
                </a:solidFill>
                <a:effectLst/>
                <a:uLnTx/>
                <a:uFillTx/>
                <a:latin typeface="Arial"/>
                <a:ea typeface="+mn-ea"/>
                <a:cs typeface="+mn-cs"/>
              </a:rPr>
              <a:t>cộng</a:t>
            </a:r>
            <a:r>
              <a:rPr kumimoji="0" lang="en-US" sz="2800" b="0" i="0" u="none" strike="noStrike" kern="1200" cap="none" spc="0" normalizeH="0" baseline="0" noProof="0" dirty="0">
                <a:ln>
                  <a:noFill/>
                </a:ln>
                <a:solidFill>
                  <a:srgbClr val="002060"/>
                </a:solidFill>
                <a:effectLst/>
                <a:uLnTx/>
                <a:uFillTx/>
                <a:latin typeface="Arial"/>
                <a:ea typeface="+mn-ea"/>
                <a:cs typeface="+mn-cs"/>
              </a:rPr>
              <a:t> 5 </a:t>
            </a:r>
            <a:r>
              <a:rPr kumimoji="0" lang="en-US" sz="2800" b="0" i="0" u="none" strike="noStrike" kern="1200" cap="none" spc="0" normalizeH="0" baseline="0" noProof="0" dirty="0" err="1">
                <a:ln>
                  <a:noFill/>
                </a:ln>
                <a:solidFill>
                  <a:srgbClr val="002060"/>
                </a:solidFill>
                <a:effectLst/>
                <a:uLnTx/>
                <a:uFillTx/>
                <a:latin typeface="Arial"/>
                <a:ea typeface="+mn-ea"/>
                <a:cs typeface="+mn-cs"/>
              </a:rPr>
              <a:t>bằng</a:t>
            </a:r>
            <a:r>
              <a:rPr kumimoji="0" lang="en-US" sz="2800" b="0" i="0" u="none" strike="noStrike" kern="1200" cap="none" spc="0" normalizeH="0" baseline="0" noProof="0" dirty="0">
                <a:ln>
                  <a:noFill/>
                </a:ln>
                <a:solidFill>
                  <a:srgbClr val="002060"/>
                </a:solidFill>
                <a:effectLst/>
                <a:uLnTx/>
                <a:uFillTx/>
                <a:latin typeface="Arial"/>
                <a:ea typeface="+mn-ea"/>
                <a:cs typeface="+mn-cs"/>
              </a:rPr>
              <a:t> 11,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viết</a:t>
            </a:r>
            <a:r>
              <a:rPr kumimoji="0" lang="en-US" sz="2800" b="0" i="0" u="none" strike="noStrike" kern="1200" cap="none" spc="0" normalizeH="0" baseline="0" noProof="0" dirty="0">
                <a:ln>
                  <a:noFill/>
                </a:ln>
                <a:solidFill>
                  <a:srgbClr val="002060"/>
                </a:solidFill>
                <a:effectLst/>
                <a:uLnTx/>
                <a:uFillTx/>
                <a:latin typeface="Arial"/>
                <a:ea typeface="+mn-ea"/>
                <a:cs typeface="+mn-cs"/>
              </a:rPr>
              <a:t> 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nhớ</a:t>
            </a:r>
            <a:r>
              <a:rPr kumimoji="0" lang="en-US" sz="2800" b="0" i="0" u="none" strike="noStrike" kern="1200" cap="none" spc="0" normalizeH="0" noProof="0" dirty="0">
                <a:ln>
                  <a:noFill/>
                </a:ln>
                <a:solidFill>
                  <a:srgbClr val="002060"/>
                </a:solidFill>
                <a:effectLst/>
                <a:uLnTx/>
                <a:uFillTx/>
                <a:latin typeface="Arial"/>
                <a:ea typeface="+mn-ea"/>
                <a:cs typeface="+mn-cs"/>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TextBox 12">
            <a:extLst>
              <a:ext uri="{FF2B5EF4-FFF2-40B4-BE49-F238E27FC236}">
                <a16:creationId xmlns:a16="http://schemas.microsoft.com/office/drawing/2014/main" id="{511167ED-F23F-7823-D6A2-9C6F06D2711B}"/>
              </a:ext>
            </a:extLst>
          </p:cNvPr>
          <p:cNvSpPr txBox="1"/>
          <p:nvPr/>
        </p:nvSpPr>
        <p:spPr>
          <a:xfrm>
            <a:off x="3327991"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4" name="TextBox 13">
            <a:extLst>
              <a:ext uri="{FF2B5EF4-FFF2-40B4-BE49-F238E27FC236}">
                <a16:creationId xmlns:a16="http://schemas.microsoft.com/office/drawing/2014/main" id="{D8D2A175-7F5D-AD22-DE3A-B6056C786391}"/>
              </a:ext>
            </a:extLst>
          </p:cNvPr>
          <p:cNvSpPr txBox="1"/>
          <p:nvPr/>
        </p:nvSpPr>
        <p:spPr>
          <a:xfrm>
            <a:off x="4550735" y="2222205"/>
            <a:ext cx="6974958"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5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6; 6 </a:t>
            </a:r>
            <a:r>
              <a:rPr lang="en-US" sz="2800" dirty="0" err="1">
                <a:solidFill>
                  <a:srgbClr val="002060"/>
                </a:solidFill>
              </a:rPr>
              <a:t>cộng</a:t>
            </a:r>
            <a:r>
              <a:rPr lang="en-US" sz="2800" dirty="0">
                <a:solidFill>
                  <a:srgbClr val="002060"/>
                </a:solidFill>
              </a:rPr>
              <a:t> 3 </a:t>
            </a:r>
            <a:r>
              <a:rPr lang="en-US" sz="2800" dirty="0" err="1">
                <a:solidFill>
                  <a:srgbClr val="002060"/>
                </a:solidFill>
              </a:rPr>
              <a:t>bằng</a:t>
            </a:r>
            <a:r>
              <a:rPr lang="en-US" sz="2800" dirty="0">
                <a:solidFill>
                  <a:srgbClr val="002060"/>
                </a:solidFill>
              </a:rPr>
              <a:t> 9, </a:t>
            </a:r>
            <a:r>
              <a:rPr lang="en-US" sz="2800" dirty="0" err="1">
                <a:solidFill>
                  <a:srgbClr val="002060"/>
                </a:solidFill>
              </a:rPr>
              <a:t>viết</a:t>
            </a:r>
            <a:r>
              <a:rPr lang="en-US" sz="2800" dirty="0">
                <a:solidFill>
                  <a:srgbClr val="002060"/>
                </a:solidFill>
              </a:rPr>
              <a:t> 9. </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040912"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8" name="TextBox 17">
            <a:extLst>
              <a:ext uri="{FF2B5EF4-FFF2-40B4-BE49-F238E27FC236}">
                <a16:creationId xmlns:a16="http://schemas.microsoft.com/office/drawing/2014/main" id="{C52EE7F4-6AA1-D641-D23C-EC7C5B373FFF}"/>
              </a:ext>
            </a:extLst>
          </p:cNvPr>
          <p:cNvSpPr txBox="1"/>
          <p:nvPr/>
        </p:nvSpPr>
        <p:spPr>
          <a:xfrm>
            <a:off x="4593266" y="2934586"/>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4 </a:t>
            </a:r>
            <a:r>
              <a:rPr lang="en-US" sz="2800" dirty="0" err="1">
                <a:solidFill>
                  <a:srgbClr val="002060"/>
                </a:solidFill>
              </a:rPr>
              <a:t>cộng</a:t>
            </a:r>
            <a:r>
              <a:rPr lang="en-US" sz="2800" dirty="0">
                <a:solidFill>
                  <a:srgbClr val="002060"/>
                </a:solidFill>
              </a:rPr>
              <a:t> 8 </a:t>
            </a:r>
            <a:r>
              <a:rPr lang="en-US" sz="2800" dirty="0" err="1">
                <a:solidFill>
                  <a:srgbClr val="002060"/>
                </a:solidFill>
              </a:rPr>
              <a:t>bằng</a:t>
            </a:r>
            <a:r>
              <a:rPr lang="en-US" sz="2800" dirty="0">
                <a:solidFill>
                  <a:srgbClr val="002060"/>
                </a:solidFill>
              </a:rPr>
              <a:t> 12, </a:t>
            </a:r>
            <a:r>
              <a:rPr lang="en-US" sz="2800" dirty="0" err="1">
                <a:solidFill>
                  <a:srgbClr val="002060"/>
                </a:solidFill>
              </a:rPr>
              <a:t>viết</a:t>
            </a:r>
            <a:r>
              <a:rPr lang="en-US" sz="2800" dirty="0">
                <a:solidFill>
                  <a:srgbClr val="002060"/>
                </a:solidFill>
              </a:rPr>
              <a:t> 2 </a:t>
            </a:r>
            <a:r>
              <a:rPr lang="en-US" sz="2800" dirty="0" err="1">
                <a:solidFill>
                  <a:srgbClr val="002060"/>
                </a:solidFill>
              </a:rPr>
              <a:t>nhớ</a:t>
            </a:r>
            <a:r>
              <a:rPr lang="en-US" sz="2800" dirty="0">
                <a:solidFill>
                  <a:srgbClr val="002060"/>
                </a:solidFill>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18">
            <a:extLst>
              <a:ext uri="{FF2B5EF4-FFF2-40B4-BE49-F238E27FC236}">
                <a16:creationId xmlns:a16="http://schemas.microsoft.com/office/drawing/2014/main" id="{923608A0-F8EB-82C7-08E7-AA87D882DDA8}"/>
              </a:ext>
            </a:extLst>
          </p:cNvPr>
          <p:cNvSpPr txBox="1"/>
          <p:nvPr/>
        </p:nvSpPr>
        <p:spPr>
          <a:xfrm>
            <a:off x="2785731" y="324293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p>
        </p:txBody>
      </p:sp>
      <p:sp>
        <p:nvSpPr>
          <p:cNvPr id="20" name="TextBox 19">
            <a:extLst>
              <a:ext uri="{FF2B5EF4-FFF2-40B4-BE49-F238E27FC236}">
                <a16:creationId xmlns:a16="http://schemas.microsoft.com/office/drawing/2014/main" id="{43F9AED8-2B83-EB98-F0D8-FCAEF9A5C009}"/>
              </a:ext>
            </a:extLst>
          </p:cNvPr>
          <p:cNvSpPr txBox="1"/>
          <p:nvPr/>
        </p:nvSpPr>
        <p:spPr>
          <a:xfrm>
            <a:off x="4635795" y="3604437"/>
            <a:ext cx="711318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7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8; 8 </a:t>
            </a:r>
            <a:r>
              <a:rPr lang="en-US" sz="2800" dirty="0" err="1">
                <a:solidFill>
                  <a:srgbClr val="002060"/>
                </a:solidFill>
              </a:rPr>
              <a:t>cộng</a:t>
            </a:r>
            <a:r>
              <a:rPr lang="en-US" sz="2800" dirty="0">
                <a:solidFill>
                  <a:srgbClr val="002060"/>
                </a:solidFill>
              </a:rPr>
              <a:t> 0 </a:t>
            </a:r>
            <a:r>
              <a:rPr lang="en-US" sz="2800" dirty="0" err="1">
                <a:solidFill>
                  <a:srgbClr val="002060"/>
                </a:solidFill>
              </a:rPr>
              <a:t>bằng</a:t>
            </a:r>
            <a:r>
              <a:rPr lang="en-US" sz="2800" dirty="0">
                <a:solidFill>
                  <a:srgbClr val="002060"/>
                </a:solidFill>
              </a:rPr>
              <a:t> 8, </a:t>
            </a:r>
            <a:r>
              <a:rPr lang="en-US" sz="2800" dirty="0" err="1">
                <a:solidFill>
                  <a:srgbClr val="002060"/>
                </a:solidFill>
              </a:rPr>
              <a:t>viết</a:t>
            </a:r>
            <a:r>
              <a:rPr lang="en-US" sz="2800" dirty="0">
                <a:solidFill>
                  <a:srgbClr val="002060"/>
                </a:solidFill>
              </a:rPr>
              <a:t> 8 </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TextBox 22">
            <a:extLst>
              <a:ext uri="{FF2B5EF4-FFF2-40B4-BE49-F238E27FC236}">
                <a16:creationId xmlns:a16="http://schemas.microsoft.com/office/drawing/2014/main" id="{F3179D07-2AAB-C941-6CCF-49706868F640}"/>
              </a:ext>
            </a:extLst>
          </p:cNvPr>
          <p:cNvSpPr txBox="1"/>
          <p:nvPr/>
        </p:nvSpPr>
        <p:spPr>
          <a:xfrm>
            <a:off x="2413591"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27" name="TextBox 26">
            <a:extLst>
              <a:ext uri="{FF2B5EF4-FFF2-40B4-BE49-F238E27FC236}">
                <a16:creationId xmlns:a16="http://schemas.microsoft.com/office/drawing/2014/main" id="{4C215D5F-778D-B9D6-925D-A187EB3B1501}"/>
              </a:ext>
            </a:extLst>
          </p:cNvPr>
          <p:cNvSpPr txBox="1"/>
          <p:nvPr/>
        </p:nvSpPr>
        <p:spPr>
          <a:xfrm>
            <a:off x="4614531" y="4306185"/>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2 </a:t>
            </a:r>
            <a:r>
              <a:rPr lang="en-US" sz="2800" dirty="0" err="1">
                <a:solidFill>
                  <a:srgbClr val="002060"/>
                </a:solidFill>
              </a:rPr>
              <a:t>cộng</a:t>
            </a:r>
            <a:r>
              <a:rPr lang="en-US" sz="2800" dirty="0">
                <a:solidFill>
                  <a:srgbClr val="002060"/>
                </a:solidFill>
              </a:rPr>
              <a:t> 9 </a:t>
            </a:r>
            <a:r>
              <a:rPr lang="en-US" sz="2800" dirty="0" err="1">
                <a:solidFill>
                  <a:srgbClr val="002060"/>
                </a:solidFill>
              </a:rPr>
              <a:t>bằng</a:t>
            </a:r>
            <a:r>
              <a:rPr lang="en-US" sz="2800" dirty="0">
                <a:solidFill>
                  <a:srgbClr val="002060"/>
                </a:solidFill>
              </a:rPr>
              <a:t> 11, </a:t>
            </a:r>
            <a:r>
              <a:rPr lang="en-US" sz="2800" dirty="0" err="1">
                <a:solidFill>
                  <a:srgbClr val="002060"/>
                </a:solidFill>
              </a:rPr>
              <a:t>viết</a:t>
            </a:r>
            <a:r>
              <a:rPr lang="en-US" sz="2800" dirty="0">
                <a:solidFill>
                  <a:srgbClr val="002060"/>
                </a:solidFill>
              </a:rPr>
              <a:t> 1 </a:t>
            </a:r>
            <a:r>
              <a:rPr lang="en-US" sz="2800" dirty="0" err="1">
                <a:solidFill>
                  <a:srgbClr val="002060"/>
                </a:solidFill>
              </a:rPr>
              <a:t>nhớ</a:t>
            </a:r>
            <a:r>
              <a:rPr lang="en-US" sz="2800" dirty="0">
                <a:solidFill>
                  <a:srgbClr val="002060"/>
                </a:solidFill>
              </a:rPr>
              <a:t> 1.</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126512"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29" name="TextBox 28">
            <a:extLst>
              <a:ext uri="{FF2B5EF4-FFF2-40B4-BE49-F238E27FC236}">
                <a16:creationId xmlns:a16="http://schemas.microsoft.com/office/drawing/2014/main" id="{98B37143-309F-4E55-E565-FF3E20C5267B}"/>
              </a:ext>
            </a:extLst>
          </p:cNvPr>
          <p:cNvSpPr txBox="1"/>
          <p:nvPr/>
        </p:nvSpPr>
        <p:spPr>
          <a:xfrm>
            <a:off x="4657061" y="4986669"/>
            <a:ext cx="7347097"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3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4, 4 </a:t>
            </a:r>
            <a:r>
              <a:rPr lang="en-US" sz="2800" dirty="0" err="1">
                <a:solidFill>
                  <a:srgbClr val="002060"/>
                </a:solidFill>
              </a:rPr>
              <a:t>cộng</a:t>
            </a:r>
            <a:r>
              <a:rPr lang="en-US" sz="2800" dirty="0">
                <a:solidFill>
                  <a:srgbClr val="002060"/>
                </a:solidFill>
              </a:rPr>
              <a:t> 1 </a:t>
            </a:r>
            <a:r>
              <a:rPr lang="en-US" sz="2800" dirty="0" err="1">
                <a:solidFill>
                  <a:srgbClr val="002060"/>
                </a:solidFill>
              </a:rPr>
              <a:t>bằng</a:t>
            </a:r>
            <a:r>
              <a:rPr lang="en-US" sz="2800" dirty="0">
                <a:solidFill>
                  <a:srgbClr val="002060"/>
                </a:solidFill>
              </a:rPr>
              <a:t> 5, </a:t>
            </a:r>
            <a:r>
              <a:rPr lang="en-US" sz="2800" dirty="0" err="1">
                <a:solidFill>
                  <a:srgbClr val="002060"/>
                </a:solidFill>
              </a:rPr>
              <a:t>viết</a:t>
            </a:r>
            <a:r>
              <a:rPr lang="en-US" sz="2800" dirty="0">
                <a:solidFill>
                  <a:srgbClr val="002060"/>
                </a:solidFill>
              </a:rPr>
              <a:t> 5.</a:t>
            </a:r>
          </a:p>
        </p:txBody>
      </p:sp>
      <p:sp>
        <p:nvSpPr>
          <p:cNvPr id="30" name="TextBox 29">
            <a:extLst>
              <a:ext uri="{FF2B5EF4-FFF2-40B4-BE49-F238E27FC236}">
                <a16:creationId xmlns:a16="http://schemas.microsoft.com/office/drawing/2014/main" id="{60AFFA0A-617F-C61C-C536-FAC57A76B157}"/>
              </a:ext>
            </a:extLst>
          </p:cNvPr>
          <p:cNvSpPr txBox="1"/>
          <p:nvPr/>
        </p:nvSpPr>
        <p:spPr>
          <a:xfrm>
            <a:off x="1860698"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a:t>
            </a:r>
          </a:p>
        </p:txBody>
      </p:sp>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b)</a:t>
            </a:r>
          </a:p>
        </p:txBody>
      </p:sp>
      <p:pic>
        <p:nvPicPr>
          <p:cNvPr id="8" name="Picture 7">
            <a:extLst>
              <a:ext uri="{FF2B5EF4-FFF2-40B4-BE49-F238E27FC236}">
                <a16:creationId xmlns:a16="http://schemas.microsoft.com/office/drawing/2014/main" id="{1346286D-A231-5216-2A86-8E004FAA14A5}"/>
              </a:ext>
            </a:extLst>
          </p:cNvPr>
          <p:cNvPicPr>
            <a:picLocks noChangeAspect="1"/>
          </p:cNvPicPr>
          <p:nvPr/>
        </p:nvPicPr>
        <p:blipFill>
          <a:blip r:embed="rId5"/>
          <a:stretch>
            <a:fillRect/>
          </a:stretch>
        </p:blipFill>
        <p:spPr>
          <a:xfrm>
            <a:off x="3629579" y="545250"/>
            <a:ext cx="4412435" cy="741289"/>
          </a:xfrm>
          <a:prstGeom prst="rect">
            <a:avLst/>
          </a:prstGeom>
        </p:spPr>
      </p:pic>
      <p:pic>
        <p:nvPicPr>
          <p:cNvPr id="21" name="Picture 20">
            <a:extLst>
              <a:ext uri="{FF2B5EF4-FFF2-40B4-BE49-F238E27FC236}">
                <a16:creationId xmlns:a16="http://schemas.microsoft.com/office/drawing/2014/main" id="{AB3937BC-3257-46FD-8E04-3B3ACB195810}"/>
              </a:ext>
            </a:extLst>
          </p:cNvPr>
          <p:cNvPicPr>
            <a:picLocks noChangeAspect="1"/>
          </p:cNvPicPr>
          <p:nvPr/>
        </p:nvPicPr>
        <p:blipFill>
          <a:blip r:embed="rId6"/>
          <a:stretch>
            <a:fillRect/>
          </a:stretch>
        </p:blipFill>
        <p:spPr>
          <a:xfrm>
            <a:off x="3007574" y="5690965"/>
            <a:ext cx="5936844" cy="603509"/>
          </a:xfrm>
          <a:prstGeom prst="rect">
            <a:avLst/>
          </a:prstGeom>
        </p:spPr>
      </p:pic>
    </p:spTree>
    <p:extLst>
      <p:ext uri="{BB962C8B-B14F-4D97-AF65-F5344CB8AC3E}">
        <p14:creationId xmlns:p14="http://schemas.microsoft.com/office/powerpoint/2010/main" val="384363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down)">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wipe(down)">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wipe(down)">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wipe(down)">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 y="-495348"/>
            <a:ext cx="7881859" cy="3068608"/>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60" y="-52945"/>
            <a:ext cx="6733379" cy="3068608"/>
          </a:xfrm>
          <a:prstGeom prst="rect">
            <a:avLst/>
          </a:prstGeom>
        </p:spPr>
      </p:pic>
      <p:sp>
        <p:nvSpPr>
          <p:cNvPr id="6" name="Text Box 22"/>
          <p:cNvSpPr txBox="1">
            <a:spLocks noChangeArrowheads="1"/>
          </p:cNvSpPr>
          <p:nvPr/>
        </p:nvSpPr>
        <p:spPr bwMode="auto">
          <a:xfrm>
            <a:off x="1393538" y="88669"/>
            <a:ext cx="10536449" cy="1200329"/>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Kết quả của phép tính ghi trên mỗi chiếc xô là số mi-li-lít sữa bò được chứa trong chiếc xô đó.</a:t>
            </a:r>
            <a:endParaRPr lang="en-US"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2" name="组合 28">
            <a:extLst>
              <a:ext uri="{FF2B5EF4-FFF2-40B4-BE49-F238E27FC236}">
                <a16:creationId xmlns:a16="http://schemas.microsoft.com/office/drawing/2014/main" id="{DF960BC4-EA98-44D4-A7D4-5E7DA03EF4FB}"/>
              </a:ext>
            </a:extLst>
          </p:cNvPr>
          <p:cNvGrpSpPr/>
          <p:nvPr/>
        </p:nvGrpSpPr>
        <p:grpSpPr>
          <a:xfrm>
            <a:off x="85386" y="-31362"/>
            <a:ext cx="1263148" cy="1111570"/>
            <a:chOff x="5759083" y="458021"/>
            <a:chExt cx="947361" cy="833677"/>
          </a:xfrm>
        </p:grpSpPr>
        <p:pic>
          <p:nvPicPr>
            <p:cNvPr id="13" name="图片 13">
              <a:extLst>
                <a:ext uri="{FF2B5EF4-FFF2-40B4-BE49-F238E27FC236}">
                  <a16:creationId xmlns:a16="http://schemas.microsoft.com/office/drawing/2014/main" id="{7C42BD52-B992-464F-9F78-F45FD945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4" name="TextBox 50">
              <a:extLst>
                <a:ext uri="{FF2B5EF4-FFF2-40B4-BE49-F238E27FC236}">
                  <a16:creationId xmlns:a16="http://schemas.microsoft.com/office/drawing/2014/main" id="{4872E83F-787B-4F55-A899-015FC08E58EC}"/>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27" name="Group 26">
            <a:extLst>
              <a:ext uri="{FF2B5EF4-FFF2-40B4-BE49-F238E27FC236}">
                <a16:creationId xmlns:a16="http://schemas.microsoft.com/office/drawing/2014/main" id="{018B982F-C5BB-1D8F-AFED-EF646A570610}"/>
              </a:ext>
            </a:extLst>
          </p:cNvPr>
          <p:cNvGrpSpPr/>
          <p:nvPr/>
        </p:nvGrpSpPr>
        <p:grpSpPr>
          <a:xfrm>
            <a:off x="0" y="1676400"/>
            <a:ext cx="4648200" cy="3780056"/>
            <a:chOff x="390525" y="1323975"/>
            <a:chExt cx="4648200" cy="3780056"/>
          </a:xfrm>
        </p:grpSpPr>
        <p:pic>
          <p:nvPicPr>
            <p:cNvPr id="15" name="Picture 14" descr="A blue bucket with a handle&#10;&#10;Description automatically generated">
              <a:extLst>
                <a:ext uri="{FF2B5EF4-FFF2-40B4-BE49-F238E27FC236}">
                  <a16:creationId xmlns:a16="http://schemas.microsoft.com/office/drawing/2014/main" id="{049E9A13-3226-0F13-3A5D-41046FF75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16" name="Group 15">
              <a:extLst>
                <a:ext uri="{FF2B5EF4-FFF2-40B4-BE49-F238E27FC236}">
                  <a16:creationId xmlns:a16="http://schemas.microsoft.com/office/drawing/2014/main" id="{C77447BF-249B-0F3E-53D7-D88F43886F73}"/>
                </a:ext>
              </a:extLst>
            </p:cNvPr>
            <p:cNvGrpSpPr/>
            <p:nvPr/>
          </p:nvGrpSpPr>
          <p:grpSpPr>
            <a:xfrm>
              <a:off x="1854053" y="2790382"/>
              <a:ext cx="2203598" cy="1077218"/>
              <a:chOff x="2292202" y="1733107"/>
              <a:chExt cx="3406849" cy="1077218"/>
            </a:xfrm>
          </p:grpSpPr>
          <p:sp>
            <p:nvSpPr>
              <p:cNvPr id="21" name="TextBox 20">
                <a:extLst>
                  <a:ext uri="{FF2B5EF4-FFF2-40B4-BE49-F238E27FC236}">
                    <a16:creationId xmlns:a16="http://schemas.microsoft.com/office/drawing/2014/main" id="{C1176AB2-0031-BE5E-5133-216DCB138942}"/>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11 000</a:t>
                </a:r>
              </a:p>
              <a:p>
                <a:r>
                  <a:rPr lang="en-US" sz="3200" dirty="0">
                    <a:solidFill>
                      <a:srgbClr val="002060"/>
                    </a:solidFill>
                    <a:latin typeface="Calibri" panose="020F0502020204030204" pitchFamily="34" charset="0"/>
                    <a:cs typeface="Calibri" panose="020F0502020204030204" pitchFamily="34" charset="0"/>
                  </a:rPr>
                  <a:t>   3 000</a:t>
                </a:r>
              </a:p>
            </p:txBody>
          </p:sp>
          <p:sp>
            <p:nvSpPr>
              <p:cNvPr id="22" name="TextBox 21">
                <a:extLst>
                  <a:ext uri="{FF2B5EF4-FFF2-40B4-BE49-F238E27FC236}">
                    <a16:creationId xmlns:a16="http://schemas.microsoft.com/office/drawing/2014/main" id="{AEED80D0-BDF9-6962-38C8-45CB57249CCA}"/>
                  </a:ext>
                </a:extLst>
              </p:cNvPr>
              <p:cNvSpPr txBox="1"/>
              <p:nvPr/>
            </p:nvSpPr>
            <p:spPr>
              <a:xfrm>
                <a:off x="2292202" y="2038128"/>
                <a:ext cx="425303" cy="646331"/>
              </a:xfrm>
              <a:prstGeom prst="rect">
                <a:avLst/>
              </a:prstGeom>
              <a:noFill/>
            </p:spPr>
            <p:txBody>
              <a:bodyPr wrap="square" rtlCol="0">
                <a:spAutoFit/>
              </a:bodyPr>
              <a:lstStyle/>
              <a:p>
                <a:r>
                  <a:rPr lang="en-US" sz="3600" dirty="0">
                    <a:solidFill>
                      <a:srgbClr val="002060"/>
                    </a:solidFill>
                  </a:rPr>
                  <a:t>+</a:t>
                </a:r>
              </a:p>
            </p:txBody>
          </p:sp>
          <p:cxnSp>
            <p:nvCxnSpPr>
              <p:cNvPr id="23" name="Straight Connector 22">
                <a:extLst>
                  <a:ext uri="{FF2B5EF4-FFF2-40B4-BE49-F238E27FC236}">
                    <a16:creationId xmlns:a16="http://schemas.microsoft.com/office/drawing/2014/main" id="{403BE1B5-D3D6-2CD8-C5C4-2318D804897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DB0C2912-28A5-02B4-A921-ECACA435FCA0}"/>
                </a:ext>
              </a:extLst>
            </p:cNvPr>
            <p:cNvSpPr txBox="1"/>
            <p:nvPr/>
          </p:nvSpPr>
          <p:spPr>
            <a:xfrm>
              <a:off x="2524125" y="4457700"/>
              <a:ext cx="228600" cy="646331"/>
            </a:xfrm>
            <a:prstGeom prst="rect">
              <a:avLst/>
            </a:prstGeom>
            <a:noFill/>
          </p:spPr>
          <p:txBody>
            <a:bodyPr wrap="square" rtlCol="0">
              <a:spAutoFit/>
            </a:bodyPr>
            <a:lstStyle/>
            <a:p>
              <a:r>
                <a:rPr lang="en-US" sz="3600" dirty="0">
                  <a:solidFill>
                    <a:srgbClr val="FF0000"/>
                  </a:solidFill>
                </a:rPr>
                <a:t>A</a:t>
              </a:r>
            </a:p>
          </p:txBody>
        </p:sp>
      </p:grpSp>
      <p:grpSp>
        <p:nvGrpSpPr>
          <p:cNvPr id="28" name="Group 27">
            <a:extLst>
              <a:ext uri="{FF2B5EF4-FFF2-40B4-BE49-F238E27FC236}">
                <a16:creationId xmlns:a16="http://schemas.microsoft.com/office/drawing/2014/main" id="{D8453532-150B-1894-29D3-4E7BA7DAE699}"/>
              </a:ext>
            </a:extLst>
          </p:cNvPr>
          <p:cNvGrpSpPr/>
          <p:nvPr/>
        </p:nvGrpSpPr>
        <p:grpSpPr>
          <a:xfrm>
            <a:off x="3657600" y="1704975"/>
            <a:ext cx="4648200" cy="3684806"/>
            <a:chOff x="390525" y="1323975"/>
            <a:chExt cx="4648200" cy="3684806"/>
          </a:xfrm>
        </p:grpSpPr>
        <p:pic>
          <p:nvPicPr>
            <p:cNvPr id="29" name="Picture 28" descr="A blue bucket with a handle&#10;&#10;Description automatically generated">
              <a:extLst>
                <a:ext uri="{FF2B5EF4-FFF2-40B4-BE49-F238E27FC236}">
                  <a16:creationId xmlns:a16="http://schemas.microsoft.com/office/drawing/2014/main" id="{4BDDC9C1-88FD-F91A-A4F0-6506428D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0" name="Group 29">
              <a:extLst>
                <a:ext uri="{FF2B5EF4-FFF2-40B4-BE49-F238E27FC236}">
                  <a16:creationId xmlns:a16="http://schemas.microsoft.com/office/drawing/2014/main" id="{92495473-5ADF-E2C2-5AC5-8A43C6D12631}"/>
                </a:ext>
              </a:extLst>
            </p:cNvPr>
            <p:cNvGrpSpPr/>
            <p:nvPr/>
          </p:nvGrpSpPr>
          <p:grpSpPr>
            <a:xfrm>
              <a:off x="1949303" y="2790382"/>
              <a:ext cx="2108348" cy="1077218"/>
              <a:chOff x="2439462" y="1733107"/>
              <a:chExt cx="3259589" cy="1077218"/>
            </a:xfrm>
          </p:grpSpPr>
          <p:sp>
            <p:nvSpPr>
              <p:cNvPr id="32" name="TextBox 31">
                <a:extLst>
                  <a:ext uri="{FF2B5EF4-FFF2-40B4-BE49-F238E27FC236}">
                    <a16:creationId xmlns:a16="http://schemas.microsoft.com/office/drawing/2014/main" id="{47DE0435-BA53-FA61-4BC2-CA5D02EA22F3}"/>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   9 360</a:t>
                </a:r>
              </a:p>
              <a:p>
                <a:r>
                  <a:rPr lang="en-US" sz="3200" dirty="0">
                    <a:solidFill>
                      <a:srgbClr val="002060"/>
                    </a:solidFill>
                    <a:latin typeface="Calibri" panose="020F0502020204030204" pitchFamily="34" charset="0"/>
                    <a:cs typeface="Calibri" panose="020F0502020204030204" pitchFamily="34" charset="0"/>
                  </a:rPr>
                  <a:t>   5 450</a:t>
                </a:r>
              </a:p>
            </p:txBody>
          </p:sp>
          <p:sp>
            <p:nvSpPr>
              <p:cNvPr id="33" name="TextBox 32">
                <a:extLst>
                  <a:ext uri="{FF2B5EF4-FFF2-40B4-BE49-F238E27FC236}">
                    <a16:creationId xmlns:a16="http://schemas.microsoft.com/office/drawing/2014/main" id="{8E7C8F96-ED1F-D60E-5A42-D0BFEBB13AAC}"/>
                  </a:ext>
                </a:extLst>
              </p:cNvPr>
              <p:cNvSpPr txBox="1"/>
              <p:nvPr/>
            </p:nvSpPr>
            <p:spPr>
              <a:xfrm>
                <a:off x="2439462" y="1961928"/>
                <a:ext cx="425303" cy="646331"/>
              </a:xfrm>
              <a:prstGeom prst="rect">
                <a:avLst/>
              </a:prstGeom>
              <a:noFill/>
            </p:spPr>
            <p:txBody>
              <a:bodyPr wrap="square" rtlCol="0">
                <a:spAutoFit/>
              </a:bodyPr>
              <a:lstStyle/>
              <a:p>
                <a:r>
                  <a:rPr lang="en-US" sz="3600" dirty="0">
                    <a:solidFill>
                      <a:srgbClr val="002060"/>
                    </a:solidFill>
                  </a:rPr>
                  <a:t>+</a:t>
                </a:r>
              </a:p>
            </p:txBody>
          </p:sp>
          <p:cxnSp>
            <p:nvCxnSpPr>
              <p:cNvPr id="34" name="Straight Connector 33">
                <a:extLst>
                  <a:ext uri="{FF2B5EF4-FFF2-40B4-BE49-F238E27FC236}">
                    <a16:creationId xmlns:a16="http://schemas.microsoft.com/office/drawing/2014/main" id="{E36F4763-DD73-375D-9F86-172CE95758B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282E869-46DA-BEB0-9653-145CF5B82DA6}"/>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B</a:t>
              </a:r>
            </a:p>
          </p:txBody>
        </p:sp>
      </p:grpSp>
      <p:grpSp>
        <p:nvGrpSpPr>
          <p:cNvPr id="35" name="Group 34">
            <a:extLst>
              <a:ext uri="{FF2B5EF4-FFF2-40B4-BE49-F238E27FC236}">
                <a16:creationId xmlns:a16="http://schemas.microsoft.com/office/drawing/2014/main" id="{8B9A3AEA-EAF8-B6CE-CDAF-F55F87A829AA}"/>
              </a:ext>
            </a:extLst>
          </p:cNvPr>
          <p:cNvGrpSpPr/>
          <p:nvPr/>
        </p:nvGrpSpPr>
        <p:grpSpPr>
          <a:xfrm>
            <a:off x="7324725" y="1676400"/>
            <a:ext cx="4648200" cy="3684806"/>
            <a:chOff x="390525" y="1323975"/>
            <a:chExt cx="4648200" cy="3684806"/>
          </a:xfrm>
        </p:grpSpPr>
        <p:pic>
          <p:nvPicPr>
            <p:cNvPr id="36" name="Picture 35" descr="A blue bucket with a handle&#10;&#10;Description automatically generated">
              <a:extLst>
                <a:ext uri="{FF2B5EF4-FFF2-40B4-BE49-F238E27FC236}">
                  <a16:creationId xmlns:a16="http://schemas.microsoft.com/office/drawing/2014/main" id="{43EB4202-4744-8895-8C41-70A5C2132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7" name="Group 36">
              <a:extLst>
                <a:ext uri="{FF2B5EF4-FFF2-40B4-BE49-F238E27FC236}">
                  <a16:creationId xmlns:a16="http://schemas.microsoft.com/office/drawing/2014/main" id="{B1A00103-BAF8-970C-CB3C-5B509975BD5E}"/>
                </a:ext>
              </a:extLst>
            </p:cNvPr>
            <p:cNvGrpSpPr/>
            <p:nvPr/>
          </p:nvGrpSpPr>
          <p:grpSpPr>
            <a:xfrm>
              <a:off x="1901678" y="2790382"/>
              <a:ext cx="2155973" cy="1077218"/>
              <a:chOff x="2365832" y="1733107"/>
              <a:chExt cx="3333219" cy="1077218"/>
            </a:xfrm>
          </p:grpSpPr>
          <p:sp>
            <p:nvSpPr>
              <p:cNvPr id="39" name="TextBox 38">
                <a:extLst>
                  <a:ext uri="{FF2B5EF4-FFF2-40B4-BE49-F238E27FC236}">
                    <a16:creationId xmlns:a16="http://schemas.microsoft.com/office/drawing/2014/main" id="{9968F5A7-757C-0759-B13B-4577A6218BAA}"/>
                  </a:ext>
                </a:extLst>
              </p:cNvPr>
              <p:cNvSpPr txBox="1"/>
              <p:nvPr/>
            </p:nvSpPr>
            <p:spPr>
              <a:xfrm>
                <a:off x="2679404" y="1733107"/>
                <a:ext cx="3019647"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10 072</a:t>
                </a:r>
              </a:p>
              <a:p>
                <a:r>
                  <a:rPr lang="en-US" sz="3200" dirty="0">
                    <a:solidFill>
                      <a:srgbClr val="002060"/>
                    </a:solidFill>
                    <a:latin typeface="Calibri" panose="020F0502020204030204" pitchFamily="34" charset="0"/>
                    <a:cs typeface="Calibri" panose="020F0502020204030204" pitchFamily="34" charset="0"/>
                  </a:rPr>
                  <a:t>   3 580</a:t>
                </a:r>
              </a:p>
            </p:txBody>
          </p:sp>
          <p:sp>
            <p:nvSpPr>
              <p:cNvPr id="40" name="TextBox 39">
                <a:extLst>
                  <a:ext uri="{FF2B5EF4-FFF2-40B4-BE49-F238E27FC236}">
                    <a16:creationId xmlns:a16="http://schemas.microsoft.com/office/drawing/2014/main" id="{C777C968-2542-48C9-61E0-F7610C54503D}"/>
                  </a:ext>
                </a:extLst>
              </p:cNvPr>
              <p:cNvSpPr txBox="1"/>
              <p:nvPr/>
            </p:nvSpPr>
            <p:spPr>
              <a:xfrm>
                <a:off x="2365832" y="2076228"/>
                <a:ext cx="425303" cy="646331"/>
              </a:xfrm>
              <a:prstGeom prst="rect">
                <a:avLst/>
              </a:prstGeom>
              <a:noFill/>
            </p:spPr>
            <p:txBody>
              <a:bodyPr wrap="square" rtlCol="0">
                <a:spAutoFit/>
              </a:bodyPr>
              <a:lstStyle/>
              <a:p>
                <a:r>
                  <a:rPr lang="en-US" sz="3600" dirty="0">
                    <a:solidFill>
                      <a:srgbClr val="002060"/>
                    </a:solidFill>
                  </a:rPr>
                  <a:t>+</a:t>
                </a:r>
              </a:p>
            </p:txBody>
          </p:sp>
          <p:cxnSp>
            <p:nvCxnSpPr>
              <p:cNvPr id="41" name="Straight Connector 40">
                <a:extLst>
                  <a:ext uri="{FF2B5EF4-FFF2-40B4-BE49-F238E27FC236}">
                    <a16:creationId xmlns:a16="http://schemas.microsoft.com/office/drawing/2014/main" id="{E8DDCFBE-CBF0-D467-DDB3-706ED241E134}"/>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230EE137-B269-94EF-6136-A8337CF884D3}"/>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C</a:t>
              </a:r>
            </a:p>
          </p:txBody>
        </p:sp>
      </p:grpSp>
      <p:sp>
        <p:nvSpPr>
          <p:cNvPr id="42" name="TextBox 41">
            <a:extLst>
              <a:ext uri="{FF2B5EF4-FFF2-40B4-BE49-F238E27FC236}">
                <a16:creationId xmlns:a16="http://schemas.microsoft.com/office/drawing/2014/main" id="{06591DD6-63B4-1E1B-4BF1-5AE4E422977E}"/>
              </a:ext>
            </a:extLst>
          </p:cNvPr>
          <p:cNvSpPr txBox="1"/>
          <p:nvPr/>
        </p:nvSpPr>
        <p:spPr>
          <a:xfrm>
            <a:off x="687144" y="5498968"/>
            <a:ext cx="11114672" cy="54367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nhiều</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ít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2933" kern="0" dirty="0">
              <a:solidFill>
                <a:srgbClr val="0070C0"/>
              </a:solidFill>
              <a:latin typeface="Cambria" panose="02040503050406030204" pitchFamily="18" charset="0"/>
              <a:ea typeface="Cambria" panose="02040503050406030204" pitchFamily="18" charset="0"/>
              <a:sym typeface="Arial"/>
            </a:endParaRPr>
          </a:p>
        </p:txBody>
      </p:sp>
      <p:sp>
        <p:nvSpPr>
          <p:cNvPr id="43" name="TextBox 42">
            <a:extLst>
              <a:ext uri="{FF2B5EF4-FFF2-40B4-BE49-F238E27FC236}">
                <a16:creationId xmlns:a16="http://schemas.microsoft.com/office/drawing/2014/main" id="{58C01947-E116-EE93-29B6-18B1B26905B0}"/>
              </a:ext>
            </a:extLst>
          </p:cNvPr>
          <p:cNvSpPr txBox="1"/>
          <p:nvPr/>
        </p:nvSpPr>
        <p:spPr>
          <a:xfrm>
            <a:off x="2714625"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4" name="TextBox 43">
            <a:extLst>
              <a:ext uri="{FF2B5EF4-FFF2-40B4-BE49-F238E27FC236}">
                <a16:creationId xmlns:a16="http://schemas.microsoft.com/office/drawing/2014/main" id="{EB73A620-291D-C9A3-26D7-43B012875C4D}"/>
              </a:ext>
            </a:extLst>
          </p:cNvPr>
          <p:cNvSpPr txBox="1"/>
          <p:nvPr/>
        </p:nvSpPr>
        <p:spPr>
          <a:xfrm>
            <a:off x="251460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a16="http://schemas.microsoft.com/office/drawing/2014/main" id="{C2A450C9-99D8-CE7B-2970-1C3D3F0A8046}"/>
              </a:ext>
            </a:extLst>
          </p:cNvPr>
          <p:cNvSpPr txBox="1"/>
          <p:nvPr/>
        </p:nvSpPr>
        <p:spPr>
          <a:xfrm>
            <a:off x="2286000" y="41719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6" name="TextBox 45">
            <a:extLst>
              <a:ext uri="{FF2B5EF4-FFF2-40B4-BE49-F238E27FC236}">
                <a16:creationId xmlns:a16="http://schemas.microsoft.com/office/drawing/2014/main" id="{842F15C7-C3C0-694C-D08C-A4A8DDE0947A}"/>
              </a:ext>
            </a:extLst>
          </p:cNvPr>
          <p:cNvSpPr txBox="1"/>
          <p:nvPr/>
        </p:nvSpPr>
        <p:spPr>
          <a:xfrm>
            <a:off x="203835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4</a:t>
            </a:r>
          </a:p>
        </p:txBody>
      </p:sp>
      <p:sp>
        <p:nvSpPr>
          <p:cNvPr id="47" name="TextBox 46">
            <a:extLst>
              <a:ext uri="{FF2B5EF4-FFF2-40B4-BE49-F238E27FC236}">
                <a16:creationId xmlns:a16="http://schemas.microsoft.com/office/drawing/2014/main" id="{AA50DDD8-9928-F53C-F9A8-0245E5EC35D3}"/>
              </a:ext>
            </a:extLst>
          </p:cNvPr>
          <p:cNvSpPr txBox="1"/>
          <p:nvPr/>
        </p:nvSpPr>
        <p:spPr>
          <a:xfrm>
            <a:off x="1819275" y="416242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B2F0414-30EC-B873-9BBC-02F01FB11F79}"/>
              </a:ext>
            </a:extLst>
          </p:cNvPr>
          <p:cNvSpPr txBox="1"/>
          <p:nvPr/>
        </p:nvSpPr>
        <p:spPr>
          <a:xfrm>
            <a:off x="6391275" y="40957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9" name="TextBox 48">
            <a:extLst>
              <a:ext uri="{FF2B5EF4-FFF2-40B4-BE49-F238E27FC236}">
                <a16:creationId xmlns:a16="http://schemas.microsoft.com/office/drawing/2014/main" id="{FF881629-1081-5BCD-0AA3-140CA995471B}"/>
              </a:ext>
            </a:extLst>
          </p:cNvPr>
          <p:cNvSpPr txBox="1"/>
          <p:nvPr/>
        </p:nvSpPr>
        <p:spPr>
          <a:xfrm>
            <a:off x="619125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335BDC80-291E-2A01-5796-5EECD4323BB2}"/>
              </a:ext>
            </a:extLst>
          </p:cNvPr>
          <p:cNvSpPr txBox="1"/>
          <p:nvPr/>
        </p:nvSpPr>
        <p:spPr>
          <a:xfrm>
            <a:off x="598170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8</a:t>
            </a:r>
          </a:p>
        </p:txBody>
      </p:sp>
      <p:sp>
        <p:nvSpPr>
          <p:cNvPr id="51" name="TextBox 50">
            <a:extLst>
              <a:ext uri="{FF2B5EF4-FFF2-40B4-BE49-F238E27FC236}">
                <a16:creationId xmlns:a16="http://schemas.microsoft.com/office/drawing/2014/main" id="{F56606D5-3006-50AF-B903-BCFC33B6F47B}"/>
              </a:ext>
            </a:extLst>
          </p:cNvPr>
          <p:cNvSpPr txBox="1"/>
          <p:nvPr/>
        </p:nvSpPr>
        <p:spPr>
          <a:xfrm>
            <a:off x="5486400" y="4095750"/>
            <a:ext cx="657225"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14</a:t>
            </a:r>
          </a:p>
        </p:txBody>
      </p:sp>
      <p:sp>
        <p:nvSpPr>
          <p:cNvPr id="52" name="TextBox 51">
            <a:extLst>
              <a:ext uri="{FF2B5EF4-FFF2-40B4-BE49-F238E27FC236}">
                <a16:creationId xmlns:a16="http://schemas.microsoft.com/office/drawing/2014/main" id="{9172E37E-502C-24AB-83F8-0057522F181D}"/>
              </a:ext>
            </a:extLst>
          </p:cNvPr>
          <p:cNvSpPr txBox="1"/>
          <p:nvPr/>
        </p:nvSpPr>
        <p:spPr>
          <a:xfrm>
            <a:off x="1002982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2</a:t>
            </a:r>
          </a:p>
        </p:txBody>
      </p:sp>
      <p:sp>
        <p:nvSpPr>
          <p:cNvPr id="53" name="TextBox 52">
            <a:extLst>
              <a:ext uri="{FF2B5EF4-FFF2-40B4-BE49-F238E27FC236}">
                <a16:creationId xmlns:a16="http://schemas.microsoft.com/office/drawing/2014/main" id="{A1B6887F-AFA0-94E7-D769-E1555D5DF518}"/>
              </a:ext>
            </a:extLst>
          </p:cNvPr>
          <p:cNvSpPr txBox="1"/>
          <p:nvPr/>
        </p:nvSpPr>
        <p:spPr>
          <a:xfrm>
            <a:off x="98202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5</a:t>
            </a:r>
          </a:p>
        </p:txBody>
      </p:sp>
      <p:sp>
        <p:nvSpPr>
          <p:cNvPr id="54" name="TextBox 53">
            <a:extLst>
              <a:ext uri="{FF2B5EF4-FFF2-40B4-BE49-F238E27FC236}">
                <a16:creationId xmlns:a16="http://schemas.microsoft.com/office/drawing/2014/main" id="{0A995D28-37EF-53BD-31B4-E523E72EEB9C}"/>
              </a:ext>
            </a:extLst>
          </p:cNvPr>
          <p:cNvSpPr txBox="1"/>
          <p:nvPr/>
        </p:nvSpPr>
        <p:spPr>
          <a:xfrm>
            <a:off x="96297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6</a:t>
            </a:r>
          </a:p>
        </p:txBody>
      </p:sp>
      <p:sp>
        <p:nvSpPr>
          <p:cNvPr id="55" name="TextBox 54">
            <a:extLst>
              <a:ext uri="{FF2B5EF4-FFF2-40B4-BE49-F238E27FC236}">
                <a16:creationId xmlns:a16="http://schemas.microsoft.com/office/drawing/2014/main" id="{9562EE50-1F5E-3226-208E-E456C832C22E}"/>
              </a:ext>
            </a:extLst>
          </p:cNvPr>
          <p:cNvSpPr txBox="1"/>
          <p:nvPr/>
        </p:nvSpPr>
        <p:spPr>
          <a:xfrm>
            <a:off x="9334500" y="40671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a16="http://schemas.microsoft.com/office/drawing/2014/main" id="{B73FDF32-A608-E345-E1DC-DE303DA211BE}"/>
              </a:ext>
            </a:extLst>
          </p:cNvPr>
          <p:cNvSpPr txBox="1"/>
          <p:nvPr/>
        </p:nvSpPr>
        <p:spPr>
          <a:xfrm>
            <a:off x="9124950"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7" name="Rectangle: Rounded Corners 56">
            <a:extLst>
              <a:ext uri="{FF2B5EF4-FFF2-40B4-BE49-F238E27FC236}">
                <a16:creationId xmlns:a16="http://schemas.microsoft.com/office/drawing/2014/main" id="{4AEF9F14-7FE5-4528-B7BE-2EA723858858}"/>
              </a:ext>
            </a:extLst>
          </p:cNvPr>
          <p:cNvSpPr/>
          <p:nvPr/>
        </p:nvSpPr>
        <p:spPr>
          <a:xfrm>
            <a:off x="5267325" y="2133600"/>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NHIỀU NHẤT</a:t>
            </a:r>
          </a:p>
        </p:txBody>
      </p:sp>
      <p:sp>
        <p:nvSpPr>
          <p:cNvPr id="58" name="Rectangle: Rounded Corners 57">
            <a:extLst>
              <a:ext uri="{FF2B5EF4-FFF2-40B4-BE49-F238E27FC236}">
                <a16:creationId xmlns:a16="http://schemas.microsoft.com/office/drawing/2014/main" id="{FA13F473-E0DF-B70D-6677-A311131514E4}"/>
              </a:ext>
            </a:extLst>
          </p:cNvPr>
          <p:cNvSpPr/>
          <p:nvPr/>
        </p:nvSpPr>
        <p:spPr>
          <a:xfrm>
            <a:off x="8924925" y="2219325"/>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ÍT NHẤT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down)">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wipe(down)">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8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33" y="327659"/>
            <a:ext cx="12706703" cy="4646411"/>
          </a:xfrm>
          <a:prstGeom prst="rect">
            <a:avLst/>
          </a:prstGeom>
        </p:spPr>
      </p:pic>
      <p:pic>
        <p:nvPicPr>
          <p:cNvPr id="9" name="图片 1">
            <a:extLst>
              <a:ext uri="{FF2B5EF4-FFF2-40B4-BE49-F238E27FC236}">
                <a16:creationId xmlns:a16="http://schemas.microsoft.com/office/drawing/2014/main" id="{477C9764-725C-4D45-85FE-027EE3EBCA97}"/>
              </a:ext>
            </a:extLst>
          </p:cNvPr>
          <p:cNvPicPr>
            <a:picLocks noChangeAspect="1"/>
          </p:cNvPicPr>
          <p:nvPr/>
        </p:nvPicPr>
        <p:blipFill>
          <a:blip r:embed="rId4"/>
          <a:stretch>
            <a:fillRect/>
          </a:stretch>
        </p:blipFill>
        <p:spPr>
          <a:xfrm>
            <a:off x="531165" y="847725"/>
            <a:ext cx="10357135" cy="5938699"/>
          </a:xfrm>
          <a:prstGeom prst="rect">
            <a:avLst/>
          </a:prstGeom>
        </p:spPr>
      </p:pic>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2" y="-756147"/>
            <a:ext cx="8542355" cy="3593245"/>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52" y="-687280"/>
            <a:ext cx="6733379" cy="3763248"/>
          </a:xfrm>
          <a:prstGeom prst="rect">
            <a:avLst/>
          </a:prstGeom>
        </p:spPr>
      </p:pic>
      <p:sp>
        <p:nvSpPr>
          <p:cNvPr id="5" name="TextBox 4"/>
          <p:cNvSpPr txBox="1"/>
          <p:nvPr/>
        </p:nvSpPr>
        <p:spPr>
          <a:xfrm>
            <a:off x="991944" y="250693"/>
            <a:ext cx="1111467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Đặt</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rồi</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000" kern="0" dirty="0">
              <a:solidFill>
                <a:srgbClr val="0070C0"/>
              </a:solidFill>
              <a:latin typeface="Cambria" panose="02040503050406030204" pitchFamily="18" charset="0"/>
              <a:ea typeface="Cambria" panose="02040503050406030204" pitchFamily="18" charset="0"/>
              <a:sym typeface="Arial"/>
            </a:endParaRPr>
          </a:p>
        </p:txBody>
      </p:sp>
      <p:grpSp>
        <p:nvGrpSpPr>
          <p:cNvPr id="191" name="组合 28">
            <a:extLst>
              <a:ext uri="{FF2B5EF4-FFF2-40B4-BE49-F238E27FC236}">
                <a16:creationId xmlns:a16="http://schemas.microsoft.com/office/drawing/2014/main" id="{FD3AAF87-81CE-4EA6-8240-8203F0D43D36}"/>
              </a:ext>
            </a:extLst>
          </p:cNvPr>
          <p:cNvGrpSpPr/>
          <p:nvPr/>
        </p:nvGrpSpPr>
        <p:grpSpPr>
          <a:xfrm>
            <a:off x="-100410" y="-20568"/>
            <a:ext cx="1263148" cy="1111570"/>
            <a:chOff x="5759083" y="458021"/>
            <a:chExt cx="947361" cy="833677"/>
          </a:xfrm>
        </p:grpSpPr>
        <p:pic>
          <p:nvPicPr>
            <p:cNvPr id="192" name="图片 13">
              <a:extLst>
                <a:ext uri="{FF2B5EF4-FFF2-40B4-BE49-F238E27FC236}">
                  <a16:creationId xmlns:a16="http://schemas.microsoft.com/office/drawing/2014/main" id="{AF466E81-1FC4-484E-A821-DEB66AE52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93" name="TextBox 50">
              <a:extLst>
                <a:ext uri="{FF2B5EF4-FFF2-40B4-BE49-F238E27FC236}">
                  <a16:creationId xmlns:a16="http://schemas.microsoft.com/office/drawing/2014/main" id="{3C7260B0-A4EA-4B9E-8028-34297E0D132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24A8B"/>
                </a:solidFill>
                <a:latin typeface="Cambria" panose="020405030504060302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id="{D53A1B9F-CA34-7FA1-7C13-D043073DB2BA}"/>
              </a:ext>
            </a:extLst>
          </p:cNvPr>
          <p:cNvSpPr txBox="1"/>
          <p:nvPr/>
        </p:nvSpPr>
        <p:spPr>
          <a:xfrm>
            <a:off x="1390650" y="3048000"/>
            <a:ext cx="8705849" cy="1077218"/>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3 246 + 4 721                          47 282 + 2 514</a:t>
            </a:r>
          </a:p>
          <a:p>
            <a:pPr algn="just"/>
            <a:r>
              <a:rPr lang="en-US" sz="3200" b="1" i="0" dirty="0">
                <a:solidFill>
                  <a:srgbClr val="000000"/>
                </a:solidFill>
                <a:effectLst/>
                <a:latin typeface="Cambria" panose="02040503050406030204" pitchFamily="18" charset="0"/>
                <a:ea typeface="Cambria" panose="02040503050406030204" pitchFamily="18" charset="0"/>
              </a:rPr>
              <a:t>139 820 + 240 134                482 824 + 420 546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defTabSz="914377"/>
              <a:r>
                <a:rPr lang="en-US" sz="800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defTabSz="914377"/>
              <a:r>
                <a:rPr lang="en-US" sz="800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332" name="图片 1">
            <a:extLst>
              <a:ext uri="{FF2B5EF4-FFF2-40B4-BE49-F238E27FC236}">
                <a16:creationId xmlns:a16="http://schemas.microsoft.com/office/drawing/2014/main" id="{09E698BD-A4CD-4D33-88D9-1BBDCE23EBD1}"/>
              </a:ext>
            </a:extLst>
          </p:cNvPr>
          <p:cNvPicPr>
            <a:picLocks noChangeAspect="1"/>
          </p:cNvPicPr>
          <p:nvPr/>
        </p:nvPicPr>
        <p:blipFill>
          <a:blip r:embed="rId3"/>
          <a:stretch>
            <a:fillRect/>
          </a:stretch>
        </p:blipFill>
        <p:spPr>
          <a:xfrm>
            <a:off x="696685" y="1349406"/>
            <a:ext cx="11074400" cy="5381561"/>
          </a:xfrm>
          <a:prstGeom prst="rect">
            <a:avLst/>
          </a:prstGeom>
        </p:spPr>
      </p:pic>
      <p:pic>
        <p:nvPicPr>
          <p:cNvPr id="33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817" y="2432283"/>
            <a:ext cx="9602468" cy="3894971"/>
          </a:xfrm>
          <a:prstGeom prst="rect">
            <a:avLst/>
          </a:prstGeom>
        </p:spPr>
      </p:pic>
      <p:sp>
        <p:nvSpPr>
          <p:cNvPr id="151" name="Text Box 5"/>
          <p:cNvSpPr txBox="1">
            <a:spLocks noChangeArrowheads="1"/>
          </p:cNvSpPr>
          <p:nvPr/>
        </p:nvSpPr>
        <p:spPr bwMode="auto">
          <a:xfrm>
            <a:off x="1209675" y="0"/>
            <a:ext cx="10359409" cy="1815882"/>
          </a:xfrm>
          <a:prstGeom prst="rect">
            <a:avLst/>
          </a:prstGeom>
          <a:solidFill>
            <a:schemeClr val="bg2">
              <a:lumMod val="20000"/>
              <a:lumOff val="8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1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altLang="en-US" sz="28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3" name="Text Box 10"/>
          <p:cNvSpPr txBox="1">
            <a:spLocks noChangeArrowheads="1"/>
          </p:cNvSpPr>
          <p:nvPr/>
        </p:nvSpPr>
        <p:spPr bwMode="auto">
          <a:xfrm>
            <a:off x="1122135" y="3357120"/>
            <a:ext cx="995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Đổi: 201 km = 201 000 m</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Trong một phút, vệ tinh màu đỏ bay được quãng đường là:</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474 000 + 201 000 = 675 000 (m)</a:t>
            </a:r>
          </a:p>
          <a:p>
            <a:pPr algn="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Đáp số: 675 000 mét.</a:t>
            </a:r>
            <a:endParaRPr lang="en-US" altLang="en-US" sz="3200" b="1" i="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33" name="Rectangle 332">
            <a:extLst>
              <a:ext uri="{FF2B5EF4-FFF2-40B4-BE49-F238E27FC236}">
                <a16:creationId xmlns:a16="http://schemas.microsoft.com/office/drawing/2014/main" id="{D2F7A95C-6600-43C9-8533-4A82BA706764}"/>
              </a:ext>
            </a:extLst>
          </p:cNvPr>
          <p:cNvSpPr/>
          <p:nvPr/>
        </p:nvSpPr>
        <p:spPr>
          <a:xfrm>
            <a:off x="4905967" y="2522011"/>
            <a:ext cx="2047355" cy="748988"/>
          </a:xfrm>
          <a:prstGeom prst="rect">
            <a:avLst/>
          </a:prstGeom>
        </p:spPr>
        <p:txBody>
          <a:bodyPr wrap="none">
            <a:spAutoFit/>
          </a:bodyPr>
          <a:lstStyle/>
          <a:p>
            <a:pPr defTabSz="1219170">
              <a:buClr>
                <a:srgbClr val="000000"/>
              </a:buClr>
            </a:pP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Bài</a:t>
            </a:r>
            <a:r>
              <a:rPr lang="en-US" sz="4267" b="1" u="sng" kern="0" dirty="0">
                <a:ln>
                  <a:solidFill>
                    <a:srgbClr val="01115F"/>
                  </a:solidFill>
                </a:ln>
                <a:solidFill>
                  <a:srgbClr val="E24A8B"/>
                </a:solidFill>
                <a:latin typeface="Cambria" panose="02040503050406030204" pitchFamily="18" charset="0"/>
                <a:ea typeface="Cambria" panose="02040503050406030204" pitchFamily="18" charset="0"/>
                <a:cs typeface="Arial"/>
                <a:sym typeface="Arial"/>
              </a:rPr>
              <a:t> </a:t>
            </a: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giải</a:t>
            </a:r>
            <a:endParaRPr lang="en-US" sz="4267" u="sng" kern="0" dirty="0">
              <a:solidFill>
                <a:srgbClr val="E24A8B"/>
              </a:solidFill>
              <a:latin typeface="Cambria" panose="02040503050406030204" pitchFamily="18" charset="0"/>
              <a:ea typeface="Cambria" panose="02040503050406030204" pitchFamily="18" charset="0"/>
              <a:cs typeface="Arial"/>
              <a:sym typeface="Arial"/>
            </a:endParaRPr>
          </a:p>
        </p:txBody>
      </p:sp>
      <p:grpSp>
        <p:nvGrpSpPr>
          <p:cNvPr id="357" name="组合 28">
            <a:extLst>
              <a:ext uri="{FF2B5EF4-FFF2-40B4-BE49-F238E27FC236}">
                <a16:creationId xmlns:a16="http://schemas.microsoft.com/office/drawing/2014/main" id="{BA77853E-66F8-4B9A-8D2A-B24FEFAC6453}"/>
              </a:ext>
            </a:extLst>
          </p:cNvPr>
          <p:cNvGrpSpPr/>
          <p:nvPr/>
        </p:nvGrpSpPr>
        <p:grpSpPr>
          <a:xfrm>
            <a:off x="-100410" y="-20568"/>
            <a:ext cx="1263148" cy="1111570"/>
            <a:chOff x="5759083" y="458021"/>
            <a:chExt cx="947361" cy="833677"/>
          </a:xfrm>
        </p:grpSpPr>
        <p:pic>
          <p:nvPicPr>
            <p:cNvPr id="358" name="图片 13">
              <a:extLst>
                <a:ext uri="{FF2B5EF4-FFF2-40B4-BE49-F238E27FC236}">
                  <a16:creationId xmlns:a16="http://schemas.microsoft.com/office/drawing/2014/main" id="{F1C2BF24-F78D-4885-BBC7-EA0926E9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359" name="TextBox 50">
              <a:extLst>
                <a:ext uri="{FF2B5EF4-FFF2-40B4-BE49-F238E27FC236}">
                  <a16:creationId xmlns:a16="http://schemas.microsoft.com/office/drawing/2014/main" id="{A56303BD-08F6-452A-8E8F-966BB88D7E4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3</a:t>
              </a:r>
              <a:endParaRPr lang="zh-CN" altLang="en-US" sz="4800" dirty="0">
                <a:solidFill>
                  <a:srgbClr val="002060"/>
                </a:solidFill>
                <a:latin typeface="Cambria" panose="020405030504060302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id="{D69911F9-5F7D-3442-1DEE-DF2256D16381}"/>
              </a:ext>
            </a:extLst>
          </p:cNvPr>
          <p:cNvPicPr>
            <a:picLocks noChangeAspect="1"/>
          </p:cNvPicPr>
          <p:nvPr/>
        </p:nvPicPr>
        <p:blipFill>
          <a:blip r:embed="rId6"/>
          <a:stretch>
            <a:fillRect/>
          </a:stretch>
        </p:blipFill>
        <p:spPr>
          <a:xfrm>
            <a:off x="10596562" y="1957387"/>
            <a:ext cx="1381125" cy="16859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anim calcmode="lin" valueType="num">
                                      <p:cBhvr>
                                        <p:cTn id="13" dur="1000" fill="hold"/>
                                        <p:tgtEl>
                                          <p:spTgt spid="332"/>
                                        </p:tgtEl>
                                        <p:attrNameLst>
                                          <p:attrName>ppt_x</p:attrName>
                                        </p:attrNameLst>
                                      </p:cBhvr>
                                      <p:tavLst>
                                        <p:tav tm="0">
                                          <p:val>
                                            <p:strVal val="#ppt_x"/>
                                          </p:val>
                                        </p:tav>
                                        <p:tav tm="100000">
                                          <p:val>
                                            <p:strVal val="#ppt_x"/>
                                          </p:val>
                                        </p:tav>
                                      </p:tavLst>
                                    </p:anim>
                                    <p:anim calcmode="lin" valueType="num">
                                      <p:cBhvr>
                                        <p:cTn id="14" dur="1000" fill="hold"/>
                                        <p:tgtEl>
                                          <p:spTgt spid="3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1"/>
                                        </p:tgtEl>
                                        <p:attrNameLst>
                                          <p:attrName>style.visibility</p:attrName>
                                        </p:attrNameLst>
                                      </p:cBhvr>
                                      <p:to>
                                        <p:strVal val="visible"/>
                                      </p:to>
                                    </p:set>
                                    <p:animEffect transition="in" filter="fade">
                                      <p:cBhvr>
                                        <p:cTn id="18" dur="1000"/>
                                        <p:tgtEl>
                                          <p:spTgt spid="331"/>
                                        </p:tgtEl>
                                      </p:cBhvr>
                                    </p:animEffect>
                                    <p:anim calcmode="lin" valueType="num">
                                      <p:cBhvr>
                                        <p:cTn id="19" dur="1000" fill="hold"/>
                                        <p:tgtEl>
                                          <p:spTgt spid="331"/>
                                        </p:tgtEl>
                                        <p:attrNameLst>
                                          <p:attrName>ppt_x</p:attrName>
                                        </p:attrNameLst>
                                      </p:cBhvr>
                                      <p:tavLst>
                                        <p:tav tm="0">
                                          <p:val>
                                            <p:strVal val="#ppt_x"/>
                                          </p:val>
                                        </p:tav>
                                        <p:tav tm="100000">
                                          <p:val>
                                            <p:strVal val="#ppt_x"/>
                                          </p:val>
                                        </p:tav>
                                      </p:tavLst>
                                    </p:anim>
                                    <p:anim calcmode="lin" valueType="num">
                                      <p:cBhvr>
                                        <p:cTn id="20" dur="1000" fill="hold"/>
                                        <p:tgtEl>
                                          <p:spTgt spid="33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fade">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animEffect transition="in" filter="barn(inVertical)">
                                      <p:cBhvr>
                                        <p:cTn id="31" dur="500"/>
                                        <p:tgtEl>
                                          <p:spTgt spid="3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3">
                                            <p:txEl>
                                              <p:pRg st="0" end="0"/>
                                            </p:txEl>
                                          </p:spTgt>
                                        </p:tgtEl>
                                        <p:attrNameLst>
                                          <p:attrName>style.visibility</p:attrName>
                                        </p:attrNameLst>
                                      </p:cBhvr>
                                      <p:to>
                                        <p:strVal val="visible"/>
                                      </p:to>
                                    </p:set>
                                    <p:animEffect transition="in" filter="barn(inVertical)">
                                      <p:cBhvr>
                                        <p:cTn id="36" dur="500"/>
                                        <p:tgtEl>
                                          <p:spTgt spid="15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3">
                                            <p:txEl>
                                              <p:pRg st="1" end="1"/>
                                            </p:txEl>
                                          </p:spTgt>
                                        </p:tgtEl>
                                        <p:attrNameLst>
                                          <p:attrName>style.visibility</p:attrName>
                                        </p:attrNameLst>
                                      </p:cBhvr>
                                      <p:to>
                                        <p:strVal val="visible"/>
                                      </p:to>
                                    </p:set>
                                    <p:animEffect transition="in" filter="barn(inVertical)">
                                      <p:cBhvr>
                                        <p:cTn id="41" dur="500"/>
                                        <p:tgtEl>
                                          <p:spTgt spid="15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3">
                                            <p:txEl>
                                              <p:pRg st="2" end="2"/>
                                            </p:txEl>
                                          </p:spTgt>
                                        </p:tgtEl>
                                        <p:attrNameLst>
                                          <p:attrName>style.visibility</p:attrName>
                                        </p:attrNameLst>
                                      </p:cBhvr>
                                      <p:to>
                                        <p:strVal val="visible"/>
                                      </p:to>
                                    </p:set>
                                    <p:animEffect transition="in" filter="barn(inVertical)">
                                      <p:cBhvr>
                                        <p:cTn id="46" dur="500"/>
                                        <p:tgtEl>
                                          <p:spTgt spid="1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3">
                                            <p:txEl>
                                              <p:pRg st="3" end="3"/>
                                            </p:txEl>
                                          </p:spTgt>
                                        </p:tgtEl>
                                        <p:attrNameLst>
                                          <p:attrName>style.visibility</p:attrName>
                                        </p:attrNameLst>
                                      </p:cBhvr>
                                      <p:to>
                                        <p:strVal val="visible"/>
                                      </p:to>
                                    </p:set>
                                    <p:animEffect transition="in" filter="barn(inVertical)">
                                      <p:cBhvr>
                                        <p:cTn id="51" dur="5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build="p"/>
      <p:bldP spid="3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60000"/>
                      <a:lumOff val="40000"/>
                    </a:srgbClr>
                  </a:solidFill>
                  <a:latin typeface="SVN-SAF" panose="02040603050506020204" pitchFamily="18" charset="0"/>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75000"/>
                    </a:srgbClr>
                  </a:solidFill>
                  <a:latin typeface="SVN-SAF" panose="02040603050506020204" pitchFamily="18" charset="0"/>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810543"/>
          </a:xfrm>
          <a:prstGeom prst="rect">
            <a:avLst/>
          </a:prstGeom>
          <a:noFill/>
        </p:spPr>
        <p:txBody>
          <a:bodyPr wrap="square" rtlCol="0">
            <a:spAutoFit/>
          </a:bodyPr>
          <a:lstStyle/>
          <a:p>
            <a:pPr algn="ctr" defTabSz="914377">
              <a:defRPr/>
            </a:pPr>
            <a:r>
              <a:rPr lang="nl-NL" sz="4667" b="1" kern="0" dirty="0">
                <a:solidFill>
                  <a:srgbClr val="002060"/>
                </a:solidFill>
                <a:latin typeface="Times New Roman" panose="02020603050405020304" pitchFamily="18" charset="0"/>
                <a:cs typeface="Times New Roman" panose="02020603050405020304" pitchFamily="18" charset="0"/>
                <a:sym typeface="Arial"/>
              </a:rPr>
              <a:t>Câu 1: 3 thế kỷ = ....... năm</a:t>
            </a:r>
            <a:endParaRPr lang="en-US" sz="7200" dirty="0">
              <a:solidFill>
                <a:srgbClr val="002060"/>
              </a:solidFill>
              <a:latin typeface="SVN-SAF" panose="02040603050506020204" pitchFamily="18" charset="0"/>
              <a:cs typeface="Arial"/>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p:sp>
          <p:nvSpPr>
            <p:cNvPr id="28" name="TextBox 27"/>
            <p:cNvSpPr txBox="1"/>
            <p:nvPr/>
          </p:nvSpPr>
          <p:spPr>
            <a:xfrm>
              <a:off x="4204870" y="3798477"/>
              <a:ext cx="5772813" cy="1015663"/>
            </a:xfrm>
            <a:prstGeom prst="rect">
              <a:avLst/>
            </a:prstGeom>
            <a:noFill/>
          </p:spPr>
          <p:txBody>
            <a:bodyPr wrap="square" rtlCol="0">
              <a:spAutoFit/>
            </a:bodyPr>
            <a:lstStyle/>
            <a:p>
              <a:pPr algn="ctr" defTabSz="914377">
                <a:defRPr/>
              </a:pPr>
              <a:r>
                <a:rPr lang="en-US" sz="6000" b="1" kern="0" dirty="0">
                  <a:solidFill>
                    <a:srgbClr val="E24A8B"/>
                  </a:solidFill>
                  <a:latin typeface="Times New Roman" panose="02020603050405020304" pitchFamily="18" charset="0"/>
                  <a:cs typeface="Times New Roman" panose="02020603050405020304" pitchFamily="18" charset="0"/>
                  <a:sym typeface="Arial"/>
                </a:rPr>
                <a:t>300 </a:t>
              </a:r>
              <a:r>
                <a:rPr lang="en-US" sz="6000" b="1" kern="0" dirty="0" err="1">
                  <a:solidFill>
                    <a:srgbClr val="E24A8B"/>
                  </a:solidFill>
                  <a:latin typeface="Times New Roman" panose="02020603050405020304" pitchFamily="18" charset="0"/>
                  <a:cs typeface="Times New Roman" panose="02020603050405020304" pitchFamily="18" charset="0"/>
                  <a:sym typeface="Arial"/>
                </a:rPr>
                <a:t>năm</a:t>
              </a:r>
              <a:endParaRPr lang="en-US" sz="6000" dirty="0">
                <a:solidFill>
                  <a:srgbClr val="E24A8B"/>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682334" y="1055629"/>
            <a:ext cx="7588717" cy="707886"/>
          </a:xfrm>
          <a:prstGeom prst="rect">
            <a:avLst/>
          </a:prstGeom>
          <a:noFill/>
        </p:spPr>
        <p:txBody>
          <a:bodyPr wrap="square" rtlCol="0">
            <a:spAutoFit/>
          </a:bodyPr>
          <a:lstStyle/>
          <a:p>
            <a:pPr algn="ctr" defTabSz="914377">
              <a:defRPr/>
            </a:pPr>
            <a:r>
              <a:rPr lang="en-US" sz="4000" b="1" dirty="0" err="1">
                <a:solidFill>
                  <a:srgbClr val="0070C0"/>
                </a:solidFill>
                <a:latin typeface="Times New Roman" panose="02020603050405020304" pitchFamily="18" charset="0"/>
                <a:cs typeface="Times New Roman" panose="02020603050405020304" pitchFamily="18" charset="0"/>
                <a:sym typeface="Arial"/>
              </a:rPr>
              <a:t>Câu</a:t>
            </a:r>
            <a:r>
              <a:rPr lang="en-US" sz="4000" b="1" dirty="0">
                <a:solidFill>
                  <a:srgbClr val="0070C0"/>
                </a:solidFill>
                <a:latin typeface="Times New Roman" panose="02020603050405020304" pitchFamily="18" charset="0"/>
                <a:cs typeface="Times New Roman" panose="02020603050405020304" pitchFamily="18" charset="0"/>
                <a:sym typeface="Arial"/>
              </a:rPr>
              <a:t> 2: 4 </a:t>
            </a:r>
            <a:r>
              <a:rPr lang="en-US" sz="4000" b="1" dirty="0" err="1">
                <a:solidFill>
                  <a:srgbClr val="0070C0"/>
                </a:solidFill>
                <a:latin typeface="Times New Roman" panose="02020603050405020304" pitchFamily="18" charset="0"/>
                <a:cs typeface="Times New Roman" panose="02020603050405020304" pitchFamily="18" charset="0"/>
                <a:sym typeface="Arial"/>
              </a:rPr>
              <a:t>phút</a:t>
            </a:r>
            <a:r>
              <a:rPr lang="en-US" sz="4000" b="1" dirty="0">
                <a:solidFill>
                  <a:srgbClr val="0070C0"/>
                </a:solidFill>
                <a:latin typeface="Times New Roman" panose="02020603050405020304" pitchFamily="18" charset="0"/>
                <a:cs typeface="Times New Roman" panose="02020603050405020304" pitchFamily="18" charset="0"/>
                <a:sym typeface="Arial"/>
              </a:rPr>
              <a:t> 30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r>
              <a:rPr lang="en-US" sz="4000" b="1" dirty="0">
                <a:solidFill>
                  <a:srgbClr val="0070C0"/>
                </a:solidFill>
                <a:latin typeface="Times New Roman" panose="02020603050405020304" pitchFamily="18" charset="0"/>
                <a:cs typeface="Times New Roman" panose="02020603050405020304" pitchFamily="18" charset="0"/>
                <a:sym typeface="Arial"/>
              </a:rPr>
              <a:t> =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endParaRPr lang="en-US" sz="4000" b="1"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29" name="Group 28"/>
          <p:cNvGrpSpPr/>
          <p:nvPr/>
        </p:nvGrpSpPr>
        <p:grpSpPr>
          <a:xfrm>
            <a:off x="3605209" y="2498739"/>
            <a:ext cx="5468931" cy="4789573"/>
            <a:chOff x="3605209" y="2498738"/>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p:sp>
          <p:nvSpPr>
            <p:cNvPr id="28" name="TextBox 27"/>
            <p:cNvSpPr txBox="1"/>
            <p:nvPr/>
          </p:nvSpPr>
          <p:spPr>
            <a:xfrm>
              <a:off x="4848447" y="4328873"/>
              <a:ext cx="3503402" cy="707886"/>
            </a:xfrm>
            <a:prstGeom prst="rect">
              <a:avLst/>
            </a:prstGeom>
            <a:noFill/>
          </p:spPr>
          <p:txBody>
            <a:bodyPr wrap="square" rtlCol="0">
              <a:spAutoFit/>
            </a:bodyPr>
            <a:lstStyle/>
            <a:p>
              <a:pPr defTabSz="914377">
                <a:defRPr/>
              </a:pPr>
              <a:r>
                <a:rPr lang="en-US" sz="4000" dirty="0">
                  <a:solidFill>
                    <a:srgbClr val="44546A">
                      <a:lumMod val="75000"/>
                    </a:srgbClr>
                  </a:solidFill>
                  <a:latin typeface="Arial Black" panose="020B0A04020102020204" pitchFamily="34" charset="0"/>
                  <a:cs typeface="Arial"/>
                  <a:sym typeface="Arial"/>
                </a:rPr>
                <a:t>270 </a:t>
              </a:r>
              <a:r>
                <a:rPr lang="en-US" sz="4000" dirty="0" err="1">
                  <a:solidFill>
                    <a:srgbClr val="44546A">
                      <a:lumMod val="75000"/>
                    </a:srgbClr>
                  </a:solidFill>
                  <a:latin typeface="Arial Black" panose="020B0A04020102020204" pitchFamily="34" charset="0"/>
                  <a:cs typeface="Arial"/>
                  <a:sym typeface="Arial"/>
                </a:rPr>
                <a:t>giây</a:t>
              </a:r>
              <a:endParaRPr lang="en-US" sz="4000" dirty="0">
                <a:solidFill>
                  <a:srgbClr val="44546A">
                    <a:lumMod val="75000"/>
                  </a:srgbClr>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707886"/>
          </a:xfrm>
          <a:prstGeom prst="rect">
            <a:avLst/>
          </a:prstGeom>
          <a:noFill/>
        </p:spPr>
        <p:txBody>
          <a:bodyPr wrap="square" rtlCol="0">
            <a:spAutoFit/>
          </a:bodyPr>
          <a:lstStyle/>
          <a:p>
            <a:pPr algn="ctr" defTabSz="914377">
              <a:defRPr/>
            </a:pP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3: 600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kỷ</a:t>
            </a:r>
            <a:endPar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3657600" y="2472952"/>
            <a:ext cx="5468931" cy="478957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198669" y="3814255"/>
              <a:ext cx="4039793" cy="1569660"/>
            </a:xfrm>
            <a:prstGeom prst="rect">
              <a:avLst/>
            </a:prstGeom>
            <a:noFill/>
          </p:spPr>
          <p:txBody>
            <a:bodyPr wrap="square" rtlCol="0">
              <a:spAutoFit/>
            </a:bodyPr>
            <a:lstStyle/>
            <a:p>
              <a:pPr algn="ctr" defTabSz="914377">
                <a:defRPr/>
              </a:pPr>
              <a:r>
                <a:rPr lang="en-US" sz="9600" dirty="0">
                  <a:solidFill>
                    <a:srgbClr val="44546A">
                      <a:lumMod val="75000"/>
                    </a:srgbClr>
                  </a:solidFill>
                  <a:latin typeface="Arial Black" panose="020B0A04020102020204" pitchFamily="34" charset="0"/>
                  <a:cs typeface="Arial"/>
                  <a:sym typeface="Arial"/>
                </a:rPr>
                <a:t>6</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pic>
        <p:nvPicPr>
          <p:cNvPr id="9" name="Picture 8">
            <a:extLst>
              <a:ext uri="{FF2B5EF4-FFF2-40B4-BE49-F238E27FC236}">
                <a16:creationId xmlns:a16="http://schemas.microsoft.com/office/drawing/2014/main" id="{D66CA4A3-D76A-3DC9-5768-EE92EFA025A3}"/>
              </a:ext>
            </a:extLst>
          </p:cNvPr>
          <p:cNvPicPr>
            <a:picLocks noChangeAspect="1"/>
          </p:cNvPicPr>
          <p:nvPr/>
        </p:nvPicPr>
        <p:blipFill>
          <a:blip r:embed="rId4"/>
          <a:stretch>
            <a:fillRect/>
          </a:stretch>
        </p:blipFill>
        <p:spPr>
          <a:xfrm>
            <a:off x="2397538" y="1409112"/>
            <a:ext cx="5657578" cy="2847079"/>
          </a:xfrm>
          <a:prstGeom prst="rect">
            <a:avLst/>
          </a:prstGeom>
        </p:spPr>
      </p:pic>
      <p:pic>
        <p:nvPicPr>
          <p:cNvPr id="10" name="Picture 9">
            <a:extLst>
              <a:ext uri="{FF2B5EF4-FFF2-40B4-BE49-F238E27FC236}">
                <a16:creationId xmlns:a16="http://schemas.microsoft.com/office/drawing/2014/main" id="{9B1FDB32-6B8B-93AB-FC0E-53B8EDF59EB0}"/>
              </a:ext>
            </a:extLst>
          </p:cNvPr>
          <p:cNvPicPr>
            <a:picLocks noChangeAspect="1"/>
          </p:cNvPicPr>
          <p:nvPr/>
        </p:nvPicPr>
        <p:blipFill>
          <a:blip r:embed="rId5"/>
          <a:stretch>
            <a:fillRect/>
          </a:stretch>
        </p:blipFill>
        <p:spPr>
          <a:xfrm>
            <a:off x="3412388" y="3910500"/>
            <a:ext cx="8212024" cy="1932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578725" y="921517"/>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3783890"/>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553400" y="994158"/>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3803625"/>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A68D66FB-F2FB-3B6B-F792-11F56A33AF45}"/>
              </a:ext>
            </a:extLst>
          </p:cNvPr>
          <p:cNvPicPr>
            <a:picLocks noChangeAspect="1"/>
          </p:cNvPicPr>
          <p:nvPr/>
        </p:nvPicPr>
        <p:blipFill>
          <a:blip r:embed="rId7"/>
          <a:stretch>
            <a:fillRect/>
          </a:stretch>
        </p:blipFill>
        <p:spPr>
          <a:xfrm>
            <a:off x="-232818" y="1111452"/>
            <a:ext cx="4109060"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a16="http://schemas.microsoft.com/office/drawing/2014/main"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948</Words>
  <Application>Microsoft Office PowerPoint</Application>
  <PresentationFormat>Widescreen</PresentationFormat>
  <Paragraphs>153</Paragraphs>
  <Slides>23</Slides>
  <Notes>21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Love Ya Like A Sister</vt:lpstr>
      <vt:lpstr>#9Slide07 IcielStormtrooper</vt:lpstr>
      <vt:lpstr>Arial</vt:lpstr>
      <vt:lpstr>Arial Black</vt:lpstr>
      <vt:lpstr>Bebas Neue</vt:lpstr>
      <vt:lpstr>Calibri</vt:lpstr>
      <vt:lpstr>Cambria</vt:lpstr>
      <vt:lpstr>Karla</vt:lpstr>
      <vt:lpstr>SVN-SAF</vt:lpstr>
      <vt:lpstr>Times New Roman</vt:lpstr>
      <vt:lpstr>Find a Rainbow Day by Slidesgo</vt:lpstr>
      <vt:lpstr>Printable Number Sense Activities for Pre-K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2023-08-30T12:02:07Z</dcterms:created>
  <dcterms:modified xsi:type="dcterms:W3CDTF">2023-10-09T16:38:22Z</dcterms:modified>
</cp:coreProperties>
</file>