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5" r:id="rId11"/>
    <p:sldId id="1538" r:id="rId12"/>
    <p:sldId id="1539" r:id="rId13"/>
    <p:sldId id="1540" r:id="rId14"/>
    <p:sldId id="1561" r:id="rId15"/>
    <p:sldId id="1563" r:id="rId16"/>
    <p:sldId id="15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28600"/>
            <a:ext cx="1619250" cy="1619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1.png"/><Relationship Id="rId21" Type="http://schemas.microsoft.com/office/2007/relationships/hdphoto" Target="../media/hdphoto8.wdp"/><Relationship Id="rId7" Type="http://schemas.openxmlformats.org/officeDocument/2006/relationships/image" Target="../media/image14.emf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6.png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7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microsoft.com/office/2007/relationships/hdphoto" Target="../media/hdphoto5.wdp"/><Relationship Id="rId5" Type="http://schemas.openxmlformats.org/officeDocument/2006/relationships/image" Target="../media/image12.emf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>
              <a:fillRect/>
            </a:stretch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>
              <a:fillRect/>
            </a:stretch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85" y="1437776"/>
            <a:ext cx="7675529" cy="2725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/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/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/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/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/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/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/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/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/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/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/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/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/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/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>
            <a:fillRect/>
          </a:stretch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>
              <a:fillRect/>
            </a:stretch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>
              <a:fillRect/>
            </a:stretch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>
            <a:fillRect/>
          </a:stretch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>
            <a:fillRect/>
          </a:stretch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/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/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/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/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775</Words>
  <Application>Microsoft Office PowerPoint</Application>
  <PresentationFormat>Widescreen</PresentationFormat>
  <Paragraphs>118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Microsoft YaHei</vt:lpstr>
      <vt:lpstr>Arial</vt:lpstr>
      <vt:lpstr>Calibri</vt:lpstr>
      <vt:lpstr>等线</vt:lpstr>
      <vt:lpstr>UTM Loko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2023-06-23T05:59:00Z</dcterms:created>
  <dcterms:modified xsi:type="dcterms:W3CDTF">2024-09-20T06:13:08Z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1C60FC68D44445AD82BF5316609D14E4</vt:lpwstr>
  </property>
  <property fmtid="{D5CDD505-2E9C-101B-9397-08002B2CF9AE}" pid="3" name="KSOProductBuildVer">
    <vt:lpwstr>1033-11.2.0.11537</vt:lpwstr>
  </property>
</Properties>
</file>