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notesMasterIdLst>
    <p:notesMasterId r:id="rId23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991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18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781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68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139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71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44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844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22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9278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20/9/2024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5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1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76194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01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</a:t>
            </a:r>
            <a:r>
              <a:rPr lang="en-US" sz="4000" b="0" i="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3971" y="2562225"/>
            <a:ext cx="411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3662" y="323782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73900" y="2533650"/>
            <a:ext cx="5889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97107" y="3040731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7106" y="3549313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87344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8723" y="3424237"/>
            <a:ext cx="9586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</a:t>
            </a:r>
            <a:r>
              <a:rPr lang="en-US" sz="3200" dirty="0">
                <a:solidFill>
                  <a:srgbClr val="000000"/>
                </a:solidFill>
              </a:rPr>
              <a:t>9</a:t>
            </a:r>
            <a:r>
              <a:rPr lang="en-US" sz="3200" b="0" i="0" dirty="0" smtClean="0">
                <a:solidFill>
                  <a:srgbClr val="000000"/>
                </a:solidFill>
                <a:effectLst/>
              </a:rPr>
              <a:t>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1048912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/>
          <p:cNvSpPr/>
          <p:nvPr/>
        </p:nvSpPr>
        <p:spPr>
          <a:xfrm>
            <a:off x="7627434" y="2381250"/>
            <a:ext cx="1211766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7858124" y="3581400"/>
            <a:ext cx="1062851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/>
          <p:cNvSpPr/>
          <p:nvPr/>
        </p:nvSpPr>
        <p:spPr>
          <a:xfrm>
            <a:off x="7858124" y="4705350"/>
            <a:ext cx="1409701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</a:t>
            </a:r>
            <a:r>
              <a:rPr lang="en-US" sz="3200" b="1" dirty="0" smtClean="0"/>
              <a:t>= </a:t>
            </a:r>
            <a:r>
              <a:rPr lang="en-US" sz="3200" b="1" dirty="0"/>
              <a:t>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</a:t>
            </a:r>
            <a:r>
              <a:rPr lang="pt-BR" sz="3200" b="1" dirty="0" smtClean="0">
                <a:solidFill>
                  <a:srgbClr val="000000"/>
                </a:solidFill>
              </a:rPr>
              <a:t>= </a:t>
            </a:r>
            <a:r>
              <a:rPr lang="pt-BR" sz="3200" b="1" dirty="0">
                <a:solidFill>
                  <a:srgbClr val="000000"/>
                </a:solidFill>
              </a:rPr>
              <a:t>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096942" y="2753074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</a:t>
            </a:r>
            <a:r>
              <a:rPr lang="en-US" sz="3200" b="1" dirty="0" smtClean="0"/>
              <a:t>= </a:t>
            </a:r>
            <a:r>
              <a:rPr lang="en-US" sz="3200" b="1" dirty="0"/>
              <a:t>70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</a:t>
            </a:r>
            <a:r>
              <a:rPr lang="en-US" sz="3200" b="1" dirty="0" smtClean="0"/>
              <a:t>= </a:t>
            </a:r>
            <a:r>
              <a:rPr lang="en-US" sz="3200" b="1" dirty="0"/>
              <a:t>65</a:t>
            </a:r>
          </a:p>
        </p:txBody>
      </p:sp>
      <p:sp>
        <p:nvSpPr>
          <p:cNvPr id="1031" name="Oval 1030"/>
          <p:cNvSpPr/>
          <p:nvPr/>
        </p:nvSpPr>
        <p:spPr>
          <a:xfrm>
            <a:off x="10169912" y="1162050"/>
            <a:ext cx="1155313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/>
          <p:cNvSpPr/>
          <p:nvPr/>
        </p:nvSpPr>
        <p:spPr>
          <a:xfrm>
            <a:off x="10258425" y="2476500"/>
            <a:ext cx="11430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/>
          <p:cNvSpPr/>
          <p:nvPr/>
        </p:nvSpPr>
        <p:spPr>
          <a:xfrm>
            <a:off x="10289070" y="3695700"/>
            <a:ext cx="1169505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/>
          <p:cNvSpPr/>
          <p:nvPr/>
        </p:nvSpPr>
        <p:spPr>
          <a:xfrm>
            <a:off x="10289070" y="4895850"/>
            <a:ext cx="1169505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</TotalTime>
  <Words>613</Words>
  <Application>Microsoft Office PowerPoint</Application>
  <PresentationFormat>Widescreen</PresentationFormat>
  <Paragraphs>85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#9Slide07 IcielLa Chic Pro Shad</vt:lpstr>
      <vt:lpstr>Arial</vt:lpstr>
      <vt:lpstr>Calibri</vt:lpstr>
      <vt:lpstr>LNTH-LuoLuoNotangYuanTi 1</vt:lpstr>
      <vt:lpstr>Pattaya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2023-06-22T12:42:00Z</dcterms:created>
  <dcterms:modified xsi:type="dcterms:W3CDTF">2024-09-20T06:11:22Z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