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886" r:id="rId2"/>
  </p:sldMasterIdLst>
  <p:notesMasterIdLst>
    <p:notesMasterId r:id="rId37"/>
  </p:notesMasterIdLst>
  <p:sldIdLst>
    <p:sldId id="257" r:id="rId3"/>
    <p:sldId id="258" r:id="rId4"/>
    <p:sldId id="256" r:id="rId5"/>
    <p:sldId id="335" r:id="rId6"/>
    <p:sldId id="334" r:id="rId7"/>
    <p:sldId id="336" r:id="rId8"/>
    <p:sldId id="337" r:id="rId9"/>
    <p:sldId id="338" r:id="rId10"/>
    <p:sldId id="339" r:id="rId11"/>
    <p:sldId id="340" r:id="rId12"/>
    <p:sldId id="310" r:id="rId13"/>
    <p:sldId id="341" r:id="rId14"/>
    <p:sldId id="313" r:id="rId15"/>
    <p:sldId id="342" r:id="rId16"/>
    <p:sldId id="343" r:id="rId17"/>
    <p:sldId id="266" r:id="rId18"/>
    <p:sldId id="349" r:id="rId19"/>
    <p:sldId id="348" r:id="rId20"/>
    <p:sldId id="350" r:id="rId21"/>
    <p:sldId id="351" r:id="rId22"/>
    <p:sldId id="344" r:id="rId23"/>
    <p:sldId id="345" r:id="rId24"/>
    <p:sldId id="346" r:id="rId25"/>
    <p:sldId id="305" r:id="rId26"/>
    <p:sldId id="353" r:id="rId27"/>
    <p:sldId id="354" r:id="rId28"/>
    <p:sldId id="357" r:id="rId29"/>
    <p:sldId id="355" r:id="rId30"/>
    <p:sldId id="356" r:id="rId31"/>
    <p:sldId id="321" r:id="rId32"/>
    <p:sldId id="322" r:id="rId33"/>
    <p:sldId id="323" r:id="rId34"/>
    <p:sldId id="326" r:id="rId35"/>
    <p:sldId id="3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58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812-36F5-4C15-B87E-1E63E2224E5F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C785-F903-4D82-9770-E0F1BE6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534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812-36F5-4C15-B87E-1E63E2224E5F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C785-F903-4D82-9770-E0F1BE6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2465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812-36F5-4C15-B87E-1E63E2224E5F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C785-F903-4D82-9770-E0F1BE6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6247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812-36F5-4C15-B87E-1E63E2224E5F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C785-F903-4D82-9770-E0F1BE6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5265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812-36F5-4C15-B87E-1E63E2224E5F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C785-F903-4D82-9770-E0F1BE6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67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812-36F5-4C15-B87E-1E63E2224E5F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C785-F903-4D82-9770-E0F1BE6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6045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47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0622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27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0993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7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812-36F5-4C15-B87E-1E63E2224E5F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C785-F903-4D82-9770-E0F1BE6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9325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812-36F5-4C15-B87E-1E63E2224E5F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C785-F903-4D82-9770-E0F1BE6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0131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026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8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681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svg"/><Relationship Id="rId5" Type="http://schemas.openxmlformats.org/officeDocument/2006/relationships/image" Target="../media/image31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svg"/><Relationship Id="rId5" Type="http://schemas.openxmlformats.org/officeDocument/2006/relationships/image" Target="../media/image33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svg"/><Relationship Id="rId5" Type="http://schemas.openxmlformats.org/officeDocument/2006/relationships/image" Target="../media/image34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sv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17.svg"/><Relationship Id="rId10" Type="http://schemas.openxmlformats.org/officeDocument/2006/relationships/image" Target="../media/image38.png"/><Relationship Id="rId4" Type="http://schemas.openxmlformats.org/officeDocument/2006/relationships/image" Target="../media/image13.sv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2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3.png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3.sv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5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13.svg"/><Relationship Id="rId9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9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13.svg"/><Relationship Id="rId15" Type="http://schemas.openxmlformats.org/officeDocument/2006/relationships/image" Target="../media/image18.svg"/><Relationship Id="rId10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36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slide" Target="slide4.xml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slide" Target="slide16.xml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55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slide" Target="slide16.xml"/><Relationship Id="rId12" Type="http://schemas.openxmlformats.org/officeDocument/2006/relationships/image" Target="../media/image65.png"/><Relationship Id="rId17" Type="http://schemas.openxmlformats.org/officeDocument/2006/relationships/slide" Target="slide4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6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0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13.svg"/><Relationship Id="rId4" Type="http://schemas.openxmlformats.org/officeDocument/2006/relationships/image" Target="../media/image29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51.png"/><Relationship Id="rId18" Type="http://schemas.openxmlformats.org/officeDocument/2006/relationships/image" Target="../media/image75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36.png"/><Relationship Id="rId19" Type="http://schemas.openxmlformats.org/officeDocument/2006/relationships/image" Target="../media/image5.png"/><Relationship Id="rId4" Type="http://schemas.openxmlformats.org/officeDocument/2006/relationships/image" Target="../media/image13.svg"/><Relationship Id="rId9" Type="http://schemas.openxmlformats.org/officeDocument/2006/relationships/image" Target="../media/image38.png"/><Relationship Id="rId1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36.png"/><Relationship Id="rId17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microsoft.com/office/2007/relationships/hdphoto" Target="../media/hdphoto1.wdp"/><Relationship Id="rId5" Type="http://schemas.openxmlformats.org/officeDocument/2006/relationships/image" Target="../media/image13.svg"/><Relationship Id="rId15" Type="http://schemas.openxmlformats.org/officeDocument/2006/relationships/image" Target="../media/image77.png"/><Relationship Id="rId10" Type="http://schemas.openxmlformats.org/officeDocument/2006/relationships/image" Target="../media/image5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13.svg"/><Relationship Id="rId15" Type="http://schemas.openxmlformats.org/officeDocument/2006/relationships/image" Target="../media/image80.jpeg"/><Relationship Id="rId10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36.png"/><Relationship Id="rId1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1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39.png"/><Relationship Id="rId15" Type="http://schemas.openxmlformats.org/officeDocument/2006/relationships/image" Target="../media/image82.png"/><Relationship Id="rId10" Type="http://schemas.openxmlformats.org/officeDocument/2006/relationships/image" Target="../media/image36.png"/><Relationship Id="rId4" Type="http://schemas.openxmlformats.org/officeDocument/2006/relationships/image" Target="../media/image13.svg"/><Relationship Id="rId9" Type="http://schemas.openxmlformats.org/officeDocument/2006/relationships/image" Target="../media/image38.png"/><Relationship Id="rId1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4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12" Type="http://schemas.openxmlformats.org/officeDocument/2006/relationships/image" Target="../media/image19.sv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83.png"/><Relationship Id="rId5" Type="http://schemas.openxmlformats.org/officeDocument/2006/relationships/image" Target="../media/image36.png"/><Relationship Id="rId15" Type="http://schemas.openxmlformats.org/officeDocument/2006/relationships/image" Target="../media/image85.png"/><Relationship Id="rId10" Type="http://schemas.microsoft.com/office/2007/relationships/hdphoto" Target="../media/hdphoto7.wdp"/><Relationship Id="rId4" Type="http://schemas.openxmlformats.org/officeDocument/2006/relationships/image" Target="../media/image13.svg"/><Relationship Id="rId9" Type="http://schemas.openxmlformats.org/officeDocument/2006/relationships/image" Target="../media/image39.pn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/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/>
          <p:nvPr/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/>
          <p:cNvGraphicFramePr/>
          <p:nvPr/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>
            <a:fillRect/>
          </a:stretch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 panose="020F0502020204030204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2" name="Picture 2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45" y="2160588"/>
            <a:ext cx="6899547" cy="3881437"/>
          </a:xfrm>
        </p:spPr>
      </p:pic>
      <p:pic>
        <p:nvPicPr>
          <p:cNvPr id="7" name="Hình nền 2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45" y="2160588"/>
            <a:ext cx="6899547" cy="3881437"/>
          </a:xfrm>
        </p:spPr>
      </p:pic>
      <p:pic>
        <p:nvPicPr>
          <p:cNvPr id="4" name="Cây táo" descr="Icon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>
            <a:fillRect/>
          </a:stretch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45" y="2160588"/>
            <a:ext cx="6899547" cy="3881437"/>
          </a:xfrm>
        </p:spPr>
      </p:pic>
      <p:pic>
        <p:nvPicPr>
          <p:cNvPr id="4" name="Cây táo" descr="Icon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>
            <a:fillRect/>
          </a:stretch>
        </p:blipFill>
        <p:spPr>
          <a:xfrm>
            <a:off x="6144323" y="1271239"/>
            <a:ext cx="6047678" cy="5680512"/>
          </a:xfrm>
          <a:prstGeom prst="rect">
            <a:avLst/>
          </a:prstGeom>
        </p:spPr>
      </p:pic>
      <p:pic>
        <p:nvPicPr>
          <p:cNvPr id="5" name="Trái táo số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351335" y="143916"/>
            <a:ext cx="9592765" cy="103718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31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810" y="1371954"/>
            <a:ext cx="4920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11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99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/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>
              <a:fillRect/>
            </a:stretch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/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826</Words>
  <Application>Microsoft Office PowerPoint</Application>
  <PresentationFormat>Widescreen</PresentationFormat>
  <Paragraphs>285</Paragraphs>
  <Slides>34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Comic Sans MS</vt:lpstr>
      <vt:lpstr>SVN-Hole Hearted</vt:lpstr>
      <vt:lpstr>Times New Roman</vt:lpstr>
      <vt:lpstr>Trebuchet MS</vt:lpstr>
      <vt:lpstr>Wingdings 3</vt:lpstr>
      <vt:lpstr>2_Office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59</cp:revision>
  <dcterms:created xsi:type="dcterms:W3CDTF">2023-06-17T05:57:00Z</dcterms:created>
  <dcterms:modified xsi:type="dcterms:W3CDTF">2024-09-20T05:48:55Z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498EB08C7E6346F6B517A629A288BA68</vt:lpwstr>
  </property>
  <property fmtid="{D5CDD505-2E9C-101B-9397-08002B2CF9AE}" pid="3" name="KSOProductBuildVer">
    <vt:lpwstr>1033-11.2.0.11537</vt:lpwstr>
  </property>
</Properties>
</file>