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4" r:id="rId1"/>
  </p:sldMasterIdLst>
  <p:notesMasterIdLst>
    <p:notesMasterId r:id="rId20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38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3979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876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340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028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991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8401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939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0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9519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5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869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10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9600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5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30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997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49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033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652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378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66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3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/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r>
                <a:rPr lang="en-US" kern="0" dirty="0"/>
                <a:t>NGUYỄN </a:t>
              </a:r>
            </a:p>
            <a:p>
              <a:pPr defTabSz="121920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0" name="Hình ảnh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/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79" name="Hình Bầu dục 78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77" name="Hộp Văn bản 76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" name="Nhóm 79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2" name="Hộp Văn bản 81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2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/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/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0" name="Hình Bầu dục 89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88" name="Hộp Văn bản 87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" name="Nhóm 90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3" name="Hộp Văn bản 92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D6F4FF"/>
                  </a:solidFill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8" name="Rectangle: Rounded Corners 7"/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/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7" name="Hình Bầu dục 7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5" name="Hộp Văn bản 7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/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3" name="Hình Bầu dục 92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91" name="Hộp Văn bản 90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6" name="Hộp Văn bản 95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10" name="Nhóm 6"/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/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14" name="Hộp Văn bản 3"/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4</a:t>
                </a:r>
              </a:p>
            </p:txBody>
          </p:sp>
        </p:grpSp>
        <p:sp>
          <p:nvSpPr>
            <p:cNvPr id="12" name="Hộp Văn bản 5"/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55" name="Rectangle: Rounded Corners 154"/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/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/>
            <p:cNvCxnSpPr/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/>
          <p:cNvCxnSpPr/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/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>
            <a:fillRect/>
          </a:stretch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/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10" name="Nhóm 6"/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/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4" name="Hộp Văn bản 3"/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4</a:t>
                </a:r>
              </a:p>
            </p:txBody>
          </p:sp>
        </p:grpSp>
        <p:sp>
          <p:nvSpPr>
            <p:cNvPr id="12" name="Hộp Văn bản 5"/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55" name="Rectangle: Rounded Corners 154"/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>
            <a:fillRect/>
          </a:stretch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3" name="Hộp Văn bản 62"/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64" name="Hộp Văn bản 63"/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Coiny" panose="02000903060500060000" pitchFamily="2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/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52" name="Hình Bầu dục 5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50" name="Hộp Văn bản 49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 panose="020B0604020202020204"/>
                  <a:sym typeface="Arial" panose="020B0604020202020204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57" name="Hình Bầu dục 5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55" name="Hộp Văn bản 54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Nhóm 12"/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75" name="Hộp Văn bản 74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Round Diagonal Corner Rectangle 6"/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51930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61830</a:t>
            </a:r>
          </a:p>
        </p:txBody>
      </p:sp>
      <p:sp>
        <p:nvSpPr>
          <p:cNvPr id="8" name="Round Diagonal Corner Rectangle 6"/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61 930</a:t>
            </a:r>
          </a:p>
        </p:txBody>
      </p:sp>
      <p:sp>
        <p:nvSpPr>
          <p:cNvPr id="9" name="Round Diagonal Corner Rectangle 6"/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60 930</a:t>
            </a:r>
            <a:endParaRPr lang="en-US" sz="4265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0" name="Round Diagonal Corner Rectangle 6"/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51 930</a:t>
            </a:r>
          </a:p>
        </p:txBody>
      </p:sp>
      <p:sp>
        <p:nvSpPr>
          <p:cNvPr id="11" name="Round Diagonal Corner Rectangle 6"/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61 830</a:t>
            </a:r>
          </a:p>
        </p:txBody>
      </p:sp>
      <p:sp>
        <p:nvSpPr>
          <p:cNvPr id="12" name="Round Diagonal Corner Rectangle 6"/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61 930</a:t>
            </a:r>
          </a:p>
        </p:txBody>
      </p:sp>
      <p:sp>
        <p:nvSpPr>
          <p:cNvPr id="13" name="Round Diagonal Corner Rectangle 6"/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Round Diagonal Corner Rectangle 6"/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31 668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32 678</a:t>
            </a:r>
          </a:p>
        </p:txBody>
      </p:sp>
      <p:sp>
        <p:nvSpPr>
          <p:cNvPr id="8" name="Round Diagonal Corner Rectangle 6"/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32 668</a:t>
            </a:r>
          </a:p>
        </p:txBody>
      </p:sp>
      <p:sp>
        <p:nvSpPr>
          <p:cNvPr id="9" name="Round Diagonal Corner Rectangle 6"/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32 568</a:t>
            </a:r>
          </a:p>
        </p:txBody>
      </p:sp>
      <p:sp>
        <p:nvSpPr>
          <p:cNvPr id="10" name="Round Diagonal Corner Rectangle 6"/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31 668</a:t>
            </a:r>
          </a:p>
        </p:txBody>
      </p:sp>
      <p:sp>
        <p:nvSpPr>
          <p:cNvPr id="11" name="Round Diagonal Corner Rectangle 6"/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32 678</a:t>
            </a:r>
          </a:p>
        </p:txBody>
      </p:sp>
      <p:sp>
        <p:nvSpPr>
          <p:cNvPr id="12" name="Round Diagonal Corner Rectangle 6"/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32 668</a:t>
            </a:r>
          </a:p>
        </p:txBody>
      </p:sp>
      <p:sp>
        <p:nvSpPr>
          <p:cNvPr id="13" name="Round Diagonal Corner Rectangle 6"/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Round Diagonal Corner Rectangle 6"/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67 219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87 019</a:t>
            </a:r>
          </a:p>
        </p:txBody>
      </p:sp>
      <p:sp>
        <p:nvSpPr>
          <p:cNvPr id="8" name="Round Diagonal Corner Rectangle 6"/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87 219</a:t>
            </a:r>
          </a:p>
        </p:txBody>
      </p:sp>
      <p:sp>
        <p:nvSpPr>
          <p:cNvPr id="9" name="Round Diagonal Corner Rectangle 6"/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87 291</a:t>
            </a:r>
            <a:endParaRPr lang="en-US" sz="4265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0" name="Round Diagonal Corner Rectangle 6"/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67 219</a:t>
            </a:r>
          </a:p>
        </p:txBody>
      </p:sp>
      <p:sp>
        <p:nvSpPr>
          <p:cNvPr id="11" name="Round Diagonal Corner Rectangle 6"/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87 019</a:t>
            </a:r>
          </a:p>
        </p:txBody>
      </p:sp>
      <p:sp>
        <p:nvSpPr>
          <p:cNvPr id="12" name="Round Diagonal Corner Rectangle 6"/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87 219</a:t>
            </a:r>
          </a:p>
        </p:txBody>
      </p:sp>
      <p:sp>
        <p:nvSpPr>
          <p:cNvPr id="13" name="Round Diagonal Corner Rectangle 6"/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Round Diagonal Corner Rectangle 6"/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8" name="Round Diagonal Corner Rectangle 6"/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9" name="Round Diagonal Corner Rectangle 6"/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0" name="Round Diagonal Corner Rectangle 6"/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1" name="Round Diagonal Corner Rectangle 6"/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2" name="Round Diagonal Corner Rectangle 6"/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</a:p>
        </p:txBody>
      </p:sp>
      <p:sp>
        <p:nvSpPr>
          <p:cNvPr id="13" name="Round Diagonal Corner Rectangle 6"/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15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641</Words>
  <Application>Microsoft Office PowerPoint</Application>
  <PresentationFormat>Widescreen</PresentationFormat>
  <Paragraphs>119</Paragraphs>
  <Slides>18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#9Slide02 Noi dung dai</vt:lpstr>
      <vt:lpstr>Algerian</vt:lpstr>
      <vt:lpstr>Arial</vt:lpstr>
      <vt:lpstr>Calibri</vt:lpstr>
      <vt:lpstr>Cambria</vt:lpstr>
      <vt:lpstr>Century Gothic</vt:lpstr>
      <vt:lpstr>Coiny</vt:lpstr>
      <vt:lpstr>Public Sans</vt:lpstr>
      <vt:lpstr>Satisfy</vt:lpstr>
      <vt:lpstr>SVN-Poky's</vt:lpstr>
      <vt:lpstr>Tahoma</vt:lpstr>
      <vt:lpstr>Times New Roman</vt:lpstr>
      <vt:lpstr>Wingdings 3</vt:lpstr>
      <vt:lpstr>Slice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2023-06-12T07:28:00Z</dcterms:created>
  <dcterms:modified xsi:type="dcterms:W3CDTF">2024-09-20T06:04:08Z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255DE930F44E4ED7B2E06A06569D4A2B</vt:lpwstr>
  </property>
  <property fmtid="{D5CDD505-2E9C-101B-9397-08002B2CF9AE}" pid="3" name="KSOProductBuildVer">
    <vt:lpwstr>1033-11.2.0.11537</vt:lpwstr>
  </property>
</Properties>
</file>