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93" r:id="rId2"/>
  </p:sldMasterIdLst>
  <p:notesMasterIdLst>
    <p:notesMasterId r:id="rId19"/>
  </p:notesMasterIdLst>
  <p:sldIdLst>
    <p:sldId id="298" r:id="rId3"/>
    <p:sldId id="309" r:id="rId4"/>
    <p:sldId id="308" r:id="rId5"/>
    <p:sldId id="310" r:id="rId6"/>
    <p:sldId id="331" r:id="rId7"/>
    <p:sldId id="332" r:id="rId8"/>
    <p:sldId id="294" r:id="rId9"/>
    <p:sldId id="333" r:id="rId10"/>
    <p:sldId id="311" r:id="rId11"/>
    <p:sldId id="334" r:id="rId12"/>
    <p:sldId id="335" r:id="rId13"/>
    <p:sldId id="336" r:id="rId14"/>
    <p:sldId id="317" r:id="rId15"/>
    <p:sldId id="337" r:id="rId16"/>
    <p:sldId id="321" r:id="rId17"/>
    <p:sldId id="330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989" autoAdjust="0"/>
  </p:normalViewPr>
  <p:slideViewPr>
    <p:cSldViewPr snapToGrid="0">
      <p:cViewPr varScale="1">
        <p:scale>
          <a:sx n="80" d="100"/>
          <a:sy n="80" d="100"/>
        </p:scale>
        <p:origin x="768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20/9/2024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trứng để đến câu hỏi</a:t>
            </a:r>
          </a:p>
          <a:p>
            <a:r>
              <a:rPr lang="en-US" dirty="0"/>
              <a:t>Click khủng long to để đến bài học</a:t>
            </a:r>
          </a:p>
          <a:p>
            <a:r>
              <a:rPr lang="en-US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quả trứng để quay về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5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sz="1335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0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DF68E2-58F2-4D09-BE8B-E3BD06533059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5347740"/>
      </p:ext>
    </p:extLst>
  </p:cSld>
  <p:clrMapOvr>
    <a:masterClrMapping/>
  </p:clrMapOvr>
  <p:hf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0"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FC5F6-F338-4AE4-BB23-26385BCFC423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13E31D-E2AB-40D1-8B51-AFA5AFEF393A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3093063"/>
      </p:ext>
    </p:extLst>
  </p:cSld>
  <p:clrMapOvr>
    <a:masterClrMapping/>
  </p:clrMapOvr>
  <p:hf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EBB0C4-6273-4C6E-B9BD-2EDC30F1CD52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0654229"/>
      </p:ext>
    </p:extLst>
  </p:cSld>
  <p:clrMapOvr>
    <a:masterClrMapping/>
  </p:clrMapOvr>
  <p:hf hdr="0" ftr="0" dt="0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9" y="1845734"/>
            <a:ext cx="4937760" cy="402336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AB4D41-86C1-4908-B66A-0B50CEB3BF29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9704437"/>
      </p:ext>
    </p:extLst>
  </p:cSld>
  <p:clrMapOvr>
    <a:masterClrMapping/>
  </p:clrMapOvr>
  <p:hf hdr="0" ftr="0" dt="0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426E2C-56C1-4E0D-A793-0088A7FDD37E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7511399"/>
      </p:ext>
    </p:extLst>
  </p:cSld>
  <p:clrMapOvr>
    <a:masterClrMapping/>
  </p:clrMapOvr>
  <p:hf hdr="0" ftr="0" dt="0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C39B41-D8B5-4052-B551-9B5525EAA8B6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1564322"/>
      </p:ext>
    </p:extLst>
  </p:cSld>
  <p:clrMapOvr>
    <a:masterClrMapping/>
  </p:clrMapOvr>
  <p:hf hdr="0" ftr="0" dt="0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94136C-8742-45B2-AF27-D93DF72833A9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869398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32ABBEA6-7C60-4B02-AE87-00D78D8422AF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6969848"/>
      </p:ext>
    </p:extLst>
  </p:cSld>
  <p:clrMapOvr>
    <a:masterClrMapping/>
  </p:clrMapOvr>
  <p:hf hdr="0" ft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264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blipFill>
            <a:blip r:embed="rId2"/>
            <a:stretch>
              <a:fillRect/>
            </a:stretch>
          </a:blipFill>
        </p:spPr>
        <p:txBody>
          <a:bodyPr lIns="457200" tIns="457200" anchor="t"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3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CAD897-D46E-4AD2-BD9B-49DD3E640873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1809951"/>
      </p:ext>
    </p:extLst>
  </p:cSld>
  <p:clrMapOvr>
    <a:masterClrMapping/>
  </p:clrMapOvr>
  <p:hf hdr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2D6473-DF6D-4702-B328-E0DD40540A4E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069042"/>
      </p:ext>
    </p:extLst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4778"/>
            <a:ext cx="2628900" cy="5757421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4778"/>
            <a:ext cx="7734300" cy="5757422"/>
          </a:xfrm>
        </p:spPr>
        <p:txBody>
          <a:bodyPr vert="eaVert" lIns="45720" tIns="0" rIns="45720" bIns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6F7E3A-B166-407D-9866-32884E7D5B37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8701650"/>
      </p:ext>
    </p:extLst>
  </p:cSld>
  <p:clrMapOvr>
    <a:masterClrMapping/>
  </p:clrMapOvr>
  <p:hf hdr="0" ft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5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8995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064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200" lvl="1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800" lvl="2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400" lvl="3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8000" lvl="4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600" lvl="5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200" lvl="6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800" lvl="7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400" lvl="8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3048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5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5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5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0" y="6334316"/>
            <a:ext cx="12192001" cy="659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98624D31-43A5-475A-80CF-332C9F6DCF35}" type="datetimeFigureOut">
              <a:rPr lang="en-US" dirty="0"/>
              <a:t>20/9/2024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99604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</p:sldLayoutIdLst>
  <p:hf sldNum="0" hdr="0" ft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6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5.svg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10" Type="http://schemas.openxmlformats.org/officeDocument/2006/relationships/image" Target="../media/image8.png"/><Relationship Id="rId4" Type="http://schemas.openxmlformats.org/officeDocument/2006/relationships/audio" Target="../media/audio2.wav"/><Relationship Id="rId9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15.png"/><Relationship Id="rId3" Type="http://schemas.openxmlformats.org/officeDocument/2006/relationships/image" Target="../media/image9.jpeg"/><Relationship Id="rId21" Type="http://schemas.microsoft.com/office/2007/relationships/hdphoto" Target="../media/hdphoto9.wdp"/><Relationship Id="rId7" Type="http://schemas.openxmlformats.org/officeDocument/2006/relationships/image" Target="../media/image11.png"/><Relationship Id="rId12" Type="http://schemas.openxmlformats.org/officeDocument/2006/relationships/image" Target="../media/image13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7.wdp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41.xml"/><Relationship Id="rId6" Type="http://schemas.microsoft.com/office/2007/relationships/hdphoto" Target="../media/hdphoto3.wdp"/><Relationship Id="rId11" Type="http://schemas.openxmlformats.org/officeDocument/2006/relationships/slide" Target="slide6.xml"/><Relationship Id="rId5" Type="http://schemas.openxmlformats.org/officeDocument/2006/relationships/image" Target="../media/image10.png"/><Relationship Id="rId15" Type="http://schemas.openxmlformats.org/officeDocument/2006/relationships/image" Target="../media/image14.png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7.xml"/><Relationship Id="rId9" Type="http://schemas.openxmlformats.org/officeDocument/2006/relationships/image" Target="../media/image12.png"/><Relationship Id="rId14" Type="http://schemas.openxmlformats.org/officeDocument/2006/relationships/slide" Target="slide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3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5.png"/><Relationship Id="rId5" Type="http://schemas.openxmlformats.org/officeDocument/2006/relationships/slide" Target="slide3.xml"/><Relationship Id="rId4" Type="http://schemas.openxmlformats.org/officeDocument/2006/relationships/image" Target="../media/image17.jpeg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3.wav"/><Relationship Id="rId7" Type="http://schemas.openxmlformats.org/officeDocument/2006/relationships/image" Target="../media/image14.png"/><Relationship Id="rId12" Type="http://schemas.microsoft.com/office/2007/relationships/hdphoto" Target="../media/hdphoto11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1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19.jpe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audio" Target="../media/audio3.wav"/><Relationship Id="rId7" Type="http://schemas.openxmlformats.org/officeDocument/2006/relationships/image" Target="../media/image13.png"/><Relationship Id="rId12" Type="http://schemas.microsoft.com/office/2007/relationships/hdphoto" Target="../media/hdphoto1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1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21.jpe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audio" Target="../media/audio5.wav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sv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audio" Target="../media/audio5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26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4367" y="1242232"/>
            <a:ext cx="7163421" cy="365791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/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/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/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/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/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/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/>
          <p:cNvSpPr txBox="1"/>
          <p:nvPr/>
        </p:nvSpPr>
        <p:spPr>
          <a:xfrm>
            <a:off x="7638603" y="3178883"/>
            <a:ext cx="20982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946348" y="1379798"/>
            <a:ext cx="3294237" cy="1863229"/>
            <a:chOff x="4654161" y="552515"/>
            <a:chExt cx="3294237" cy="1863229"/>
          </a:xfrm>
        </p:grpSpPr>
        <p:sp>
          <p:nvSpPr>
            <p:cNvPr id="13" name="TextBox 12"/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/>
          <p:cNvGrpSpPr/>
          <p:nvPr/>
        </p:nvGrpSpPr>
        <p:grpSpPr>
          <a:xfrm>
            <a:off x="2575949" y="4315440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/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/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/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/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/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56 472  8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/>
            <p:cNvCxnSpPr/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/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4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dirty="0">
                <a:solidFill>
                  <a:srgbClr val="000000"/>
                </a:solidFill>
                <a:latin typeface="Arial" panose="020B0604020202020204"/>
                <a:ea typeface="Microsoft YaHei" panose="020B0503020204020204" charset="-122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2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9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42" name="Rectangle: Rounded Corners 41"/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/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dirty="0">
                <a:solidFill>
                  <a:srgbClr val="000000"/>
                </a:solidFill>
                <a:latin typeface="Arial" panose="020B0604020202020204"/>
                <a:ea typeface="Microsoft YaHei" panose="020B0503020204020204" charset="-122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503  7</a:t>
            </a:r>
          </a:p>
        </p:txBody>
      </p:sp>
      <p:grpSp>
        <p:nvGrpSpPr>
          <p:cNvPr id="46" name="Group 45"/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/>
            <p:cNvCxnSpPr/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/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2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3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dirty="0">
                <a:solidFill>
                  <a:srgbClr val="000000"/>
                </a:solidFill>
                <a:latin typeface="Arial" panose="020B0604020202020204"/>
                <a:ea typeface="Microsoft YaHei" panose="020B0503020204020204" charset="-122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3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6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>
            <a:fillRect/>
          </a:stretch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/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/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>
            <a:fillRect/>
          </a:stretch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/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/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/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/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/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/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/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/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31" name="Graphic 30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>
            <a:fillRect/>
          </a:stretch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/>
          <p:cNvSpPr txBox="1"/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200">
              <a:buClr>
                <a:srgbClr val="FBB041"/>
              </a:buClr>
            </a:pPr>
            <a:r>
              <a:rPr lang="en-US" sz="5865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5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5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5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200">
              <a:buClr>
                <a:srgbClr val="FBB041"/>
              </a:buClr>
            </a:pPr>
            <a:r>
              <a:rPr lang="en-US" sz="5865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200">
              <a:buClr>
                <a:srgbClr val="FBB041"/>
              </a:buClr>
            </a:pPr>
            <a:r>
              <a:rPr lang="en-US" sz="5865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>
            <a:fillRect/>
          </a:stretch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00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>
            <a:fillRect/>
          </a:stretch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>
            <a:fillRect/>
          </a:stretch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>
            <a:fillRect/>
          </a:stretch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>
            <a:fillRect/>
          </a:stretch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>
            <a:fillRect/>
          </a:stretch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>
            <a:fillRect/>
          </a:stretch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>
            <a:fillRect/>
          </a:stretch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200">
              <a:buClr>
                <a:srgbClr val="000000"/>
              </a:buClr>
            </a:pP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Tính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nhẩm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: </a:t>
            </a:r>
          </a:p>
          <a:p>
            <a:pPr algn="ctr" defTabSz="121920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8 000 + 9 000 = ?</a:t>
            </a:r>
          </a:p>
        </p:txBody>
      </p:sp>
      <p:sp>
        <p:nvSpPr>
          <p:cNvPr id="10" name="Google Shape;745;p50"/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5335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sz="5335" b="1" kern="0" dirty="0">
              <a:solidFill>
                <a:srgbClr val="FF0000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>
            <a:fillRect/>
          </a:stretch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>
            <a:fillRect/>
          </a:stretch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200">
              <a:buClr>
                <a:srgbClr val="000000"/>
              </a:buClr>
            </a:pP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Tính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giá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trị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biểu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thức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:</a:t>
            </a:r>
          </a:p>
          <a:p>
            <a:pPr algn="ctr" defTabSz="1219200">
              <a:buClr>
                <a:srgbClr val="000000"/>
              </a:buClr>
            </a:pP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 panose="020B0604020202020204"/>
              </a:rPr>
              <a:t>56 554 – (19 233 – 2 533) = ?</a:t>
            </a:r>
          </a:p>
        </p:txBody>
      </p:sp>
      <p:sp>
        <p:nvSpPr>
          <p:cNvPr id="8" name="Google Shape;745;p50"/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/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>
            <a:fillRect/>
          </a:stretch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>
            <a:fillRect/>
          </a:stretch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/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>
            <a:fillRect/>
          </a:stretch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>
            <a:fillRect/>
          </a:stretch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20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sym typeface="Arial" panose="020B0604020202020204"/>
              </a:rPr>
              <a:t>..?..  + 714  = 6 250</a:t>
            </a:r>
            <a:endParaRPr lang="en-US" sz="6400" kern="0" dirty="0">
              <a:solidFill>
                <a:srgbClr val="141447"/>
              </a:solidFill>
              <a:latin typeface="Arial" panose="020B0604020202020204"/>
              <a:sym typeface="Arial" panose="020B0604020202020204"/>
            </a:endParaRPr>
          </a:p>
        </p:txBody>
      </p:sp>
      <p:sp>
        <p:nvSpPr>
          <p:cNvPr id="4" name="Google Shape;745;p50"/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/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>
            <a:fillRect/>
          </a:stretch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>
            <a:fillRect/>
          </a:stretch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/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200">
              <a:buClr>
                <a:srgbClr val="000000"/>
              </a:buClr>
            </a:pPr>
            <a:r>
              <a:rPr lang="en-GB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>
            <a:fillRect/>
          </a:stretch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3" name="Graphic 2"/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/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/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/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/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/>
          <p:cNvCxnSpPr/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etrospect">
  <a:themeElements>
    <a:clrScheme name="Retrospect">
      <a:dk1>
        <a:srgbClr val="000000"/>
      </a:dk1>
      <a:lt1>
        <a:sysClr val="window" lastClr="FFFFFF"/>
      </a:lt1>
      <a:dk2>
        <a:srgbClr val="637052"/>
      </a:dk2>
      <a:lt2>
        <a:srgbClr val="CCDDEA"/>
      </a:lt2>
      <a:accent1>
        <a:srgbClr val="E48312"/>
      </a:accent1>
      <a:accent2>
        <a:srgbClr val="BD582C"/>
      </a:accent2>
      <a:accent3>
        <a:srgbClr val="865640"/>
      </a:accent3>
      <a:accent4>
        <a:srgbClr val="9B8357"/>
      </a:accent4>
      <a:accent5>
        <a:srgbClr val="C2BC80"/>
      </a:accent5>
      <a:accent6>
        <a:srgbClr val="94A088"/>
      </a:accent6>
      <a:hlink>
        <a:srgbClr val="2998E3"/>
      </a:hlink>
      <a:folHlink>
        <a:srgbClr val="8C8C8C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3F1AAB62-24C6-49D2-8E01-B56FAC9A3DCD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481</Words>
  <Application>Microsoft Office PowerPoint</Application>
  <PresentationFormat>Widescreen</PresentationFormat>
  <Paragraphs>106</Paragraphs>
  <Slides>16</Slides>
  <Notes>10</Notes>
  <HiddenSlides>0</HiddenSlides>
  <MMClips>1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</vt:i4>
      </vt:variant>
    </vt:vector>
  </HeadingPairs>
  <TitlesOfParts>
    <vt:vector size="29" baseType="lpstr">
      <vt:lpstr>Microsoft YaHei</vt:lpstr>
      <vt:lpstr>#9Slide02 Noi dung dai</vt:lpstr>
      <vt:lpstr>Arial</vt:lpstr>
      <vt:lpstr>Balsamiq Sans</vt:lpstr>
      <vt:lpstr>Calibri</vt:lpstr>
      <vt:lpstr>Calibri Light</vt:lpstr>
      <vt:lpstr>Coiny</vt:lpstr>
      <vt:lpstr>Itim</vt:lpstr>
      <vt:lpstr>Luckiest Guy</vt:lpstr>
      <vt:lpstr>Nunito</vt:lpstr>
      <vt:lpstr>Times New Roman</vt:lpstr>
      <vt:lpstr>The Jungle Agency by Slidesgo</vt:lpstr>
      <vt:lpstr>Retrospect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33</cp:revision>
  <dcterms:created xsi:type="dcterms:W3CDTF">2023-06-12T06:24:00Z</dcterms:created>
  <dcterms:modified xsi:type="dcterms:W3CDTF">2024-09-20T04:58:13Z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59AA0B4112C840B397FB056DCE09C069</vt:lpwstr>
  </property>
  <property fmtid="{D5CDD505-2E9C-101B-9397-08002B2CF9AE}" pid="3" name="KSOProductBuildVer">
    <vt:lpwstr>1033-11.2.0.11537</vt:lpwstr>
  </property>
</Properties>
</file>