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62" r:id="rId2"/>
  </p:sldMasterIdLst>
  <p:notesMasterIdLst>
    <p:notesMasterId r:id="rId21"/>
  </p:notesMasterIdLst>
  <p:sldIdLst>
    <p:sldId id="294" r:id="rId3"/>
    <p:sldId id="297" r:id="rId4"/>
    <p:sldId id="298" r:id="rId5"/>
    <p:sldId id="338" r:id="rId6"/>
    <p:sldId id="337" r:id="rId7"/>
    <p:sldId id="339" r:id="rId8"/>
    <p:sldId id="340" r:id="rId9"/>
    <p:sldId id="341" r:id="rId10"/>
    <p:sldId id="261" r:id="rId11"/>
    <p:sldId id="304" r:id="rId12"/>
    <p:sldId id="349" r:id="rId13"/>
    <p:sldId id="332" r:id="rId14"/>
    <p:sldId id="358" r:id="rId15"/>
    <p:sldId id="360" r:id="rId16"/>
    <p:sldId id="359" r:id="rId17"/>
    <p:sldId id="361" r:id="rId18"/>
    <p:sldId id="362" r:id="rId19"/>
    <p:sldId id="30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823" autoAdjust="0"/>
  </p:normalViewPr>
  <p:slideViewPr>
    <p:cSldViewPr snapToGrid="0">
      <p:cViewPr varScale="1">
        <p:scale>
          <a:sx n="83" d="100"/>
          <a:sy n="83" d="100"/>
        </p:scale>
        <p:origin x="8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20/9/2024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2024/9/20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t>20/9/2024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t>20/9/2024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t>20/9/2024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t>20/9/2024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t>20/9/2024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t>20/9/2024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t>20/9/2024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t>20/9/2024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t>20/9/2024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t>20/9/2024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t>20/9/2024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2024/9/20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t>20/9/2024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emf"/><Relationship Id="rId11" Type="http://schemas.openxmlformats.org/officeDocument/2006/relationships/image" Target="../media/image7.GIF"/><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jpeg"/><Relationship Id="rId1" Type="http://schemas.openxmlformats.org/officeDocument/2006/relationships/slideLayout" Target="../slideLayouts/slideLayout3.xml"/><Relationship Id="rId5" Type="http://schemas.microsoft.com/office/2007/relationships/hdphoto" Target="../media/hdphoto8.wdp"/><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7.wdp"/><Relationship Id="rId5" Type="http://schemas.openxmlformats.org/officeDocument/2006/relationships/image" Target="../media/image20.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p:cNvPicPr>
            <a:picLocks noChangeAspect="1"/>
          </p:cNvPicPr>
          <p:nvPr/>
        </p:nvPicPr>
        <p:blipFill>
          <a:blip r:embed="rId6"/>
          <a:stretch>
            <a:fillRect/>
          </a:stretch>
        </p:blipFill>
        <p:spPr>
          <a:xfrm>
            <a:off x="0" y="3448050"/>
            <a:ext cx="12230100" cy="3429000"/>
          </a:xfrm>
          <a:prstGeom prst="rect">
            <a:avLst/>
          </a:prstGeom>
        </p:spPr>
      </p:pic>
      <p:pic>
        <p:nvPicPr>
          <p:cNvPr id="3" name="图片 2"/>
          <p:cNvPicPr>
            <a:picLocks noChangeAspect="1"/>
          </p:cNvPicPr>
          <p:nvPr/>
        </p:nvPicPr>
        <p:blipFill>
          <a:blip r:embed="rId7"/>
          <a:stretch>
            <a:fillRect/>
          </a:stretch>
        </p:blipFill>
        <p:spPr>
          <a:xfrm>
            <a:off x="-209660" y="-276151"/>
            <a:ext cx="3974937" cy="2651990"/>
          </a:xfrm>
          <a:prstGeom prst="rect">
            <a:avLst/>
          </a:prstGeom>
        </p:spPr>
      </p:pic>
      <p:pic>
        <p:nvPicPr>
          <p:cNvPr id="4" name="图片 3"/>
          <p:cNvPicPr>
            <a:picLocks noChangeAspect="1"/>
          </p:cNvPicPr>
          <p:nvPr/>
        </p:nvPicPr>
        <p:blipFill>
          <a:blip r:embed="rId8"/>
          <a:stretch>
            <a:fillRect/>
          </a:stretch>
        </p:blipFill>
        <p:spPr>
          <a:xfrm rot="986794">
            <a:off x="1795279" y="199234"/>
            <a:ext cx="1322947" cy="1420491"/>
          </a:xfrm>
          <a:prstGeom prst="rect">
            <a:avLst/>
          </a:prstGeom>
        </p:spPr>
      </p:pic>
      <p:pic>
        <p:nvPicPr>
          <p:cNvPr id="22" name="图片 21"/>
          <p:cNvPicPr>
            <a:picLocks noChangeAspect="1"/>
          </p:cNvPicPr>
          <p:nvPr/>
        </p:nvPicPr>
        <p:blipFill>
          <a:blip r:embed="rId9"/>
          <a:stretch>
            <a:fillRect/>
          </a:stretch>
        </p:blipFill>
        <p:spPr>
          <a:xfrm>
            <a:off x="8895941" y="-21874"/>
            <a:ext cx="2438611" cy="2438611"/>
          </a:xfrm>
          <a:prstGeom prst="rect">
            <a:avLst/>
          </a:prstGeom>
        </p:spPr>
      </p:pic>
      <p:pic>
        <p:nvPicPr>
          <p:cNvPr id="2" name="图片 1"/>
          <p:cNvPicPr>
            <a:picLocks noChangeAspect="1"/>
          </p:cNvPicPr>
          <p:nvPr/>
        </p:nvPicPr>
        <p:blipFill>
          <a:blip r:embed="rId10"/>
          <a:stretch>
            <a:fillRect/>
          </a:stretch>
        </p:blipFill>
        <p:spPr>
          <a:xfrm>
            <a:off x="9074215" y="-321875"/>
            <a:ext cx="3842105" cy="2569015"/>
          </a:xfrm>
          <a:prstGeom prst="rect">
            <a:avLst/>
          </a:prstGeom>
        </p:spPr>
      </p:pic>
      <p:pic>
        <p:nvPicPr>
          <p:cNvPr id="1026" name="Picture 2" descr="LINE Official Stickers - Doraemon Animated Stickers Example with GIF  Animat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08766" y="363785"/>
            <a:ext cx="617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pic>
        <p:nvPicPr>
          <p:cNvPr id="7" name="Picture 6"/>
          <p:cNvPicPr>
            <a:picLocks noChangeAspect="1"/>
          </p:cNvPicPr>
          <p:nvPr/>
        </p:nvPicPr>
        <p:blipFill>
          <a:blip r:embed="rId13"/>
          <a:stretch>
            <a:fillRect/>
          </a:stretch>
        </p:blipFill>
        <p:spPr>
          <a:xfrm>
            <a:off x="4523495" y="764982"/>
            <a:ext cx="2706859" cy="1518036"/>
          </a:xfrm>
          <a:prstGeom prst="rect">
            <a:avLst/>
          </a:prstGeom>
        </p:spPr>
      </p:pic>
      <p:pic>
        <p:nvPicPr>
          <p:cNvPr id="10" name="Picture 9"/>
          <p:cNvPicPr>
            <a:picLocks noChangeAspect="1"/>
          </p:cNvPicPr>
          <p:nvPr/>
        </p:nvPicPr>
        <p:blipFill>
          <a:blip r:embed="rId14"/>
          <a:stretch>
            <a:fillRect/>
          </a:stretch>
        </p:blipFill>
        <p:spPr>
          <a:xfrm>
            <a:off x="2556998" y="1824532"/>
            <a:ext cx="6841567" cy="1928318"/>
          </a:xfrm>
          <a:prstGeom prst="rect">
            <a:avLst/>
          </a:prstGeom>
        </p:spPr>
      </p:pic>
      <p:sp>
        <p:nvSpPr>
          <p:cNvPr id="11" name="TextBox 10"/>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180753" y="304800"/>
            <a:ext cx="11876568" cy="6248400"/>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am giác Cân 4"/>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19" name="Hộp Văn bản 7"/>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p:cNvGrpSpPr/>
          <p:nvPr/>
        </p:nvGrpSpPr>
        <p:grpSpPr>
          <a:xfrm>
            <a:off x="207335" y="1776990"/>
            <a:ext cx="12562368" cy="3613297"/>
            <a:chOff x="207335" y="1776990"/>
            <a:chExt cx="12562368" cy="3613297"/>
          </a:xfrm>
        </p:grpSpPr>
        <p:sp>
          <p:nvSpPr>
            <p:cNvPr id="20" name="TextBox 19"/>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sp>
          <p:nvSpPr>
            <p:cNvPr id="9" name="TextBox 8"/>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panose="020F0502020204030204"/>
              </a:endParaRPr>
            </a:p>
          </p:txBody>
        </p:sp>
        <p:sp>
          <p:nvSpPr>
            <p:cNvPr id="10" name="Rectangle: Rounded Corners 9"/>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p:cNvGrpSpPr/>
          <p:nvPr/>
        </p:nvGrpSpPr>
        <p:grpSpPr>
          <a:xfrm>
            <a:off x="7394944" y="2806995"/>
            <a:ext cx="3492796" cy="909905"/>
            <a:chOff x="7394944" y="2806995"/>
            <a:chExt cx="3492796" cy="909905"/>
          </a:xfrm>
        </p:grpSpPr>
        <p:sp>
          <p:nvSpPr>
            <p:cNvPr id="23" name="Left Brace 22"/>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p:cNvGrpSpPr/>
          <p:nvPr/>
        </p:nvGrpSpPr>
        <p:grpSpPr>
          <a:xfrm>
            <a:off x="7288619" y="4008475"/>
            <a:ext cx="4428460" cy="824844"/>
            <a:chOff x="7394944" y="2806995"/>
            <a:chExt cx="4428460" cy="824844"/>
          </a:xfrm>
        </p:grpSpPr>
        <p:sp>
          <p:nvSpPr>
            <p:cNvPr id="28" name="Left Brace 27"/>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p:cNvGrpSpPr/>
          <p:nvPr/>
        </p:nvGrpSpPr>
        <p:grpSpPr>
          <a:xfrm>
            <a:off x="7224824" y="5124894"/>
            <a:ext cx="4428460" cy="824844"/>
            <a:chOff x="7394944" y="2806995"/>
            <a:chExt cx="4428460" cy="824844"/>
          </a:xfrm>
        </p:grpSpPr>
        <p:sp>
          <p:nvSpPr>
            <p:cNvPr id="32" name="Left Brace 31"/>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324600"/>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am giác Cân 4"/>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19" name="Hộp Văn bản 7"/>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pic>
        <p:nvPicPr>
          <p:cNvPr id="13" name="Picture 12"/>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465675" y="2502197"/>
            <a:ext cx="733646" cy="542260"/>
            <a:chOff x="4465675" y="2502197"/>
            <a:chExt cx="733646" cy="542260"/>
          </a:xfrm>
        </p:grpSpPr>
        <p:sp>
          <p:nvSpPr>
            <p:cNvPr id="18" name="Rectangle: Rounded Corners 17"/>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732029" y="3778103"/>
            <a:ext cx="733646" cy="542260"/>
            <a:chOff x="4412513" y="2502197"/>
            <a:chExt cx="733646" cy="542260"/>
          </a:xfrm>
        </p:grpSpPr>
        <p:sp>
          <p:nvSpPr>
            <p:cNvPr id="23" name="Rectangle: Rounded Corners 22"/>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157870" y="5192233"/>
            <a:ext cx="1084521" cy="542260"/>
            <a:chOff x="4412513" y="2502197"/>
            <a:chExt cx="733646" cy="542260"/>
          </a:xfrm>
        </p:grpSpPr>
        <p:sp>
          <p:nvSpPr>
            <p:cNvPr id="28" name="Rectangle: Rounded Corners 27"/>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324600"/>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am giác Cân 4"/>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4</a:t>
            </a:r>
          </a:p>
        </p:txBody>
      </p:sp>
      <p:sp>
        <p:nvSpPr>
          <p:cNvPr id="19" name="Hộp Văn bản 7"/>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324600"/>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324600"/>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116958"/>
            <a:ext cx="11658600" cy="6512442"/>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am giác Cân 4"/>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5</a:t>
            </a:r>
          </a:p>
        </p:txBody>
      </p:sp>
      <p:sp>
        <p:nvSpPr>
          <p:cNvPr id="19" name="Hộp Văn bản 7"/>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p:cNvGrpSpPr/>
          <p:nvPr/>
        </p:nvGrpSpPr>
        <p:grpSpPr>
          <a:xfrm>
            <a:off x="302405" y="4433769"/>
            <a:ext cx="11477913" cy="1846652"/>
            <a:chOff x="3162048" y="4557059"/>
            <a:chExt cx="7809633" cy="1234141"/>
          </a:xfrm>
        </p:grpSpPr>
        <p:sp>
          <p:nvSpPr>
            <p:cNvPr id="11" name="Rectangle: Rounded Corners 10"/>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116958"/>
            <a:ext cx="11658600" cy="6512442"/>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p:cNvPicPr>
            <a:picLocks noChangeAspect="1"/>
          </p:cNvPicPr>
          <p:nvPr/>
        </p:nvPicPr>
        <p:blipFill>
          <a:blip r:embed="rId3"/>
          <a:stretch>
            <a:fillRect/>
          </a:stretch>
        </p:blipFill>
        <p:spPr>
          <a:xfrm>
            <a:off x="5320154" y="1307361"/>
            <a:ext cx="828675" cy="266700"/>
          </a:xfrm>
          <a:prstGeom prst="rect">
            <a:avLst/>
          </a:prstGeom>
        </p:spPr>
      </p:pic>
      <p:pic>
        <p:nvPicPr>
          <p:cNvPr id="16" name="Picture 15"/>
          <p:cNvPicPr>
            <a:picLocks noChangeAspect="1"/>
          </p:cNvPicPr>
          <p:nvPr/>
        </p:nvPicPr>
        <p:blipFill>
          <a:blip r:embed="rId4"/>
          <a:stretch>
            <a:fillRect/>
          </a:stretch>
        </p:blipFill>
        <p:spPr>
          <a:xfrm>
            <a:off x="5326911" y="1264498"/>
            <a:ext cx="922397" cy="309380"/>
          </a:xfrm>
          <a:prstGeom prst="rect">
            <a:avLst/>
          </a:prstGeom>
        </p:spPr>
      </p:pic>
      <p:grpSp>
        <p:nvGrpSpPr>
          <p:cNvPr id="17" name="Group 16"/>
          <p:cNvGrpSpPr/>
          <p:nvPr/>
        </p:nvGrpSpPr>
        <p:grpSpPr>
          <a:xfrm>
            <a:off x="520995" y="1016173"/>
            <a:ext cx="2998382" cy="1764861"/>
            <a:chOff x="3886200" y="3659508"/>
            <a:chExt cx="1866666" cy="1718548"/>
          </a:xfrm>
        </p:grpSpPr>
        <p:sp>
          <p:nvSpPr>
            <p:cNvPr id="20" name="Rectangle: Rounded Corners 19"/>
            <p:cNvSpPr/>
            <p:nvPr/>
          </p:nvSpPr>
          <p:spPr>
            <a:xfrm>
              <a:off x="3886200" y="3659508"/>
              <a:ext cx="1866666" cy="1308978"/>
            </a:xfrm>
            <a:prstGeom prst="roundRect">
              <a:avLst/>
            </a:prstGeom>
            <a:solidFill>
              <a:srgbClr val="FFFF99"/>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p:cNvSpPr/>
          <p:nvPr/>
        </p:nvSpPr>
        <p:spPr>
          <a:xfrm>
            <a:off x="85060" y="381000"/>
            <a:ext cx="8601740" cy="5105400"/>
          </a:xfrm>
          <a:custGeom>
            <a:avLst/>
            <a:gdLst>
              <a:gd name="connsiteX0" fmla="*/ 0 w 8601740"/>
              <a:gd name="connsiteY0" fmla="*/ 850917 h 5105400"/>
              <a:gd name="connsiteX1" fmla="*/ 850917 w 8601740"/>
              <a:gd name="connsiteY1" fmla="*/ 0 h 5105400"/>
              <a:gd name="connsiteX2" fmla="*/ 1494908 w 8601740"/>
              <a:gd name="connsiteY2" fmla="*/ 0 h 5105400"/>
              <a:gd name="connsiteX3" fmla="*/ 1931902 w 8601740"/>
              <a:gd name="connsiteY3" fmla="*/ 0 h 5105400"/>
              <a:gd name="connsiteX4" fmla="*/ 2368896 w 8601740"/>
              <a:gd name="connsiteY4" fmla="*/ 0 h 5105400"/>
              <a:gd name="connsiteX5" fmla="*/ 2943888 w 8601740"/>
              <a:gd name="connsiteY5" fmla="*/ 0 h 5105400"/>
              <a:gd name="connsiteX6" fmla="*/ 3656879 w 8601740"/>
              <a:gd name="connsiteY6" fmla="*/ 0 h 5105400"/>
              <a:gd name="connsiteX7" fmla="*/ 4162872 w 8601740"/>
              <a:gd name="connsiteY7" fmla="*/ 0 h 5105400"/>
              <a:gd name="connsiteX8" fmla="*/ 4530867 w 8601740"/>
              <a:gd name="connsiteY8" fmla="*/ 0 h 5105400"/>
              <a:gd name="connsiteX9" fmla="*/ 5105859 w 8601740"/>
              <a:gd name="connsiteY9" fmla="*/ 0 h 5105400"/>
              <a:gd name="connsiteX10" fmla="*/ 5680851 w 8601740"/>
              <a:gd name="connsiteY10" fmla="*/ 0 h 5105400"/>
              <a:gd name="connsiteX11" fmla="*/ 6324842 w 8601740"/>
              <a:gd name="connsiteY11" fmla="*/ 0 h 5105400"/>
              <a:gd name="connsiteX12" fmla="*/ 6692837 w 8601740"/>
              <a:gd name="connsiteY12" fmla="*/ 0 h 5105400"/>
              <a:gd name="connsiteX13" fmla="*/ 7060832 w 8601740"/>
              <a:gd name="connsiteY13" fmla="*/ 0 h 5105400"/>
              <a:gd name="connsiteX14" fmla="*/ 7750823 w 8601740"/>
              <a:gd name="connsiteY14" fmla="*/ 0 h 5105400"/>
              <a:gd name="connsiteX15" fmla="*/ 8601740 w 8601740"/>
              <a:gd name="connsiteY15" fmla="*/ 850917 h 5105400"/>
              <a:gd name="connsiteX16" fmla="*/ 8601740 w 8601740"/>
              <a:gd name="connsiteY16" fmla="*/ 1452214 h 5105400"/>
              <a:gd name="connsiteX17" fmla="*/ 8601740 w 8601740"/>
              <a:gd name="connsiteY17" fmla="*/ 2019475 h 5105400"/>
              <a:gd name="connsiteX18" fmla="*/ 8601740 w 8601740"/>
              <a:gd name="connsiteY18" fmla="*/ 2552700 h 5105400"/>
              <a:gd name="connsiteX19" fmla="*/ 8601740 w 8601740"/>
              <a:gd name="connsiteY19" fmla="*/ 3051890 h 5105400"/>
              <a:gd name="connsiteX20" fmla="*/ 8601740 w 8601740"/>
              <a:gd name="connsiteY20" fmla="*/ 3653186 h 5105400"/>
              <a:gd name="connsiteX21" fmla="*/ 8601740 w 8601740"/>
              <a:gd name="connsiteY21" fmla="*/ 4254483 h 5105400"/>
              <a:gd name="connsiteX22" fmla="*/ 7750823 w 8601740"/>
              <a:gd name="connsiteY22" fmla="*/ 5105400 h 5105400"/>
              <a:gd name="connsiteX23" fmla="*/ 7106832 w 8601740"/>
              <a:gd name="connsiteY23" fmla="*/ 5105400 h 5105400"/>
              <a:gd name="connsiteX24" fmla="*/ 6669838 w 8601740"/>
              <a:gd name="connsiteY24" fmla="*/ 5105400 h 5105400"/>
              <a:gd name="connsiteX25" fmla="*/ 6301843 w 8601740"/>
              <a:gd name="connsiteY25" fmla="*/ 5105400 h 5105400"/>
              <a:gd name="connsiteX26" fmla="*/ 5726851 w 8601740"/>
              <a:gd name="connsiteY26" fmla="*/ 5105400 h 5105400"/>
              <a:gd name="connsiteX27" fmla="*/ 5289857 w 8601740"/>
              <a:gd name="connsiteY27" fmla="*/ 5105400 h 5105400"/>
              <a:gd name="connsiteX28" fmla="*/ 4714864 w 8601740"/>
              <a:gd name="connsiteY28" fmla="*/ 5105400 h 5105400"/>
              <a:gd name="connsiteX29" fmla="*/ 4208871 w 8601740"/>
              <a:gd name="connsiteY29" fmla="*/ 5105400 h 5105400"/>
              <a:gd name="connsiteX30" fmla="*/ 3564880 w 8601740"/>
              <a:gd name="connsiteY30" fmla="*/ 5105400 h 5105400"/>
              <a:gd name="connsiteX31" fmla="*/ 2851890 w 8601740"/>
              <a:gd name="connsiteY31" fmla="*/ 5105400 h 5105400"/>
              <a:gd name="connsiteX32" fmla="*/ 2138899 w 8601740"/>
              <a:gd name="connsiteY32" fmla="*/ 5105400 h 5105400"/>
              <a:gd name="connsiteX33" fmla="*/ 1494908 w 8601740"/>
              <a:gd name="connsiteY33" fmla="*/ 5105400 h 5105400"/>
              <a:gd name="connsiteX34" fmla="*/ 850917 w 8601740"/>
              <a:gd name="connsiteY34" fmla="*/ 5105400 h 5105400"/>
              <a:gd name="connsiteX35" fmla="*/ 0 w 8601740"/>
              <a:gd name="connsiteY35" fmla="*/ 4254483 h 5105400"/>
              <a:gd name="connsiteX36" fmla="*/ 0 w 8601740"/>
              <a:gd name="connsiteY36" fmla="*/ 3653186 h 5105400"/>
              <a:gd name="connsiteX37" fmla="*/ 0 w 8601740"/>
              <a:gd name="connsiteY37" fmla="*/ 3119961 h 5105400"/>
              <a:gd name="connsiteX38" fmla="*/ 0 w 8601740"/>
              <a:gd name="connsiteY38" fmla="*/ 2552700 h 5105400"/>
              <a:gd name="connsiteX39" fmla="*/ 0 w 8601740"/>
              <a:gd name="connsiteY39" fmla="*/ 1951403 h 5105400"/>
              <a:gd name="connsiteX40" fmla="*/ 0 w 8601740"/>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01740" h="5105400" fill="none" extrusionOk="0">
                <a:moveTo>
                  <a:pt x="0" y="850917"/>
                </a:moveTo>
                <a:cubicBezTo>
                  <a:pt x="-27603" y="402128"/>
                  <a:pt x="301017" y="-17841"/>
                  <a:pt x="850917" y="0"/>
                </a:cubicBezTo>
                <a:cubicBezTo>
                  <a:pt x="1149572" y="-18571"/>
                  <a:pt x="1176850" y="38428"/>
                  <a:pt x="1494908" y="0"/>
                </a:cubicBezTo>
                <a:cubicBezTo>
                  <a:pt x="1812966" y="-38428"/>
                  <a:pt x="1782590" y="20592"/>
                  <a:pt x="1931902" y="0"/>
                </a:cubicBezTo>
                <a:cubicBezTo>
                  <a:pt x="2081214" y="-20592"/>
                  <a:pt x="2210772" y="37214"/>
                  <a:pt x="2368896" y="0"/>
                </a:cubicBezTo>
                <a:cubicBezTo>
                  <a:pt x="2527020" y="-37214"/>
                  <a:pt x="2712471" y="59346"/>
                  <a:pt x="2943888" y="0"/>
                </a:cubicBezTo>
                <a:cubicBezTo>
                  <a:pt x="3175305" y="-59346"/>
                  <a:pt x="3453829" y="10917"/>
                  <a:pt x="3656879" y="0"/>
                </a:cubicBezTo>
                <a:cubicBezTo>
                  <a:pt x="3859929" y="-10917"/>
                  <a:pt x="3926554" y="24956"/>
                  <a:pt x="4162872" y="0"/>
                </a:cubicBezTo>
                <a:cubicBezTo>
                  <a:pt x="4399190" y="-24956"/>
                  <a:pt x="4392553" y="25719"/>
                  <a:pt x="4530867" y="0"/>
                </a:cubicBezTo>
                <a:cubicBezTo>
                  <a:pt x="4669181" y="-25719"/>
                  <a:pt x="4857157" y="57868"/>
                  <a:pt x="5105859" y="0"/>
                </a:cubicBezTo>
                <a:cubicBezTo>
                  <a:pt x="5354561" y="-57868"/>
                  <a:pt x="5551511" y="47823"/>
                  <a:pt x="5680851" y="0"/>
                </a:cubicBezTo>
                <a:cubicBezTo>
                  <a:pt x="5810191" y="-47823"/>
                  <a:pt x="6045237" y="53886"/>
                  <a:pt x="6324842" y="0"/>
                </a:cubicBezTo>
                <a:cubicBezTo>
                  <a:pt x="6604447" y="-53886"/>
                  <a:pt x="6616626" y="15426"/>
                  <a:pt x="6692837" y="0"/>
                </a:cubicBezTo>
                <a:cubicBezTo>
                  <a:pt x="6769049" y="-15426"/>
                  <a:pt x="6899013" y="14525"/>
                  <a:pt x="7060832" y="0"/>
                </a:cubicBezTo>
                <a:cubicBezTo>
                  <a:pt x="7222651" y="-14525"/>
                  <a:pt x="7567092" y="29475"/>
                  <a:pt x="7750823" y="0"/>
                </a:cubicBezTo>
                <a:cubicBezTo>
                  <a:pt x="8139727" y="58358"/>
                  <a:pt x="8589874" y="438264"/>
                  <a:pt x="8601740" y="850917"/>
                </a:cubicBezTo>
                <a:cubicBezTo>
                  <a:pt x="8631708" y="1046258"/>
                  <a:pt x="8561619" y="1243092"/>
                  <a:pt x="8601740" y="1452214"/>
                </a:cubicBezTo>
                <a:cubicBezTo>
                  <a:pt x="8641861" y="1661336"/>
                  <a:pt x="8568455" y="1899133"/>
                  <a:pt x="8601740" y="2019475"/>
                </a:cubicBezTo>
                <a:cubicBezTo>
                  <a:pt x="8635025" y="2139817"/>
                  <a:pt x="8580310" y="2406300"/>
                  <a:pt x="8601740" y="2552700"/>
                </a:cubicBezTo>
                <a:cubicBezTo>
                  <a:pt x="8623170" y="2699100"/>
                  <a:pt x="8550794" y="2820631"/>
                  <a:pt x="8601740" y="3051890"/>
                </a:cubicBezTo>
                <a:cubicBezTo>
                  <a:pt x="8652686" y="3283149"/>
                  <a:pt x="8587771" y="3481560"/>
                  <a:pt x="8601740" y="3653186"/>
                </a:cubicBezTo>
                <a:cubicBezTo>
                  <a:pt x="8615709" y="3824812"/>
                  <a:pt x="8576510" y="4056476"/>
                  <a:pt x="8601740" y="4254483"/>
                </a:cubicBezTo>
                <a:cubicBezTo>
                  <a:pt x="8624047" y="4655661"/>
                  <a:pt x="8168628" y="5119171"/>
                  <a:pt x="7750823" y="5105400"/>
                </a:cubicBezTo>
                <a:cubicBezTo>
                  <a:pt x="7468005" y="5129325"/>
                  <a:pt x="7362148" y="5068765"/>
                  <a:pt x="7106832" y="5105400"/>
                </a:cubicBezTo>
                <a:cubicBezTo>
                  <a:pt x="6851516" y="5142035"/>
                  <a:pt x="6836691" y="5054926"/>
                  <a:pt x="6669838" y="5105400"/>
                </a:cubicBezTo>
                <a:cubicBezTo>
                  <a:pt x="6502985" y="5155874"/>
                  <a:pt x="6376031" y="5070582"/>
                  <a:pt x="6301843" y="5105400"/>
                </a:cubicBezTo>
                <a:cubicBezTo>
                  <a:pt x="6227655" y="5140218"/>
                  <a:pt x="5915516" y="5072140"/>
                  <a:pt x="5726851" y="5105400"/>
                </a:cubicBezTo>
                <a:cubicBezTo>
                  <a:pt x="5538186" y="5138660"/>
                  <a:pt x="5460374" y="5058011"/>
                  <a:pt x="5289857" y="5105400"/>
                </a:cubicBezTo>
                <a:cubicBezTo>
                  <a:pt x="5119340" y="5152789"/>
                  <a:pt x="4988331" y="5105313"/>
                  <a:pt x="4714864" y="5105400"/>
                </a:cubicBezTo>
                <a:cubicBezTo>
                  <a:pt x="4441397" y="5105487"/>
                  <a:pt x="4363339" y="5067940"/>
                  <a:pt x="4208871" y="5105400"/>
                </a:cubicBezTo>
                <a:cubicBezTo>
                  <a:pt x="4054403" y="5142860"/>
                  <a:pt x="3771870" y="5052259"/>
                  <a:pt x="3564880" y="5105400"/>
                </a:cubicBezTo>
                <a:cubicBezTo>
                  <a:pt x="3357890" y="5158541"/>
                  <a:pt x="3157600" y="5055700"/>
                  <a:pt x="2851890" y="5105400"/>
                </a:cubicBezTo>
                <a:cubicBezTo>
                  <a:pt x="2546180" y="5155100"/>
                  <a:pt x="2457849" y="5037466"/>
                  <a:pt x="2138899" y="5105400"/>
                </a:cubicBezTo>
                <a:cubicBezTo>
                  <a:pt x="1819949" y="5173334"/>
                  <a:pt x="1634643" y="5054047"/>
                  <a:pt x="1494908" y="5105400"/>
                </a:cubicBezTo>
                <a:cubicBezTo>
                  <a:pt x="1355173" y="5156753"/>
                  <a:pt x="1065417" y="5044222"/>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601740" h="5105400" stroke="0" extrusionOk="0">
                <a:moveTo>
                  <a:pt x="0" y="850917"/>
                </a:moveTo>
                <a:cubicBezTo>
                  <a:pt x="123663" y="411878"/>
                  <a:pt x="452168" y="-52315"/>
                  <a:pt x="850917" y="0"/>
                </a:cubicBezTo>
                <a:cubicBezTo>
                  <a:pt x="1037598" y="-50344"/>
                  <a:pt x="1324219" y="60751"/>
                  <a:pt x="1563907" y="0"/>
                </a:cubicBezTo>
                <a:cubicBezTo>
                  <a:pt x="1803595" y="-60751"/>
                  <a:pt x="1826297" y="28506"/>
                  <a:pt x="1931902" y="0"/>
                </a:cubicBezTo>
                <a:cubicBezTo>
                  <a:pt x="2037507" y="-28506"/>
                  <a:pt x="2430066" y="24735"/>
                  <a:pt x="2644893" y="0"/>
                </a:cubicBezTo>
                <a:cubicBezTo>
                  <a:pt x="2859720" y="-24735"/>
                  <a:pt x="2978745" y="49636"/>
                  <a:pt x="3288884" y="0"/>
                </a:cubicBezTo>
                <a:cubicBezTo>
                  <a:pt x="3599023" y="-49636"/>
                  <a:pt x="3681994" y="52793"/>
                  <a:pt x="3932875" y="0"/>
                </a:cubicBezTo>
                <a:cubicBezTo>
                  <a:pt x="4183756" y="-52793"/>
                  <a:pt x="4379154" y="13885"/>
                  <a:pt x="4576866" y="0"/>
                </a:cubicBezTo>
                <a:cubicBezTo>
                  <a:pt x="4774578" y="-13885"/>
                  <a:pt x="5128995" y="3084"/>
                  <a:pt x="5289857" y="0"/>
                </a:cubicBezTo>
                <a:cubicBezTo>
                  <a:pt x="5450719" y="-3084"/>
                  <a:pt x="5615879" y="24947"/>
                  <a:pt x="5864849" y="0"/>
                </a:cubicBezTo>
                <a:cubicBezTo>
                  <a:pt x="6113819" y="-24947"/>
                  <a:pt x="6101405" y="38885"/>
                  <a:pt x="6232844" y="0"/>
                </a:cubicBezTo>
                <a:cubicBezTo>
                  <a:pt x="6364284" y="-38885"/>
                  <a:pt x="6616402" y="37465"/>
                  <a:pt x="6876835" y="0"/>
                </a:cubicBezTo>
                <a:cubicBezTo>
                  <a:pt x="7137268" y="-37465"/>
                  <a:pt x="7331956" y="81825"/>
                  <a:pt x="7750823" y="0"/>
                </a:cubicBezTo>
                <a:cubicBezTo>
                  <a:pt x="8292388" y="27047"/>
                  <a:pt x="8679971" y="375571"/>
                  <a:pt x="8601740" y="850917"/>
                </a:cubicBezTo>
                <a:cubicBezTo>
                  <a:pt x="8646765" y="1070230"/>
                  <a:pt x="8576867" y="1138991"/>
                  <a:pt x="8601740" y="1316071"/>
                </a:cubicBezTo>
                <a:cubicBezTo>
                  <a:pt x="8626613" y="1493151"/>
                  <a:pt x="8563932" y="1655245"/>
                  <a:pt x="8601740" y="1849296"/>
                </a:cubicBezTo>
                <a:cubicBezTo>
                  <a:pt x="8639548" y="2043348"/>
                  <a:pt x="8577235" y="2194711"/>
                  <a:pt x="8601740" y="2382522"/>
                </a:cubicBezTo>
                <a:cubicBezTo>
                  <a:pt x="8626245" y="2570333"/>
                  <a:pt x="8578210" y="2720362"/>
                  <a:pt x="8601740" y="2847676"/>
                </a:cubicBezTo>
                <a:cubicBezTo>
                  <a:pt x="8625270" y="2974990"/>
                  <a:pt x="8597478" y="3139542"/>
                  <a:pt x="8601740" y="3380901"/>
                </a:cubicBezTo>
                <a:cubicBezTo>
                  <a:pt x="8606002" y="3622261"/>
                  <a:pt x="8566405" y="3857324"/>
                  <a:pt x="8601740" y="4254483"/>
                </a:cubicBezTo>
                <a:cubicBezTo>
                  <a:pt x="8549110" y="4788437"/>
                  <a:pt x="8248987" y="5064282"/>
                  <a:pt x="7750823" y="5105400"/>
                </a:cubicBezTo>
                <a:cubicBezTo>
                  <a:pt x="7557793" y="5155127"/>
                  <a:pt x="7492411" y="5101711"/>
                  <a:pt x="7313829" y="5105400"/>
                </a:cubicBezTo>
                <a:cubicBezTo>
                  <a:pt x="7135247" y="5109089"/>
                  <a:pt x="6911952" y="5078930"/>
                  <a:pt x="6600839" y="5105400"/>
                </a:cubicBezTo>
                <a:cubicBezTo>
                  <a:pt x="6289726" y="5131870"/>
                  <a:pt x="6401523" y="5096995"/>
                  <a:pt x="6232844" y="5105400"/>
                </a:cubicBezTo>
                <a:cubicBezTo>
                  <a:pt x="6064166" y="5113805"/>
                  <a:pt x="5966389" y="5096834"/>
                  <a:pt x="5864849" y="5105400"/>
                </a:cubicBezTo>
                <a:cubicBezTo>
                  <a:pt x="5763310" y="5113966"/>
                  <a:pt x="5399100" y="5104651"/>
                  <a:pt x="5220857" y="5105400"/>
                </a:cubicBezTo>
                <a:cubicBezTo>
                  <a:pt x="5042614" y="5106149"/>
                  <a:pt x="4997486" y="5105072"/>
                  <a:pt x="4852862" y="5105400"/>
                </a:cubicBezTo>
                <a:cubicBezTo>
                  <a:pt x="4708238" y="5105728"/>
                  <a:pt x="4368538" y="5091504"/>
                  <a:pt x="4208871" y="5105400"/>
                </a:cubicBezTo>
                <a:cubicBezTo>
                  <a:pt x="4049204" y="5119296"/>
                  <a:pt x="3912549" y="5061554"/>
                  <a:pt x="3771877" y="5105400"/>
                </a:cubicBezTo>
                <a:cubicBezTo>
                  <a:pt x="3631205" y="5149246"/>
                  <a:pt x="3340683" y="5084908"/>
                  <a:pt x="3127886" y="5105400"/>
                </a:cubicBezTo>
                <a:cubicBezTo>
                  <a:pt x="2915089" y="5125892"/>
                  <a:pt x="2593857" y="5038647"/>
                  <a:pt x="2414896" y="5105400"/>
                </a:cubicBezTo>
                <a:cubicBezTo>
                  <a:pt x="2235935" y="5172153"/>
                  <a:pt x="1868625" y="5042034"/>
                  <a:pt x="1701905" y="5105400"/>
                </a:cubicBezTo>
                <a:cubicBezTo>
                  <a:pt x="1535185" y="5168766"/>
                  <a:pt x="1135221" y="5055984"/>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460" y="1318437"/>
            <a:ext cx="5351584" cy="541856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212651" y="843271"/>
            <a:ext cx="8065707" cy="56392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2"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1278806" y="799895"/>
            <a:ext cx="4852837" cy="47248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2768529"/>
            <a:ext cx="2743200" cy="37952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906834" y="228600"/>
            <a:ext cx="4287836" cy="5462559"/>
            <a:chOff x="3906834" y="228600"/>
            <a:chExt cx="4287836" cy="5462559"/>
          </a:xfrm>
        </p:grpSpPr>
        <p:pic>
          <p:nvPicPr>
            <p:cNvPr id="5" name="Picture 4" descr="A picture containing text&#10;&#10;Description automatically generated"/>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3997329" y="228600"/>
              <a:ext cx="4197341" cy="5462559"/>
            </a:xfrm>
            <a:prstGeom prst="rect">
              <a:avLst/>
            </a:prstGeom>
          </p:spPr>
        </p:pic>
        <p:sp>
          <p:nvSpPr>
            <p:cNvPr id="7" name="TextBox 6"/>
            <p:cNvSpPr txBox="1"/>
            <p:nvPr/>
          </p:nvSpPr>
          <p:spPr>
            <a:xfrm>
              <a:off x="3906834" y="1066800"/>
              <a:ext cx="419100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BÁNH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MÌ</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TRÍ</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NHỚ</a:t>
              </a:r>
              <a:endParaRPr kumimoji="0" lang="vi-VN"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p:txBody>
        </p:sp>
      </p:grpSp>
      <p:pic>
        <p:nvPicPr>
          <p:cNvPr id="10" name="Picture 9" descr="A picture containing clipart, doll&#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200" y="2507014"/>
            <a:ext cx="2743200" cy="43183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110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19" name="Speech Bubble: Rectangle with Corners Rounded 18"/>
          <p:cNvSpPr/>
          <p:nvPr/>
        </p:nvSpPr>
        <p:spPr>
          <a:xfrm flipH="1">
            <a:off x="2216761" y="383950"/>
            <a:ext cx="7391400" cy="2362200"/>
          </a:xfrm>
          <a:custGeom>
            <a:avLst/>
            <a:gdLst>
              <a:gd name="connsiteX0" fmla="*/ 0 w 7391400"/>
              <a:gd name="connsiteY0" fmla="*/ 393708 h 2362200"/>
              <a:gd name="connsiteX1" fmla="*/ 393708 w 7391400"/>
              <a:gd name="connsiteY1" fmla="*/ 0 h 2362200"/>
              <a:gd name="connsiteX2" fmla="*/ 1231900 w 7391400"/>
              <a:gd name="connsiteY2" fmla="*/ 0 h 2362200"/>
              <a:gd name="connsiteX3" fmla="*/ 1231900 w 7391400"/>
              <a:gd name="connsiteY3" fmla="*/ 0 h 2362200"/>
              <a:gd name="connsiteX4" fmla="*/ 3079750 w 7391400"/>
              <a:gd name="connsiteY4" fmla="*/ 0 h 2362200"/>
              <a:gd name="connsiteX5" fmla="*/ 6997692 w 7391400"/>
              <a:gd name="connsiteY5" fmla="*/ 0 h 2362200"/>
              <a:gd name="connsiteX6" fmla="*/ 7391400 w 7391400"/>
              <a:gd name="connsiteY6" fmla="*/ 393708 h 2362200"/>
              <a:gd name="connsiteX7" fmla="*/ 7391400 w 7391400"/>
              <a:gd name="connsiteY7" fmla="*/ 1377950 h 2362200"/>
              <a:gd name="connsiteX8" fmla="*/ 7391400 w 7391400"/>
              <a:gd name="connsiteY8" fmla="*/ 1377950 h 2362200"/>
              <a:gd name="connsiteX9" fmla="*/ 7391400 w 7391400"/>
              <a:gd name="connsiteY9" fmla="*/ 1968500 h 2362200"/>
              <a:gd name="connsiteX10" fmla="*/ 7391400 w 7391400"/>
              <a:gd name="connsiteY10" fmla="*/ 1968492 h 2362200"/>
              <a:gd name="connsiteX11" fmla="*/ 6997692 w 7391400"/>
              <a:gd name="connsiteY11" fmla="*/ 2362200 h 2362200"/>
              <a:gd name="connsiteX12" fmla="*/ 3079750 w 7391400"/>
              <a:gd name="connsiteY12" fmla="*/ 2362200 h 2362200"/>
              <a:gd name="connsiteX13" fmla="*/ 932351 w 7391400"/>
              <a:gd name="connsiteY13" fmla="*/ 2892112 h 2362200"/>
              <a:gd name="connsiteX14" fmla="*/ 1231900 w 7391400"/>
              <a:gd name="connsiteY14" fmla="*/ 2362200 h 2362200"/>
              <a:gd name="connsiteX15" fmla="*/ 393708 w 7391400"/>
              <a:gd name="connsiteY15" fmla="*/ 2362200 h 2362200"/>
              <a:gd name="connsiteX16" fmla="*/ 0 w 7391400"/>
              <a:gd name="connsiteY16" fmla="*/ 1968492 h 2362200"/>
              <a:gd name="connsiteX17" fmla="*/ 0 w 7391400"/>
              <a:gd name="connsiteY17" fmla="*/ 1968500 h 2362200"/>
              <a:gd name="connsiteX18" fmla="*/ 0 w 7391400"/>
              <a:gd name="connsiteY18" fmla="*/ 1377950 h 2362200"/>
              <a:gd name="connsiteX19" fmla="*/ 0 w 7391400"/>
              <a:gd name="connsiteY19" fmla="*/ 1377950 h 2362200"/>
              <a:gd name="connsiteX20" fmla="*/ 0 w 7391400"/>
              <a:gd name="connsiteY20"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1400" h="2362200" fill="none" extrusionOk="0">
                <a:moveTo>
                  <a:pt x="0" y="393708"/>
                </a:moveTo>
                <a:cubicBezTo>
                  <a:pt x="-6114" y="163586"/>
                  <a:pt x="171833" y="36099"/>
                  <a:pt x="393708" y="0"/>
                </a:cubicBezTo>
                <a:cubicBezTo>
                  <a:pt x="741744" y="19135"/>
                  <a:pt x="1108497" y="-51082"/>
                  <a:pt x="1231900" y="0"/>
                </a:cubicBezTo>
                <a:lnTo>
                  <a:pt x="1231900" y="0"/>
                </a:lnTo>
                <a:cubicBezTo>
                  <a:pt x="1780676" y="-7005"/>
                  <a:pt x="2162079" y="-136080"/>
                  <a:pt x="3079750" y="0"/>
                </a:cubicBezTo>
                <a:cubicBezTo>
                  <a:pt x="4547650" y="-78244"/>
                  <a:pt x="5586405" y="115028"/>
                  <a:pt x="6997692" y="0"/>
                </a:cubicBezTo>
                <a:cubicBezTo>
                  <a:pt x="7177837" y="-6055"/>
                  <a:pt x="7353851" y="173203"/>
                  <a:pt x="7391400" y="393708"/>
                </a:cubicBezTo>
                <a:cubicBezTo>
                  <a:pt x="7325290" y="879175"/>
                  <a:pt x="7454097" y="955638"/>
                  <a:pt x="7391400" y="1377950"/>
                </a:cubicBezTo>
                <a:lnTo>
                  <a:pt x="7391400" y="1377950"/>
                </a:lnTo>
                <a:cubicBezTo>
                  <a:pt x="7442790" y="1591728"/>
                  <a:pt x="7405681" y="1739841"/>
                  <a:pt x="7391400" y="1968500"/>
                </a:cubicBezTo>
                <a:lnTo>
                  <a:pt x="7391400" y="1968492"/>
                </a:lnTo>
                <a:cubicBezTo>
                  <a:pt x="7399973" y="2194134"/>
                  <a:pt x="7210418" y="2361464"/>
                  <a:pt x="6997692" y="2362200"/>
                </a:cubicBezTo>
                <a:cubicBezTo>
                  <a:pt x="5748947" y="2417753"/>
                  <a:pt x="4539062" y="2339729"/>
                  <a:pt x="3079750" y="2362200"/>
                </a:cubicBezTo>
                <a:cubicBezTo>
                  <a:pt x="2539112" y="2332697"/>
                  <a:pt x="1792490" y="2670029"/>
                  <a:pt x="932351" y="2892112"/>
                </a:cubicBezTo>
                <a:cubicBezTo>
                  <a:pt x="972032" y="2715049"/>
                  <a:pt x="1175385" y="2515321"/>
                  <a:pt x="1231900" y="2362200"/>
                </a:cubicBezTo>
                <a:cubicBezTo>
                  <a:pt x="1080149" y="2400467"/>
                  <a:pt x="657201" y="2333846"/>
                  <a:pt x="393708" y="2362200"/>
                </a:cubicBezTo>
                <a:cubicBezTo>
                  <a:pt x="176963" y="2331920"/>
                  <a:pt x="13736" y="2186351"/>
                  <a:pt x="0" y="1968492"/>
                </a:cubicBezTo>
                <a:lnTo>
                  <a:pt x="0" y="1968500"/>
                </a:lnTo>
                <a:cubicBezTo>
                  <a:pt x="40384" y="1761614"/>
                  <a:pt x="-39742" y="1575782"/>
                  <a:pt x="0" y="1377950"/>
                </a:cubicBezTo>
                <a:lnTo>
                  <a:pt x="0" y="1377950"/>
                </a:lnTo>
                <a:cubicBezTo>
                  <a:pt x="-58126" y="927898"/>
                  <a:pt x="59666" y="821641"/>
                  <a:pt x="0" y="393708"/>
                </a:cubicBezTo>
                <a:close/>
              </a:path>
              <a:path w="7391400" h="2362200" stroke="0" extrusionOk="0">
                <a:moveTo>
                  <a:pt x="0" y="393708"/>
                </a:moveTo>
                <a:cubicBezTo>
                  <a:pt x="18405" y="168884"/>
                  <a:pt x="164642" y="571"/>
                  <a:pt x="393708" y="0"/>
                </a:cubicBezTo>
                <a:cubicBezTo>
                  <a:pt x="752680" y="-64125"/>
                  <a:pt x="1112722" y="7010"/>
                  <a:pt x="1231900" y="0"/>
                </a:cubicBezTo>
                <a:lnTo>
                  <a:pt x="1231900" y="0"/>
                </a:lnTo>
                <a:cubicBezTo>
                  <a:pt x="1512334" y="-92892"/>
                  <a:pt x="2610421" y="102155"/>
                  <a:pt x="3079750" y="0"/>
                </a:cubicBezTo>
                <a:cubicBezTo>
                  <a:pt x="4956915" y="-154272"/>
                  <a:pt x="6122105" y="-5549"/>
                  <a:pt x="6997692" y="0"/>
                </a:cubicBezTo>
                <a:cubicBezTo>
                  <a:pt x="7196214" y="10542"/>
                  <a:pt x="7425384" y="174246"/>
                  <a:pt x="7391400" y="393708"/>
                </a:cubicBezTo>
                <a:cubicBezTo>
                  <a:pt x="7464876" y="520400"/>
                  <a:pt x="7363536" y="987183"/>
                  <a:pt x="7391400" y="1377950"/>
                </a:cubicBezTo>
                <a:lnTo>
                  <a:pt x="7391400" y="1377950"/>
                </a:lnTo>
                <a:cubicBezTo>
                  <a:pt x="7374301" y="1571637"/>
                  <a:pt x="7380493" y="1865625"/>
                  <a:pt x="7391400" y="1968500"/>
                </a:cubicBezTo>
                <a:lnTo>
                  <a:pt x="7391400" y="1968492"/>
                </a:lnTo>
                <a:cubicBezTo>
                  <a:pt x="7411498" y="2150458"/>
                  <a:pt x="7218514" y="2365735"/>
                  <a:pt x="6997692" y="2362200"/>
                </a:cubicBezTo>
                <a:cubicBezTo>
                  <a:pt x="6430412" y="2342373"/>
                  <a:pt x="4948455" y="2433906"/>
                  <a:pt x="3079750" y="2362200"/>
                </a:cubicBezTo>
                <a:cubicBezTo>
                  <a:pt x="2189573" y="2535769"/>
                  <a:pt x="1431834" y="2877028"/>
                  <a:pt x="932351" y="2892112"/>
                </a:cubicBezTo>
                <a:cubicBezTo>
                  <a:pt x="1011618" y="2862156"/>
                  <a:pt x="1208510" y="2502579"/>
                  <a:pt x="1231900" y="2362200"/>
                </a:cubicBezTo>
                <a:cubicBezTo>
                  <a:pt x="1124868" y="2340999"/>
                  <a:pt x="784676" y="2401322"/>
                  <a:pt x="393708" y="2362200"/>
                </a:cubicBezTo>
                <a:cubicBezTo>
                  <a:pt x="202572" y="2370515"/>
                  <a:pt x="11008" y="2227567"/>
                  <a:pt x="0" y="1968492"/>
                </a:cubicBezTo>
                <a:lnTo>
                  <a:pt x="0" y="1968500"/>
                </a:lnTo>
                <a:cubicBezTo>
                  <a:pt x="17523" y="1812863"/>
                  <a:pt x="-28826" y="1466934"/>
                  <a:pt x="0" y="1377950"/>
                </a:cubicBezTo>
                <a:lnTo>
                  <a:pt x="0" y="1377950"/>
                </a:lnTo>
                <a:cubicBezTo>
                  <a:pt x="34687" y="1113183"/>
                  <a:pt x="-15272" y="788171"/>
                  <a:pt x="0" y="393708"/>
                </a:cubicBezTo>
                <a:close/>
              </a:path>
            </a:pathLst>
          </a:custGeom>
          <a:solidFill>
            <a:schemeClr val="accent6">
              <a:lumMod val="20000"/>
              <a:lumOff val="80000"/>
            </a:schemeClr>
          </a:solidFill>
          <a:ln w="381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mai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rất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quan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bánh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kiến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026" name="Picture 2" descr="Nobita Nobi Cartoon Shizuka Minamoto Character, doraemon character, comics,  child png | PNGEg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246" b="97852" l="10000" r="90000">
                        <a14:foregroundMark x1="46556" y1="5566" x2="58444" y2="21094"/>
                        <a14:foregroundMark x1="48111" y1="17676" x2="47889" y2="29688"/>
                        <a14:foregroundMark x1="61889" y1="13965" x2="61889" y2="26660"/>
                        <a14:foregroundMark x1="42111" y1="10742" x2="45667" y2="29980"/>
                        <a14:foregroundMark x1="42778" y1="13770" x2="41556" y2="30078"/>
                        <a14:foregroundMark x1="37667" y1="14844" x2="42111" y2="28613"/>
                        <a14:foregroundMark x1="45333" y1="84961" x2="67556" y2="90625"/>
                        <a14:foregroundMark x1="71778" y1="77051" x2="73667" y2="83398"/>
                        <a14:foregroundMark x1="69000" y1="91504" x2="68667" y2="97852"/>
                        <a14:foregroundMark x1="71778" y1="85547" x2="74111" y2="89746"/>
                        <a14:foregroundMark x1="36111" y1="85840" x2="53667" y2="86035"/>
                        <a14:foregroundMark x1="40444" y1="43262" x2="47222" y2="50195"/>
                        <a14:foregroundMark x1="53222" y1="41992" x2="57778" y2="49902"/>
                        <a14:foregroundMark x1="45778" y1="2246" x2="45778" y2="2246"/>
                      </a14:backgroundRemoval>
                    </a14:imgEffect>
                  </a14:imgLayer>
                </a14:imgProps>
              </a:ext>
              <a:ext uri="{28A0092B-C50C-407E-A947-70E740481C1C}">
                <a14:useLocalDpi xmlns:a14="http://schemas.microsoft.com/office/drawing/2010/main" val="0"/>
              </a:ext>
            </a:extLst>
          </a:blip>
          <a:srcRect l="12269" t="-121" r="9731" b="121"/>
          <a:stretch>
            <a:fillRect/>
          </a:stretch>
        </p:blipFill>
        <p:spPr bwMode="auto">
          <a:xfrm>
            <a:off x="8382000" y="3220092"/>
            <a:ext cx="2408780" cy="3513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p:cNvSpPr/>
          <p:nvPr/>
        </p:nvSpPr>
        <p:spPr>
          <a:xfrm>
            <a:off x="1219200" y="3429000"/>
            <a:ext cx="6096000" cy="283909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1401220" y="3514877"/>
            <a:ext cx="1706554" cy="2484022"/>
          </a:xfrm>
          <a:prstGeom prst="rect">
            <a:avLst/>
          </a:prstGeom>
        </p:spPr>
      </p:pic>
      <p:pic>
        <p:nvPicPr>
          <p:cNvPr id="7" name="Picture 6" descr="A picture containing text&#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3360072" y="3540366"/>
            <a:ext cx="1706554" cy="2484022"/>
          </a:xfrm>
          <a:prstGeom prst="rect">
            <a:avLst/>
          </a:prstGeom>
        </p:spPr>
      </p:pic>
      <p:pic>
        <p:nvPicPr>
          <p:cNvPr id="8" name="Picture 7" descr="A picture containing text&#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5297152" y="3540366"/>
            <a:ext cx="1706554" cy="248402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p:cNvSpPr/>
          <p:nvPr/>
        </p:nvSpPr>
        <p:spPr>
          <a:xfrm flipH="1">
            <a:off x="970514" y="771525"/>
            <a:ext cx="5323879" cy="1278631"/>
          </a:xfrm>
          <a:custGeom>
            <a:avLst/>
            <a:gdLst>
              <a:gd name="connsiteX0" fmla="*/ 0 w 5323879"/>
              <a:gd name="connsiteY0" fmla="*/ 213109 h 1278631"/>
              <a:gd name="connsiteX1" fmla="*/ 213109 w 5323879"/>
              <a:gd name="connsiteY1" fmla="*/ 0 h 1278631"/>
              <a:gd name="connsiteX2" fmla="*/ 3105596 w 5323879"/>
              <a:gd name="connsiteY2" fmla="*/ 0 h 1278631"/>
              <a:gd name="connsiteX3" fmla="*/ 3105596 w 5323879"/>
              <a:gd name="connsiteY3" fmla="*/ 0 h 1278631"/>
              <a:gd name="connsiteX4" fmla="*/ 4436566 w 5323879"/>
              <a:gd name="connsiteY4" fmla="*/ 0 h 1278631"/>
              <a:gd name="connsiteX5" fmla="*/ 5110770 w 5323879"/>
              <a:gd name="connsiteY5" fmla="*/ 0 h 1278631"/>
              <a:gd name="connsiteX6" fmla="*/ 5323879 w 5323879"/>
              <a:gd name="connsiteY6" fmla="*/ 213109 h 1278631"/>
              <a:gd name="connsiteX7" fmla="*/ 5323879 w 5323879"/>
              <a:gd name="connsiteY7" fmla="*/ 745868 h 1278631"/>
              <a:gd name="connsiteX8" fmla="*/ 5323879 w 5323879"/>
              <a:gd name="connsiteY8" fmla="*/ 745868 h 1278631"/>
              <a:gd name="connsiteX9" fmla="*/ 5323879 w 5323879"/>
              <a:gd name="connsiteY9" fmla="*/ 1065526 h 1278631"/>
              <a:gd name="connsiteX10" fmla="*/ 5323879 w 5323879"/>
              <a:gd name="connsiteY10" fmla="*/ 1065522 h 1278631"/>
              <a:gd name="connsiteX11" fmla="*/ 5110770 w 5323879"/>
              <a:gd name="connsiteY11" fmla="*/ 1278631 h 1278631"/>
              <a:gd name="connsiteX12" fmla="*/ 4436566 w 5323879"/>
              <a:gd name="connsiteY12" fmla="*/ 1278631 h 1278631"/>
              <a:gd name="connsiteX13" fmla="*/ 4333371 w 5323879"/>
              <a:gd name="connsiteY13" fmla="*/ 1830130 h 1278631"/>
              <a:gd name="connsiteX14" fmla="*/ 3105596 w 5323879"/>
              <a:gd name="connsiteY14" fmla="*/ 1278631 h 1278631"/>
              <a:gd name="connsiteX15" fmla="*/ 213109 w 5323879"/>
              <a:gd name="connsiteY15" fmla="*/ 1278631 h 1278631"/>
              <a:gd name="connsiteX16" fmla="*/ 0 w 5323879"/>
              <a:gd name="connsiteY16" fmla="*/ 1065522 h 1278631"/>
              <a:gd name="connsiteX17" fmla="*/ 0 w 5323879"/>
              <a:gd name="connsiteY17" fmla="*/ 1065526 h 1278631"/>
              <a:gd name="connsiteX18" fmla="*/ 0 w 5323879"/>
              <a:gd name="connsiteY18" fmla="*/ 745868 h 1278631"/>
              <a:gd name="connsiteX19" fmla="*/ 0 w 5323879"/>
              <a:gd name="connsiteY19" fmla="*/ 745868 h 1278631"/>
              <a:gd name="connsiteX20" fmla="*/ 0 w 5323879"/>
              <a:gd name="connsiteY20" fmla="*/ 213109 h 12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3879" h="1278631" fill="none" extrusionOk="0">
                <a:moveTo>
                  <a:pt x="0" y="213109"/>
                </a:moveTo>
                <a:cubicBezTo>
                  <a:pt x="-1849" y="91577"/>
                  <a:pt x="95188" y="1821"/>
                  <a:pt x="213109" y="0"/>
                </a:cubicBezTo>
                <a:cubicBezTo>
                  <a:pt x="1153195" y="-61564"/>
                  <a:pt x="1963457" y="-155430"/>
                  <a:pt x="3105596" y="0"/>
                </a:cubicBezTo>
                <a:lnTo>
                  <a:pt x="3105596" y="0"/>
                </a:lnTo>
                <a:cubicBezTo>
                  <a:pt x="3737117" y="62335"/>
                  <a:pt x="4157117" y="61607"/>
                  <a:pt x="4436566" y="0"/>
                </a:cubicBezTo>
                <a:cubicBezTo>
                  <a:pt x="4655254" y="16351"/>
                  <a:pt x="4915488" y="47962"/>
                  <a:pt x="5110770" y="0"/>
                </a:cubicBezTo>
                <a:cubicBezTo>
                  <a:pt x="5222187" y="-1020"/>
                  <a:pt x="5311744" y="94421"/>
                  <a:pt x="5323879" y="213109"/>
                </a:cubicBezTo>
                <a:cubicBezTo>
                  <a:pt x="5318811" y="331274"/>
                  <a:pt x="5305187" y="650948"/>
                  <a:pt x="5323879" y="745868"/>
                </a:cubicBezTo>
                <a:lnTo>
                  <a:pt x="5323879" y="745868"/>
                </a:lnTo>
                <a:cubicBezTo>
                  <a:pt x="5320287" y="854500"/>
                  <a:pt x="5331678" y="954524"/>
                  <a:pt x="5323879" y="1065526"/>
                </a:cubicBezTo>
                <a:lnTo>
                  <a:pt x="5323879" y="1065522"/>
                </a:lnTo>
                <a:cubicBezTo>
                  <a:pt x="5333136" y="1192077"/>
                  <a:pt x="5205251" y="1275007"/>
                  <a:pt x="5110770" y="1278631"/>
                </a:cubicBezTo>
                <a:cubicBezTo>
                  <a:pt x="4996309" y="1301022"/>
                  <a:pt x="4597105" y="1254465"/>
                  <a:pt x="4436566" y="1278631"/>
                </a:cubicBezTo>
                <a:cubicBezTo>
                  <a:pt x="4446131" y="1482926"/>
                  <a:pt x="4361749" y="1619394"/>
                  <a:pt x="4333371" y="1830130"/>
                </a:cubicBezTo>
                <a:cubicBezTo>
                  <a:pt x="4209792" y="1669710"/>
                  <a:pt x="3346880" y="1513088"/>
                  <a:pt x="3105596" y="1278631"/>
                </a:cubicBezTo>
                <a:cubicBezTo>
                  <a:pt x="1984208" y="1337090"/>
                  <a:pt x="1553962" y="1116199"/>
                  <a:pt x="213109" y="1278631"/>
                </a:cubicBezTo>
                <a:cubicBezTo>
                  <a:pt x="95519" y="1273966"/>
                  <a:pt x="2301" y="1183289"/>
                  <a:pt x="0" y="1065522"/>
                </a:cubicBezTo>
                <a:lnTo>
                  <a:pt x="0" y="1065526"/>
                </a:lnTo>
                <a:cubicBezTo>
                  <a:pt x="-20652" y="994293"/>
                  <a:pt x="-2394" y="823592"/>
                  <a:pt x="0" y="745868"/>
                </a:cubicBezTo>
                <a:lnTo>
                  <a:pt x="0" y="745868"/>
                </a:lnTo>
                <a:cubicBezTo>
                  <a:pt x="9541" y="611688"/>
                  <a:pt x="40161" y="348654"/>
                  <a:pt x="0" y="213109"/>
                </a:cubicBezTo>
                <a:close/>
              </a:path>
              <a:path w="5323879" h="1278631" stroke="0" extrusionOk="0">
                <a:moveTo>
                  <a:pt x="0" y="213109"/>
                </a:moveTo>
                <a:cubicBezTo>
                  <a:pt x="3020" y="94200"/>
                  <a:pt x="75069" y="998"/>
                  <a:pt x="213109" y="0"/>
                </a:cubicBezTo>
                <a:cubicBezTo>
                  <a:pt x="651817" y="120733"/>
                  <a:pt x="2657016" y="-81149"/>
                  <a:pt x="3105596" y="0"/>
                </a:cubicBezTo>
                <a:lnTo>
                  <a:pt x="3105596" y="0"/>
                </a:lnTo>
                <a:cubicBezTo>
                  <a:pt x="3267314" y="-82691"/>
                  <a:pt x="4114566" y="6195"/>
                  <a:pt x="4436566" y="0"/>
                </a:cubicBezTo>
                <a:cubicBezTo>
                  <a:pt x="4725561" y="22089"/>
                  <a:pt x="4783990" y="13529"/>
                  <a:pt x="5110770" y="0"/>
                </a:cubicBezTo>
                <a:cubicBezTo>
                  <a:pt x="5218712" y="5436"/>
                  <a:pt x="5338671" y="94531"/>
                  <a:pt x="5323879" y="213109"/>
                </a:cubicBezTo>
                <a:cubicBezTo>
                  <a:pt x="5367730" y="386502"/>
                  <a:pt x="5371175" y="612758"/>
                  <a:pt x="5323879" y="745868"/>
                </a:cubicBezTo>
                <a:lnTo>
                  <a:pt x="5323879" y="745868"/>
                </a:lnTo>
                <a:cubicBezTo>
                  <a:pt x="5340234" y="901600"/>
                  <a:pt x="5317588" y="922598"/>
                  <a:pt x="5323879" y="1065526"/>
                </a:cubicBezTo>
                <a:lnTo>
                  <a:pt x="5323879" y="1065522"/>
                </a:lnTo>
                <a:cubicBezTo>
                  <a:pt x="5332941" y="1167225"/>
                  <a:pt x="5238802" y="1289429"/>
                  <a:pt x="5110770" y="1278631"/>
                </a:cubicBezTo>
                <a:cubicBezTo>
                  <a:pt x="4775978" y="1278376"/>
                  <a:pt x="4625892" y="1238352"/>
                  <a:pt x="4436566" y="1278631"/>
                </a:cubicBezTo>
                <a:cubicBezTo>
                  <a:pt x="4457592" y="1410954"/>
                  <a:pt x="4324056" y="1632894"/>
                  <a:pt x="4333371" y="1830130"/>
                </a:cubicBezTo>
                <a:cubicBezTo>
                  <a:pt x="4105068" y="1851172"/>
                  <a:pt x="3428678" y="1424348"/>
                  <a:pt x="3105596" y="1278631"/>
                </a:cubicBezTo>
                <a:cubicBezTo>
                  <a:pt x="2684701" y="1416478"/>
                  <a:pt x="664124" y="1396745"/>
                  <a:pt x="213109" y="1278631"/>
                </a:cubicBezTo>
                <a:cubicBezTo>
                  <a:pt x="113656" y="1284398"/>
                  <a:pt x="1345" y="1188304"/>
                  <a:pt x="0" y="1065522"/>
                </a:cubicBezTo>
                <a:lnTo>
                  <a:pt x="0" y="1065526"/>
                </a:lnTo>
                <a:cubicBezTo>
                  <a:pt x="-8807" y="966602"/>
                  <a:pt x="-10738" y="838864"/>
                  <a:pt x="0" y="745868"/>
                </a:cubicBezTo>
                <a:lnTo>
                  <a:pt x="0" y="745868"/>
                </a:lnTo>
                <a:cubicBezTo>
                  <a:pt x="4395" y="619851"/>
                  <a:pt x="26456" y="430898"/>
                  <a:pt x="0" y="213109"/>
                </a:cubicBezTo>
                <a:close/>
              </a:path>
            </a:pathLst>
          </a:custGeom>
          <a:solidFill>
            <a:srgbClr val="CCECFF"/>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liền</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trước</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của</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số</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4 870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số</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tex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171844" y="0"/>
            <a:ext cx="883819" cy="1150233"/>
          </a:xfrm>
          <a:prstGeom prst="rect">
            <a:avLst/>
          </a:prstGeom>
        </p:spPr>
      </p:pic>
      <p:pic>
        <p:nvPicPr>
          <p:cNvPr id="5" name="Picture 4" descr="A picture containing clipart, doll&#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4 869</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669" y="2809249"/>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p:cNvSpPr/>
          <p:nvPr/>
        </p:nvSpPr>
        <p:spPr>
          <a:xfrm flipH="1">
            <a:off x="1192713" y="741069"/>
            <a:ext cx="6076560" cy="1454416"/>
          </a:xfrm>
          <a:custGeom>
            <a:avLst/>
            <a:gdLst>
              <a:gd name="connsiteX0" fmla="*/ 0 w 6076560"/>
              <a:gd name="connsiteY0" fmla="*/ 242408 h 1454416"/>
              <a:gd name="connsiteX1" fmla="*/ 242408 w 6076560"/>
              <a:gd name="connsiteY1" fmla="*/ 0 h 1454416"/>
              <a:gd name="connsiteX2" fmla="*/ 3544660 w 6076560"/>
              <a:gd name="connsiteY2" fmla="*/ 0 h 1454416"/>
              <a:gd name="connsiteX3" fmla="*/ 3544660 w 6076560"/>
              <a:gd name="connsiteY3" fmla="*/ 0 h 1454416"/>
              <a:gd name="connsiteX4" fmla="*/ 5063800 w 6076560"/>
              <a:gd name="connsiteY4" fmla="*/ 0 h 1454416"/>
              <a:gd name="connsiteX5" fmla="*/ 5834152 w 6076560"/>
              <a:gd name="connsiteY5" fmla="*/ 0 h 1454416"/>
              <a:gd name="connsiteX6" fmla="*/ 6076560 w 6076560"/>
              <a:gd name="connsiteY6" fmla="*/ 242408 h 1454416"/>
              <a:gd name="connsiteX7" fmla="*/ 6076560 w 6076560"/>
              <a:gd name="connsiteY7" fmla="*/ 848409 h 1454416"/>
              <a:gd name="connsiteX8" fmla="*/ 6076560 w 6076560"/>
              <a:gd name="connsiteY8" fmla="*/ 848409 h 1454416"/>
              <a:gd name="connsiteX9" fmla="*/ 6076560 w 6076560"/>
              <a:gd name="connsiteY9" fmla="*/ 1212013 h 1454416"/>
              <a:gd name="connsiteX10" fmla="*/ 6076560 w 6076560"/>
              <a:gd name="connsiteY10" fmla="*/ 1212008 h 1454416"/>
              <a:gd name="connsiteX11" fmla="*/ 5834152 w 6076560"/>
              <a:gd name="connsiteY11" fmla="*/ 1454416 h 1454416"/>
              <a:gd name="connsiteX12" fmla="*/ 5063800 w 6076560"/>
              <a:gd name="connsiteY12" fmla="*/ 1454416 h 1454416"/>
              <a:gd name="connsiteX13" fmla="*/ 4813243 w 6076560"/>
              <a:gd name="connsiteY13" fmla="*/ 1911321 h 1454416"/>
              <a:gd name="connsiteX14" fmla="*/ 3544660 w 6076560"/>
              <a:gd name="connsiteY14" fmla="*/ 1454416 h 1454416"/>
              <a:gd name="connsiteX15" fmla="*/ 242408 w 6076560"/>
              <a:gd name="connsiteY15" fmla="*/ 1454416 h 1454416"/>
              <a:gd name="connsiteX16" fmla="*/ 0 w 6076560"/>
              <a:gd name="connsiteY16" fmla="*/ 1212008 h 1454416"/>
              <a:gd name="connsiteX17" fmla="*/ 0 w 6076560"/>
              <a:gd name="connsiteY17" fmla="*/ 1212013 h 1454416"/>
              <a:gd name="connsiteX18" fmla="*/ 0 w 6076560"/>
              <a:gd name="connsiteY18" fmla="*/ 848409 h 1454416"/>
              <a:gd name="connsiteX19" fmla="*/ 0 w 6076560"/>
              <a:gd name="connsiteY19" fmla="*/ 848409 h 1454416"/>
              <a:gd name="connsiteX20" fmla="*/ 0 w 6076560"/>
              <a:gd name="connsiteY20" fmla="*/ 242408 h 145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6560" h="1454416" fill="none" extrusionOk="0">
                <a:moveTo>
                  <a:pt x="0" y="242408"/>
                </a:moveTo>
                <a:cubicBezTo>
                  <a:pt x="-1505" y="105407"/>
                  <a:pt x="106373" y="17552"/>
                  <a:pt x="242408" y="0"/>
                </a:cubicBezTo>
                <a:cubicBezTo>
                  <a:pt x="1571008" y="-61564"/>
                  <a:pt x="2904452" y="-155430"/>
                  <a:pt x="3544660" y="0"/>
                </a:cubicBezTo>
                <a:lnTo>
                  <a:pt x="3544660" y="0"/>
                </a:lnTo>
                <a:cubicBezTo>
                  <a:pt x="4265963" y="3825"/>
                  <a:pt x="4903964" y="67476"/>
                  <a:pt x="5063800" y="0"/>
                </a:cubicBezTo>
                <a:cubicBezTo>
                  <a:pt x="5240068" y="-13528"/>
                  <a:pt x="5674538" y="-28077"/>
                  <a:pt x="5834152" y="0"/>
                </a:cubicBezTo>
                <a:cubicBezTo>
                  <a:pt x="5950469" y="-2851"/>
                  <a:pt x="6055764" y="106832"/>
                  <a:pt x="6076560" y="242408"/>
                </a:cubicBezTo>
                <a:cubicBezTo>
                  <a:pt x="6080613" y="526138"/>
                  <a:pt x="6129720" y="635483"/>
                  <a:pt x="6076560" y="848409"/>
                </a:cubicBezTo>
                <a:lnTo>
                  <a:pt x="6076560" y="848409"/>
                </a:lnTo>
                <a:cubicBezTo>
                  <a:pt x="6053160" y="995587"/>
                  <a:pt x="6087237" y="1111317"/>
                  <a:pt x="6076560" y="1212013"/>
                </a:cubicBezTo>
                <a:lnTo>
                  <a:pt x="6076560" y="1212008"/>
                </a:lnTo>
                <a:cubicBezTo>
                  <a:pt x="6086690" y="1355578"/>
                  <a:pt x="5963132" y="1453651"/>
                  <a:pt x="5834152" y="1454416"/>
                </a:cubicBezTo>
                <a:cubicBezTo>
                  <a:pt x="5714690" y="1520705"/>
                  <a:pt x="5171615" y="1474418"/>
                  <a:pt x="5063800" y="1454416"/>
                </a:cubicBezTo>
                <a:cubicBezTo>
                  <a:pt x="5039867" y="1595060"/>
                  <a:pt x="4845883" y="1841411"/>
                  <a:pt x="4813243" y="1911321"/>
                </a:cubicBezTo>
                <a:cubicBezTo>
                  <a:pt x="4342725" y="1682226"/>
                  <a:pt x="3847179" y="1463453"/>
                  <a:pt x="3544660" y="1454416"/>
                </a:cubicBezTo>
                <a:cubicBezTo>
                  <a:pt x="2376663" y="1512875"/>
                  <a:pt x="927286" y="1291984"/>
                  <a:pt x="242408" y="1454416"/>
                </a:cubicBezTo>
                <a:cubicBezTo>
                  <a:pt x="108668" y="1448394"/>
                  <a:pt x="5253" y="1346046"/>
                  <a:pt x="0" y="1212008"/>
                </a:cubicBezTo>
                <a:lnTo>
                  <a:pt x="0" y="1212013"/>
                </a:lnTo>
                <a:cubicBezTo>
                  <a:pt x="24489" y="1092312"/>
                  <a:pt x="-9961" y="901572"/>
                  <a:pt x="0" y="848409"/>
                </a:cubicBezTo>
                <a:lnTo>
                  <a:pt x="0" y="848409"/>
                </a:lnTo>
                <a:cubicBezTo>
                  <a:pt x="-17382" y="662375"/>
                  <a:pt x="-10561" y="432494"/>
                  <a:pt x="0" y="242408"/>
                </a:cubicBezTo>
                <a:close/>
              </a:path>
              <a:path w="6076560" h="1454416" stroke="0" extrusionOk="0">
                <a:moveTo>
                  <a:pt x="0" y="242408"/>
                </a:moveTo>
                <a:cubicBezTo>
                  <a:pt x="15629" y="102259"/>
                  <a:pt x="98211" y="506"/>
                  <a:pt x="242408" y="0"/>
                </a:cubicBezTo>
                <a:cubicBezTo>
                  <a:pt x="1244650" y="120733"/>
                  <a:pt x="3048161" y="-81149"/>
                  <a:pt x="3544660" y="0"/>
                </a:cubicBezTo>
                <a:lnTo>
                  <a:pt x="3544660" y="0"/>
                </a:lnTo>
                <a:cubicBezTo>
                  <a:pt x="3755655" y="-87073"/>
                  <a:pt x="4648320" y="-17420"/>
                  <a:pt x="5063800" y="0"/>
                </a:cubicBezTo>
                <a:cubicBezTo>
                  <a:pt x="5442407" y="51593"/>
                  <a:pt x="5611798" y="-21214"/>
                  <a:pt x="5834152" y="0"/>
                </a:cubicBezTo>
                <a:cubicBezTo>
                  <a:pt x="5957023" y="6134"/>
                  <a:pt x="6101019" y="107074"/>
                  <a:pt x="6076560" y="242408"/>
                </a:cubicBezTo>
                <a:cubicBezTo>
                  <a:pt x="6069448" y="419458"/>
                  <a:pt x="6113391" y="784928"/>
                  <a:pt x="6076560" y="848409"/>
                </a:cubicBezTo>
                <a:lnTo>
                  <a:pt x="6076560" y="848409"/>
                </a:lnTo>
                <a:cubicBezTo>
                  <a:pt x="6097611" y="912023"/>
                  <a:pt x="6109146" y="1143567"/>
                  <a:pt x="6076560" y="1212013"/>
                </a:cubicBezTo>
                <a:lnTo>
                  <a:pt x="6076560" y="1212008"/>
                </a:lnTo>
                <a:cubicBezTo>
                  <a:pt x="6083278" y="1334030"/>
                  <a:pt x="5980489" y="1467433"/>
                  <a:pt x="5834152" y="1454416"/>
                </a:cubicBezTo>
                <a:cubicBezTo>
                  <a:pt x="5597697" y="1399517"/>
                  <a:pt x="5252774" y="1520431"/>
                  <a:pt x="5063800" y="1454416"/>
                </a:cubicBezTo>
                <a:cubicBezTo>
                  <a:pt x="4933476" y="1636515"/>
                  <a:pt x="4929837" y="1712478"/>
                  <a:pt x="4813243" y="1911321"/>
                </a:cubicBezTo>
                <a:cubicBezTo>
                  <a:pt x="4537551" y="1700889"/>
                  <a:pt x="4172780" y="1686771"/>
                  <a:pt x="3544660" y="1454416"/>
                </a:cubicBezTo>
                <a:cubicBezTo>
                  <a:pt x="3072300" y="1592263"/>
                  <a:pt x="1606429" y="1572530"/>
                  <a:pt x="242408" y="1454416"/>
                </a:cubicBezTo>
                <a:cubicBezTo>
                  <a:pt x="121107" y="1458392"/>
                  <a:pt x="3714" y="1359934"/>
                  <a:pt x="0" y="1212008"/>
                </a:cubicBezTo>
                <a:lnTo>
                  <a:pt x="0" y="1212013"/>
                </a:lnTo>
                <a:cubicBezTo>
                  <a:pt x="2089" y="1163669"/>
                  <a:pt x="32400" y="885729"/>
                  <a:pt x="0" y="848409"/>
                </a:cubicBezTo>
                <a:lnTo>
                  <a:pt x="0" y="848409"/>
                </a:lnTo>
                <a:cubicBezTo>
                  <a:pt x="26886" y="632008"/>
                  <a:pt x="-15253" y="345861"/>
                  <a:pt x="0" y="242408"/>
                </a:cubicBezTo>
                <a:close/>
              </a:path>
            </a:pathLst>
          </a:custGeom>
          <a:solidFill>
            <a:srgbClr val="CCECFF"/>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6 934</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 6 000 + 900 + ..?.. + 4</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tex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90927" y="-18529"/>
            <a:ext cx="883819" cy="1150233"/>
          </a:xfrm>
          <a:prstGeom prst="rect">
            <a:avLst/>
          </a:prstGeom>
        </p:spPr>
      </p:pic>
      <p:pic>
        <p:nvPicPr>
          <p:cNvPr id="5" name="Picture 4" descr="A picture containing clipart, doll&#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823" y="2835830"/>
            <a:ext cx="2327384" cy="3663753"/>
          </a:xfrm>
          <a:prstGeom prst="rect">
            <a:avLst/>
          </a:prstGeom>
        </p:spPr>
      </p:pic>
      <p:sp>
        <p:nvSpPr>
          <p:cNvPr id="6" name="Speech Bubble: Rectangle with Corners Rounded 5"/>
          <p:cNvSpPr/>
          <p:nvPr/>
        </p:nvSpPr>
        <p:spPr>
          <a:xfrm flipH="1">
            <a:off x="8427864" y="1947937"/>
            <a:ext cx="2089505" cy="641113"/>
          </a:xfrm>
          <a:custGeom>
            <a:avLst/>
            <a:gdLst>
              <a:gd name="connsiteX0" fmla="*/ 0 w 2089505"/>
              <a:gd name="connsiteY0" fmla="*/ 106854 h 641113"/>
              <a:gd name="connsiteX1" fmla="*/ 106854 w 2089505"/>
              <a:gd name="connsiteY1" fmla="*/ 0 h 641113"/>
              <a:gd name="connsiteX2" fmla="*/ 348251 w 2089505"/>
              <a:gd name="connsiteY2" fmla="*/ 0 h 641113"/>
              <a:gd name="connsiteX3" fmla="*/ 348251 w 2089505"/>
              <a:gd name="connsiteY3" fmla="*/ 0 h 641113"/>
              <a:gd name="connsiteX4" fmla="*/ 870627 w 2089505"/>
              <a:gd name="connsiteY4" fmla="*/ 0 h 641113"/>
              <a:gd name="connsiteX5" fmla="*/ 1982651 w 2089505"/>
              <a:gd name="connsiteY5" fmla="*/ 0 h 641113"/>
              <a:gd name="connsiteX6" fmla="*/ 2089505 w 2089505"/>
              <a:gd name="connsiteY6" fmla="*/ 106854 h 641113"/>
              <a:gd name="connsiteX7" fmla="*/ 2089505 w 2089505"/>
              <a:gd name="connsiteY7" fmla="*/ 373983 h 641113"/>
              <a:gd name="connsiteX8" fmla="*/ 2089505 w 2089505"/>
              <a:gd name="connsiteY8" fmla="*/ 373983 h 641113"/>
              <a:gd name="connsiteX9" fmla="*/ 2089505 w 2089505"/>
              <a:gd name="connsiteY9" fmla="*/ 534261 h 641113"/>
              <a:gd name="connsiteX10" fmla="*/ 2089505 w 2089505"/>
              <a:gd name="connsiteY10" fmla="*/ 534259 h 641113"/>
              <a:gd name="connsiteX11" fmla="*/ 1982651 w 2089505"/>
              <a:gd name="connsiteY11" fmla="*/ 641113 h 641113"/>
              <a:gd name="connsiteX12" fmla="*/ 870627 w 2089505"/>
              <a:gd name="connsiteY12" fmla="*/ 641113 h 641113"/>
              <a:gd name="connsiteX13" fmla="*/ 197333 w 2089505"/>
              <a:gd name="connsiteY13" fmla="*/ 933499 h 641113"/>
              <a:gd name="connsiteX14" fmla="*/ 348251 w 2089505"/>
              <a:gd name="connsiteY14" fmla="*/ 641113 h 641113"/>
              <a:gd name="connsiteX15" fmla="*/ 106854 w 2089505"/>
              <a:gd name="connsiteY15" fmla="*/ 641113 h 641113"/>
              <a:gd name="connsiteX16" fmla="*/ 0 w 2089505"/>
              <a:gd name="connsiteY16" fmla="*/ 534259 h 641113"/>
              <a:gd name="connsiteX17" fmla="*/ 0 w 2089505"/>
              <a:gd name="connsiteY17" fmla="*/ 534261 h 641113"/>
              <a:gd name="connsiteX18" fmla="*/ 0 w 2089505"/>
              <a:gd name="connsiteY18" fmla="*/ 373983 h 641113"/>
              <a:gd name="connsiteX19" fmla="*/ 0 w 2089505"/>
              <a:gd name="connsiteY19" fmla="*/ 373983 h 641113"/>
              <a:gd name="connsiteX20" fmla="*/ 0 w 2089505"/>
              <a:gd name="connsiteY20" fmla="*/ 106854 h 6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505" h="641113" fill="none" extrusionOk="0">
                <a:moveTo>
                  <a:pt x="0" y="106854"/>
                </a:moveTo>
                <a:cubicBezTo>
                  <a:pt x="-3085" y="41440"/>
                  <a:pt x="46924" y="7454"/>
                  <a:pt x="106854" y="0"/>
                </a:cubicBezTo>
                <a:cubicBezTo>
                  <a:pt x="189393" y="-3828"/>
                  <a:pt x="257174" y="749"/>
                  <a:pt x="348251" y="0"/>
                </a:cubicBezTo>
                <a:lnTo>
                  <a:pt x="348251" y="0"/>
                </a:lnTo>
                <a:cubicBezTo>
                  <a:pt x="503906" y="41466"/>
                  <a:pt x="797832" y="9298"/>
                  <a:pt x="870627" y="0"/>
                </a:cubicBezTo>
                <a:cubicBezTo>
                  <a:pt x="1325098" y="9484"/>
                  <a:pt x="1432113" y="-93591"/>
                  <a:pt x="1982651" y="0"/>
                </a:cubicBezTo>
                <a:cubicBezTo>
                  <a:pt x="2034845" y="-1107"/>
                  <a:pt x="2087681" y="47691"/>
                  <a:pt x="2089505" y="106854"/>
                </a:cubicBezTo>
                <a:cubicBezTo>
                  <a:pt x="2090696" y="154616"/>
                  <a:pt x="2067898" y="283571"/>
                  <a:pt x="2089505" y="373983"/>
                </a:cubicBezTo>
                <a:lnTo>
                  <a:pt x="2089505" y="373983"/>
                </a:lnTo>
                <a:cubicBezTo>
                  <a:pt x="2100725" y="411115"/>
                  <a:pt x="2081522" y="464139"/>
                  <a:pt x="2089505" y="534261"/>
                </a:cubicBezTo>
                <a:lnTo>
                  <a:pt x="2089505" y="534259"/>
                </a:lnTo>
                <a:cubicBezTo>
                  <a:pt x="2097955" y="601358"/>
                  <a:pt x="2037689" y="640492"/>
                  <a:pt x="1982651" y="641113"/>
                </a:cubicBezTo>
                <a:cubicBezTo>
                  <a:pt x="1534949" y="730135"/>
                  <a:pt x="1411962" y="579396"/>
                  <a:pt x="870627" y="641113"/>
                </a:cubicBezTo>
                <a:cubicBezTo>
                  <a:pt x="655583" y="792676"/>
                  <a:pt x="284583" y="910354"/>
                  <a:pt x="197333" y="933499"/>
                </a:cubicBezTo>
                <a:cubicBezTo>
                  <a:pt x="260005" y="871256"/>
                  <a:pt x="295576" y="739492"/>
                  <a:pt x="348251" y="641113"/>
                </a:cubicBezTo>
                <a:cubicBezTo>
                  <a:pt x="260441" y="659487"/>
                  <a:pt x="145263" y="630807"/>
                  <a:pt x="106854" y="641113"/>
                </a:cubicBezTo>
                <a:cubicBezTo>
                  <a:pt x="48088" y="630292"/>
                  <a:pt x="10879" y="593605"/>
                  <a:pt x="0" y="534259"/>
                </a:cubicBezTo>
                <a:lnTo>
                  <a:pt x="0" y="534261"/>
                </a:lnTo>
                <a:cubicBezTo>
                  <a:pt x="744" y="461272"/>
                  <a:pt x="2120" y="436557"/>
                  <a:pt x="0" y="373983"/>
                </a:cubicBezTo>
                <a:lnTo>
                  <a:pt x="0" y="373983"/>
                </a:lnTo>
                <a:cubicBezTo>
                  <a:pt x="6399" y="279494"/>
                  <a:pt x="-21026" y="151153"/>
                  <a:pt x="0" y="106854"/>
                </a:cubicBezTo>
                <a:close/>
              </a:path>
              <a:path w="2089505" h="641113" stroke="0" extrusionOk="0">
                <a:moveTo>
                  <a:pt x="0" y="106854"/>
                </a:moveTo>
                <a:cubicBezTo>
                  <a:pt x="8691" y="44353"/>
                  <a:pt x="43293" y="223"/>
                  <a:pt x="106854" y="0"/>
                </a:cubicBezTo>
                <a:cubicBezTo>
                  <a:pt x="149072" y="8487"/>
                  <a:pt x="298502" y="9622"/>
                  <a:pt x="348251" y="0"/>
                </a:cubicBezTo>
                <a:lnTo>
                  <a:pt x="348251" y="0"/>
                </a:lnTo>
                <a:cubicBezTo>
                  <a:pt x="536318" y="-9010"/>
                  <a:pt x="748230" y="-6519"/>
                  <a:pt x="870627" y="0"/>
                </a:cubicBezTo>
                <a:cubicBezTo>
                  <a:pt x="1298449" y="-31799"/>
                  <a:pt x="1444243" y="-8030"/>
                  <a:pt x="1982651" y="0"/>
                </a:cubicBezTo>
                <a:cubicBezTo>
                  <a:pt x="2031726" y="5539"/>
                  <a:pt x="2091106" y="47745"/>
                  <a:pt x="2089505" y="106854"/>
                </a:cubicBezTo>
                <a:cubicBezTo>
                  <a:pt x="2088943" y="204737"/>
                  <a:pt x="2093702" y="282658"/>
                  <a:pt x="2089505" y="373983"/>
                </a:cubicBezTo>
                <a:lnTo>
                  <a:pt x="2089505" y="373983"/>
                </a:lnTo>
                <a:cubicBezTo>
                  <a:pt x="2080793" y="414613"/>
                  <a:pt x="2095562" y="458389"/>
                  <a:pt x="2089505" y="534261"/>
                </a:cubicBezTo>
                <a:lnTo>
                  <a:pt x="2089505" y="534259"/>
                </a:lnTo>
                <a:cubicBezTo>
                  <a:pt x="2092212" y="588495"/>
                  <a:pt x="2044414" y="643985"/>
                  <a:pt x="1982651" y="641113"/>
                </a:cubicBezTo>
                <a:cubicBezTo>
                  <a:pt x="1498458" y="676689"/>
                  <a:pt x="1246241" y="735423"/>
                  <a:pt x="870627" y="641113"/>
                </a:cubicBezTo>
                <a:cubicBezTo>
                  <a:pt x="759525" y="681834"/>
                  <a:pt x="287126" y="858961"/>
                  <a:pt x="197333" y="933499"/>
                </a:cubicBezTo>
                <a:cubicBezTo>
                  <a:pt x="269259" y="848248"/>
                  <a:pt x="264162" y="763423"/>
                  <a:pt x="348251" y="641113"/>
                </a:cubicBezTo>
                <a:cubicBezTo>
                  <a:pt x="280748" y="647395"/>
                  <a:pt x="171947" y="654760"/>
                  <a:pt x="106854" y="641113"/>
                </a:cubicBezTo>
                <a:cubicBezTo>
                  <a:pt x="51984" y="642423"/>
                  <a:pt x="476" y="595073"/>
                  <a:pt x="0" y="534259"/>
                </a:cubicBezTo>
                <a:lnTo>
                  <a:pt x="0" y="534261"/>
                </a:lnTo>
                <a:cubicBezTo>
                  <a:pt x="-2887" y="489474"/>
                  <a:pt x="4922" y="401327"/>
                  <a:pt x="0" y="373983"/>
                </a:cubicBezTo>
                <a:lnTo>
                  <a:pt x="0" y="373983"/>
                </a:lnTo>
                <a:cubicBezTo>
                  <a:pt x="-13823" y="324582"/>
                  <a:pt x="-6010" y="148910"/>
                  <a:pt x="0" y="106854"/>
                </a:cubicBezTo>
                <a:close/>
              </a:path>
            </a:pathLst>
          </a:custGeom>
          <a:solidFill>
            <a:srgbClr val="FFCCCC"/>
          </a:solid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30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p:cNvSpPr/>
          <p:nvPr/>
        </p:nvSpPr>
        <p:spPr>
          <a:xfrm flipH="1">
            <a:off x="914399" y="701749"/>
            <a:ext cx="5334765" cy="1216935"/>
          </a:xfrm>
          <a:custGeom>
            <a:avLst/>
            <a:gdLst>
              <a:gd name="connsiteX0" fmla="*/ 0 w 5334765"/>
              <a:gd name="connsiteY0" fmla="*/ 202827 h 1216935"/>
              <a:gd name="connsiteX1" fmla="*/ 202827 w 5334765"/>
              <a:gd name="connsiteY1" fmla="*/ 0 h 1216935"/>
              <a:gd name="connsiteX2" fmla="*/ 3111946 w 5334765"/>
              <a:gd name="connsiteY2" fmla="*/ 0 h 1216935"/>
              <a:gd name="connsiteX3" fmla="*/ 3111946 w 5334765"/>
              <a:gd name="connsiteY3" fmla="*/ 0 h 1216935"/>
              <a:gd name="connsiteX4" fmla="*/ 4445638 w 5334765"/>
              <a:gd name="connsiteY4" fmla="*/ 0 h 1216935"/>
              <a:gd name="connsiteX5" fmla="*/ 5131938 w 5334765"/>
              <a:gd name="connsiteY5" fmla="*/ 0 h 1216935"/>
              <a:gd name="connsiteX6" fmla="*/ 5334765 w 5334765"/>
              <a:gd name="connsiteY6" fmla="*/ 202827 h 1216935"/>
              <a:gd name="connsiteX7" fmla="*/ 5334765 w 5334765"/>
              <a:gd name="connsiteY7" fmla="*/ 709879 h 1216935"/>
              <a:gd name="connsiteX8" fmla="*/ 5334765 w 5334765"/>
              <a:gd name="connsiteY8" fmla="*/ 709879 h 1216935"/>
              <a:gd name="connsiteX9" fmla="*/ 5334765 w 5334765"/>
              <a:gd name="connsiteY9" fmla="*/ 1014113 h 1216935"/>
              <a:gd name="connsiteX10" fmla="*/ 5334765 w 5334765"/>
              <a:gd name="connsiteY10" fmla="*/ 1014108 h 1216935"/>
              <a:gd name="connsiteX11" fmla="*/ 5131938 w 5334765"/>
              <a:gd name="connsiteY11" fmla="*/ 1216935 h 1216935"/>
              <a:gd name="connsiteX12" fmla="*/ 4445638 w 5334765"/>
              <a:gd name="connsiteY12" fmla="*/ 1216935 h 1216935"/>
              <a:gd name="connsiteX13" fmla="*/ 4391472 w 5334765"/>
              <a:gd name="connsiteY13" fmla="*/ 1977799 h 1216935"/>
              <a:gd name="connsiteX14" fmla="*/ 3111946 w 5334765"/>
              <a:gd name="connsiteY14" fmla="*/ 1216935 h 1216935"/>
              <a:gd name="connsiteX15" fmla="*/ 202827 w 5334765"/>
              <a:gd name="connsiteY15" fmla="*/ 1216935 h 1216935"/>
              <a:gd name="connsiteX16" fmla="*/ 0 w 5334765"/>
              <a:gd name="connsiteY16" fmla="*/ 1014108 h 1216935"/>
              <a:gd name="connsiteX17" fmla="*/ 0 w 5334765"/>
              <a:gd name="connsiteY17" fmla="*/ 1014113 h 1216935"/>
              <a:gd name="connsiteX18" fmla="*/ 0 w 5334765"/>
              <a:gd name="connsiteY18" fmla="*/ 709879 h 1216935"/>
              <a:gd name="connsiteX19" fmla="*/ 0 w 5334765"/>
              <a:gd name="connsiteY19" fmla="*/ 709879 h 1216935"/>
              <a:gd name="connsiteX20" fmla="*/ 0 w 5334765"/>
              <a:gd name="connsiteY20" fmla="*/ 202827 h 12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765" h="1216935" fill="none" extrusionOk="0">
                <a:moveTo>
                  <a:pt x="0" y="202827"/>
                </a:moveTo>
                <a:cubicBezTo>
                  <a:pt x="-5363" y="79684"/>
                  <a:pt x="89923" y="7207"/>
                  <a:pt x="202827" y="0"/>
                </a:cubicBezTo>
                <a:cubicBezTo>
                  <a:pt x="1555867" y="-61564"/>
                  <a:pt x="1762055" y="-155430"/>
                  <a:pt x="3111946" y="0"/>
                </a:cubicBezTo>
                <a:lnTo>
                  <a:pt x="3111946" y="0"/>
                </a:lnTo>
                <a:cubicBezTo>
                  <a:pt x="3539655" y="-46254"/>
                  <a:pt x="3841215" y="115368"/>
                  <a:pt x="4445638" y="0"/>
                </a:cubicBezTo>
                <a:cubicBezTo>
                  <a:pt x="4522199" y="-31281"/>
                  <a:pt x="4926160" y="27783"/>
                  <a:pt x="5131938" y="0"/>
                </a:cubicBezTo>
                <a:cubicBezTo>
                  <a:pt x="5222091" y="-3550"/>
                  <a:pt x="5319571" y="89568"/>
                  <a:pt x="5334765" y="202827"/>
                </a:cubicBezTo>
                <a:cubicBezTo>
                  <a:pt x="5293901" y="301860"/>
                  <a:pt x="5325900" y="621605"/>
                  <a:pt x="5334765" y="709879"/>
                </a:cubicBezTo>
                <a:lnTo>
                  <a:pt x="5334765" y="709879"/>
                </a:lnTo>
                <a:cubicBezTo>
                  <a:pt x="5334841" y="812951"/>
                  <a:pt x="5358319" y="891273"/>
                  <a:pt x="5334765" y="1014113"/>
                </a:cubicBezTo>
                <a:lnTo>
                  <a:pt x="5334765" y="1014108"/>
                </a:lnTo>
                <a:cubicBezTo>
                  <a:pt x="5343340" y="1134331"/>
                  <a:pt x="5238216" y="1216039"/>
                  <a:pt x="5131938" y="1216935"/>
                </a:cubicBezTo>
                <a:cubicBezTo>
                  <a:pt x="4907542" y="1160143"/>
                  <a:pt x="4543371" y="1244077"/>
                  <a:pt x="4445638" y="1216935"/>
                </a:cubicBezTo>
                <a:cubicBezTo>
                  <a:pt x="4470394" y="1489532"/>
                  <a:pt x="4372769" y="1885367"/>
                  <a:pt x="4391472" y="1977799"/>
                </a:cubicBezTo>
                <a:cubicBezTo>
                  <a:pt x="4232708" y="1912067"/>
                  <a:pt x="3760255" y="1456147"/>
                  <a:pt x="3111946" y="1216935"/>
                </a:cubicBezTo>
                <a:cubicBezTo>
                  <a:pt x="2160981" y="1275394"/>
                  <a:pt x="780124" y="1054503"/>
                  <a:pt x="202827" y="1216935"/>
                </a:cubicBezTo>
                <a:cubicBezTo>
                  <a:pt x="91197" y="1200017"/>
                  <a:pt x="19802" y="1126731"/>
                  <a:pt x="0" y="1014108"/>
                </a:cubicBezTo>
                <a:lnTo>
                  <a:pt x="0" y="1014113"/>
                </a:lnTo>
                <a:cubicBezTo>
                  <a:pt x="15151" y="979724"/>
                  <a:pt x="5155" y="774862"/>
                  <a:pt x="0" y="709879"/>
                </a:cubicBezTo>
                <a:lnTo>
                  <a:pt x="0" y="709879"/>
                </a:lnTo>
                <a:cubicBezTo>
                  <a:pt x="12446" y="656886"/>
                  <a:pt x="8204" y="262636"/>
                  <a:pt x="0" y="202827"/>
                </a:cubicBezTo>
                <a:close/>
              </a:path>
              <a:path w="5334765" h="1216935" stroke="0" extrusionOk="0">
                <a:moveTo>
                  <a:pt x="0" y="202827"/>
                </a:moveTo>
                <a:cubicBezTo>
                  <a:pt x="2734" y="89712"/>
                  <a:pt x="80356" y="513"/>
                  <a:pt x="202827" y="0"/>
                </a:cubicBezTo>
                <a:cubicBezTo>
                  <a:pt x="1609776" y="120733"/>
                  <a:pt x="2502774" y="-81149"/>
                  <a:pt x="3111946" y="0"/>
                </a:cubicBezTo>
                <a:lnTo>
                  <a:pt x="3111946" y="0"/>
                </a:lnTo>
                <a:cubicBezTo>
                  <a:pt x="3253859" y="41276"/>
                  <a:pt x="4015335" y="-1495"/>
                  <a:pt x="4445638" y="0"/>
                </a:cubicBezTo>
                <a:cubicBezTo>
                  <a:pt x="4657915" y="-35875"/>
                  <a:pt x="4985067" y="-48644"/>
                  <a:pt x="5131938" y="0"/>
                </a:cubicBezTo>
                <a:cubicBezTo>
                  <a:pt x="5230870" y="7292"/>
                  <a:pt x="5344313" y="90240"/>
                  <a:pt x="5334765" y="202827"/>
                </a:cubicBezTo>
                <a:cubicBezTo>
                  <a:pt x="5373114" y="283767"/>
                  <a:pt x="5327662" y="545436"/>
                  <a:pt x="5334765" y="709879"/>
                </a:cubicBezTo>
                <a:lnTo>
                  <a:pt x="5334765" y="709879"/>
                </a:lnTo>
                <a:cubicBezTo>
                  <a:pt x="5316204" y="829286"/>
                  <a:pt x="5340140" y="874943"/>
                  <a:pt x="5334765" y="1014113"/>
                </a:cubicBezTo>
                <a:lnTo>
                  <a:pt x="5334765" y="1014108"/>
                </a:lnTo>
                <a:cubicBezTo>
                  <a:pt x="5344721" y="1108554"/>
                  <a:pt x="5250930" y="1224222"/>
                  <a:pt x="5131938" y="1216935"/>
                </a:cubicBezTo>
                <a:cubicBezTo>
                  <a:pt x="4928225" y="1177783"/>
                  <a:pt x="4744711" y="1161954"/>
                  <a:pt x="4445638" y="1216935"/>
                </a:cubicBezTo>
                <a:cubicBezTo>
                  <a:pt x="4492809" y="1412476"/>
                  <a:pt x="4358706" y="1654942"/>
                  <a:pt x="4391472" y="1977799"/>
                </a:cubicBezTo>
                <a:cubicBezTo>
                  <a:pt x="4192242" y="2012391"/>
                  <a:pt x="3653676" y="1424079"/>
                  <a:pt x="3111946" y="1216935"/>
                </a:cubicBezTo>
                <a:cubicBezTo>
                  <a:pt x="1733750" y="1354782"/>
                  <a:pt x="793736" y="1335049"/>
                  <a:pt x="202827" y="1216935"/>
                </a:cubicBezTo>
                <a:cubicBezTo>
                  <a:pt x="99326" y="1219627"/>
                  <a:pt x="3373" y="1138884"/>
                  <a:pt x="0" y="1014108"/>
                </a:cubicBezTo>
                <a:lnTo>
                  <a:pt x="0" y="1014113"/>
                </a:lnTo>
                <a:cubicBezTo>
                  <a:pt x="12713" y="978235"/>
                  <a:pt x="7166" y="744945"/>
                  <a:pt x="0" y="709879"/>
                </a:cubicBezTo>
                <a:lnTo>
                  <a:pt x="0" y="709879"/>
                </a:lnTo>
                <a:cubicBezTo>
                  <a:pt x="-9596" y="595056"/>
                  <a:pt x="39206" y="307184"/>
                  <a:pt x="0" y="202827"/>
                </a:cubicBezTo>
                <a:close/>
              </a:path>
            </a:pathLst>
          </a:custGeom>
          <a:solidFill>
            <a:srgbClr val="CCECFF"/>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600" dirty="0" err="1">
                <a:solidFill>
                  <a:prstClr val="black"/>
                </a:solidFill>
                <a:latin typeface="Calibri" panose="020F0502020204030204"/>
              </a:rPr>
              <a:t>Viết</a:t>
            </a:r>
            <a:r>
              <a:rPr lang="en-US" sz="3600" dirty="0">
                <a:solidFill>
                  <a:prstClr val="black"/>
                </a:solidFill>
                <a:latin typeface="Calibri" panose="020F0502020204030204"/>
              </a:rPr>
              <a:t> </a:t>
            </a:r>
            <a:r>
              <a:rPr lang="en-US" sz="3600" dirty="0" err="1">
                <a:solidFill>
                  <a:prstClr val="black"/>
                </a:solidFill>
                <a:latin typeface="Calibri" panose="020F0502020204030204"/>
              </a:rPr>
              <a:t>số</a:t>
            </a:r>
            <a:r>
              <a:rPr lang="en-US" sz="3600" dirty="0">
                <a:solidFill>
                  <a:prstClr val="black"/>
                </a:solidFill>
                <a:latin typeface="Calibri" panose="020F0502020204030204"/>
              </a:rPr>
              <a:t>: 9</a:t>
            </a:r>
            <a:r>
              <a:rPr lang="vi-VN" sz="3600" dirty="0">
                <a:solidFill>
                  <a:prstClr val="black"/>
                </a:solidFill>
                <a:latin typeface="Calibri" panose="020F0502020204030204"/>
              </a:rPr>
              <a:t> nghìn, 8 trăm, </a:t>
            </a:r>
            <a:r>
              <a:rPr lang="en-US" sz="3600" dirty="0">
                <a:solidFill>
                  <a:prstClr val="black"/>
                </a:solidFill>
                <a:latin typeface="Calibri" panose="020F0502020204030204"/>
              </a:rPr>
              <a:t>9</a:t>
            </a:r>
            <a:r>
              <a:rPr lang="vi-VN" sz="3600" dirty="0">
                <a:solidFill>
                  <a:prstClr val="black"/>
                </a:solidFill>
                <a:latin typeface="Calibri" panose="020F0502020204030204"/>
              </a:rPr>
              <a:t> chục và </a:t>
            </a:r>
            <a:r>
              <a:rPr lang="en-US" sz="3600" dirty="0">
                <a:solidFill>
                  <a:prstClr val="black"/>
                </a:solidFill>
                <a:latin typeface="Calibri" panose="020F0502020204030204"/>
              </a:rPr>
              <a:t>9</a:t>
            </a:r>
            <a:r>
              <a:rPr lang="vi-VN" sz="3600" dirty="0">
                <a:solidFill>
                  <a:prstClr val="black"/>
                </a:solidFill>
                <a:latin typeface="Calibri" panose="020F0502020204030204"/>
              </a:rPr>
              <a:t> đơn vị</a:t>
            </a:r>
            <a:endParaRPr kumimoji="0" lang="en-US" sz="3600" b="0" i="0" u="none" strike="noStrike" kern="1200" cap="none" spc="0" normalizeH="0" baseline="0" noProof="0" dirty="0">
              <a:ln>
                <a:noFill/>
              </a:ln>
              <a:solidFill>
                <a:prstClr val="black"/>
              </a:solidFill>
              <a:effectLst/>
              <a:uLnTx/>
              <a:uFillTx/>
              <a:latin typeface="Calibri" panose="020F0502020204030204"/>
            </a:endParaRPr>
          </a:p>
        </p:txBody>
      </p:sp>
      <p:pic>
        <p:nvPicPr>
          <p:cNvPr id="14" name="Picture 2" descr="Premium Vector | Cute student cartoon illustration"/>
          <p:cNvPicPr>
            <a:picLocks noChangeAspect="1" noChangeArrowheads="1"/>
          </p:cNvPicPr>
          <p:nvPr/>
        </p:nvPicPr>
        <p:blipFill>
          <a:blip r:embed="rId4">
            <a:clrChange>
              <a:clrFrom>
                <a:srgbClr val="FEFCFD"/>
              </a:clrFrom>
              <a:clrTo>
                <a:srgbClr val="FEFCFD">
                  <a:alpha val="0"/>
                </a:srgbClr>
              </a:clrTo>
            </a:clrChange>
            <a:extLst>
              <a:ext uri="{BEBA8EAE-BF5A-486C-A8C5-ECC9F3942E4B}">
                <a14:imgProps xmlns:a14="http://schemas.microsoft.com/office/drawing/2010/main">
                  <a14:imgLayer r:embed="rId5">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171844" y="0"/>
            <a:ext cx="883819" cy="1150233"/>
          </a:xfrm>
          <a:prstGeom prst="rect">
            <a:avLst/>
          </a:prstGeom>
        </p:spPr>
      </p:pic>
      <p:pic>
        <p:nvPicPr>
          <p:cNvPr id="5" name="Picture 4" descr="A picture containing clipart, doll&#10;&#10;Description automatically generate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9 899</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4"/>
          <a:srcRect t="6080" b="13384"/>
          <a:stretch>
            <a:fillRect/>
          </a:stretch>
        </p:blipFill>
        <p:spPr>
          <a:xfrm>
            <a:off x="0" y="1"/>
            <a:ext cx="12192000" cy="6857999"/>
          </a:xfrm>
          <a:prstGeom prst="rect">
            <a:avLst/>
          </a:prstGeom>
          <a:noFill/>
          <a:ln>
            <a:noFill/>
          </a:ln>
        </p:spPr>
      </p:pic>
      <p:sp>
        <p:nvSpPr>
          <p:cNvPr id="19" name="Speech Bubble: Rectangle with Corners Rounded 18"/>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mai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2050" name="Picture 2" descr="Nobita Nobi Shizuka Minamoto Doraemon Sewashi PNG, Clipart, Doraemon, Nobi  Free PNG Download | Cute cartoon drawings, Happy cartoon, Cute cartoon  pictures"/>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8600" y="5943600"/>
            <a:ext cx="279400" cy="279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1" fmla="*/ 0 w 8763000"/>
              <a:gd name="connsiteY0-2" fmla="*/ 787416 h 4724400"/>
              <a:gd name="connsiteX1-3" fmla="*/ 787416 w 8763000"/>
              <a:gd name="connsiteY1-4" fmla="*/ 0 h 4724400"/>
              <a:gd name="connsiteX2-5" fmla="*/ 1584649 w 8763000"/>
              <a:gd name="connsiteY2-6" fmla="*/ 0 h 4724400"/>
              <a:gd name="connsiteX3-7" fmla="*/ 2022474 w 8763000"/>
              <a:gd name="connsiteY3-8" fmla="*/ 0 h 4724400"/>
              <a:gd name="connsiteX4-9" fmla="*/ 2819707 w 8763000"/>
              <a:gd name="connsiteY4-10" fmla="*/ 0 h 4724400"/>
              <a:gd name="connsiteX5-11" fmla="*/ 3473177 w 8763000"/>
              <a:gd name="connsiteY5-12" fmla="*/ 0 h 4724400"/>
              <a:gd name="connsiteX6-13" fmla="*/ 4198528 w 8763000"/>
              <a:gd name="connsiteY6-14" fmla="*/ 0 h 4724400"/>
              <a:gd name="connsiteX7-15" fmla="*/ 4708235 w 8763000"/>
              <a:gd name="connsiteY7-16" fmla="*/ 0 h 4724400"/>
              <a:gd name="connsiteX8-17" fmla="*/ 5505468 w 8763000"/>
              <a:gd name="connsiteY8-18" fmla="*/ 0 h 4724400"/>
              <a:gd name="connsiteX9-19" fmla="*/ 6230820 w 8763000"/>
              <a:gd name="connsiteY9-20" fmla="*/ 0 h 4724400"/>
              <a:gd name="connsiteX10-21" fmla="*/ 6956171 w 8763000"/>
              <a:gd name="connsiteY10-22" fmla="*/ 0 h 4724400"/>
              <a:gd name="connsiteX11-23" fmla="*/ 7975584 w 8763000"/>
              <a:gd name="connsiteY11-24" fmla="*/ 0 h 4724400"/>
              <a:gd name="connsiteX12-25" fmla="*/ 8763000 w 8763000"/>
              <a:gd name="connsiteY12-26" fmla="*/ 787416 h 4724400"/>
              <a:gd name="connsiteX13-27" fmla="*/ 8763000 w 8763000"/>
              <a:gd name="connsiteY13-28" fmla="*/ 1322843 h 4724400"/>
              <a:gd name="connsiteX14-29" fmla="*/ 8763000 w 8763000"/>
              <a:gd name="connsiteY14-30" fmla="*/ 1952756 h 4724400"/>
              <a:gd name="connsiteX15-31" fmla="*/ 8763000 w 8763000"/>
              <a:gd name="connsiteY15-32" fmla="*/ 2488183 h 4724400"/>
              <a:gd name="connsiteX16-33" fmla="*/ 8763000 w 8763000"/>
              <a:gd name="connsiteY16-34" fmla="*/ 3149592 h 4724400"/>
              <a:gd name="connsiteX17-35" fmla="*/ 8763000 w 8763000"/>
              <a:gd name="connsiteY17-36" fmla="*/ 3936984 h 4724400"/>
              <a:gd name="connsiteX18-37" fmla="*/ 7975584 w 8763000"/>
              <a:gd name="connsiteY18-38" fmla="*/ 4724400 h 4724400"/>
              <a:gd name="connsiteX19-39" fmla="*/ 7393996 w 8763000"/>
              <a:gd name="connsiteY19-40" fmla="*/ 4724400 h 4724400"/>
              <a:gd name="connsiteX20-41" fmla="*/ 6668644 w 8763000"/>
              <a:gd name="connsiteY20-42" fmla="*/ 4724400 h 4724400"/>
              <a:gd name="connsiteX21-43" fmla="*/ 6015175 w 8763000"/>
              <a:gd name="connsiteY21-44" fmla="*/ 4724400 h 4724400"/>
              <a:gd name="connsiteX22-45" fmla="*/ 5577350 w 8763000"/>
              <a:gd name="connsiteY22-46" fmla="*/ 4724400 h 4724400"/>
              <a:gd name="connsiteX23-47" fmla="*/ 5139525 w 8763000"/>
              <a:gd name="connsiteY23-48" fmla="*/ 4724400 h 4724400"/>
              <a:gd name="connsiteX24-49" fmla="*/ 4629819 w 8763000"/>
              <a:gd name="connsiteY24-50" fmla="*/ 4724400 h 4724400"/>
              <a:gd name="connsiteX25-51" fmla="*/ 4191994 w 8763000"/>
              <a:gd name="connsiteY25-52" fmla="*/ 4724400 h 4724400"/>
              <a:gd name="connsiteX26-53" fmla="*/ 3394761 w 8763000"/>
              <a:gd name="connsiteY26-54" fmla="*/ 4724400 h 4724400"/>
              <a:gd name="connsiteX27-55" fmla="*/ 2597527 w 8763000"/>
              <a:gd name="connsiteY27-56" fmla="*/ 4724400 h 4724400"/>
              <a:gd name="connsiteX28-57" fmla="*/ 1872176 w 8763000"/>
              <a:gd name="connsiteY28-58" fmla="*/ 4724400 h 4724400"/>
              <a:gd name="connsiteX29-59" fmla="*/ 787416 w 8763000"/>
              <a:gd name="connsiteY29-60" fmla="*/ 4724400 h 4724400"/>
              <a:gd name="connsiteX30-61" fmla="*/ 0 w 8763000"/>
              <a:gd name="connsiteY30-62" fmla="*/ 3936984 h 4724400"/>
              <a:gd name="connsiteX31-63" fmla="*/ 0 w 8763000"/>
              <a:gd name="connsiteY31-64" fmla="*/ 3370062 h 4724400"/>
              <a:gd name="connsiteX32-65" fmla="*/ 0 w 8763000"/>
              <a:gd name="connsiteY32-66" fmla="*/ 2740148 h 4724400"/>
              <a:gd name="connsiteX33-67" fmla="*/ 0 w 8763000"/>
              <a:gd name="connsiteY33-68" fmla="*/ 2204722 h 4724400"/>
              <a:gd name="connsiteX34-69" fmla="*/ 0 w 8763000"/>
              <a:gd name="connsiteY34-70" fmla="*/ 1574808 h 4724400"/>
              <a:gd name="connsiteX35-71" fmla="*/ 0 w 8763000"/>
              <a:gd name="connsiteY35-72" fmla="*/ 787416 h 4724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2" descr="Download Nobi Child Nobita Cartoon Doraemon PNG Download Free HQ PNG Image  | FreePNG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756757" y="1153189"/>
            <a:ext cx="8126672" cy="204233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TotalTime>
  <Words>798</Words>
  <Application>Microsoft Office PowerPoint</Application>
  <PresentationFormat>Widescreen</PresentationFormat>
  <Paragraphs>81</Paragraphs>
  <Slides>18</Slides>
  <Notes>3</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等线</vt:lpstr>
      <vt:lpstr>iCiel Crocante</vt:lpstr>
      <vt:lpstr>黑体</vt:lpstr>
      <vt:lpstr>Office 主题​​</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42</cp:revision>
  <dcterms:created xsi:type="dcterms:W3CDTF">2023-06-12T01:51:00Z</dcterms:created>
  <dcterms:modified xsi:type="dcterms:W3CDTF">2024-09-20T04:38:28Z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3CC8676823874B1995CEB3B0F152FED4</vt:lpwstr>
  </property>
  <property fmtid="{D5CDD505-2E9C-101B-9397-08002B2CF9AE}" pid="3" name="KSOProductBuildVer">
    <vt:lpwstr>1033-11.2.0.11537</vt:lpwstr>
  </property>
</Properties>
</file>