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27" r:id="rId2"/>
    <p:sldId id="407" r:id="rId3"/>
    <p:sldId id="441" r:id="rId4"/>
    <p:sldId id="427" r:id="rId5"/>
    <p:sldId id="428" r:id="rId6"/>
    <p:sldId id="426" r:id="rId7"/>
    <p:sldId id="436" r:id="rId8"/>
    <p:sldId id="442" r:id="rId9"/>
    <p:sldId id="445" r:id="rId10"/>
    <p:sldId id="446" r:id="rId11"/>
    <p:sldId id="443" r:id="rId12"/>
    <p:sldId id="438" r:id="rId13"/>
    <p:sldId id="447" r:id="rId14"/>
  </p:sldIdLst>
  <p:sldSz cx="16276638" cy="9144000"/>
  <p:notesSz cx="6858000" cy="9144000"/>
  <p:custDataLst>
    <p:tags r:id="rId16"/>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3333FF"/>
    <a:srgbClr val="FF0000"/>
    <a:srgbClr val="FF0066"/>
    <a:srgbClr val="FF7C80"/>
    <a:srgbClr val="FF6600"/>
    <a:srgbClr val="6600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varScale="1">
        <p:scale>
          <a:sx n="55" d="100"/>
          <a:sy n="55" d="100"/>
        </p:scale>
        <p:origin x="564" y="72"/>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t="-6000" b="-6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hyperlink" Target="Cau%20hoi/Cau%203.pptx" TargetMode="External"/><Relationship Id="rId3" Type="http://schemas.openxmlformats.org/officeDocument/2006/relationships/hyperlink" Target="Cau%20hoi/Cau%201.pptx" TargetMode="External"/><Relationship Id="rId7" Type="http://schemas.openxmlformats.org/officeDocument/2006/relationships/image" Target="../media/image6.jpeg"/><Relationship Id="rId12" Type="http://schemas.openxmlformats.org/officeDocument/2006/relationships/image" Target="../media/image10.jpeg"/><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hyperlink" Target="Cau%20hoi/Cau%204.pptx" TargetMode="External"/><Relationship Id="rId11" Type="http://schemas.openxmlformats.org/officeDocument/2006/relationships/image" Target="../media/image9.jpeg"/><Relationship Id="rId5" Type="http://schemas.openxmlformats.org/officeDocument/2006/relationships/image" Target="../media/image5.jpeg"/><Relationship Id="rId10" Type="http://schemas.openxmlformats.org/officeDocument/2006/relationships/hyperlink" Target="Cau%20hoi/Cau%202.pptx" TargetMode="External"/><Relationship Id="rId4" Type="http://schemas.openxmlformats.org/officeDocument/2006/relationships/image" Target="../media/image4.jpeg"/><Relationship Id="rId9" Type="http://schemas.openxmlformats.org/officeDocument/2006/relationships/image" Target="../media/image8.jpeg"/><Relationship Id="rId14" Type="http://schemas.openxmlformats.org/officeDocument/2006/relationships/image" Target="../media/image11.jpe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41000" b="-41000"/>
          </a:stretch>
        </a:blipFill>
        <a:effectLst/>
      </p:bgPr>
    </p:bg>
    <p:spTree>
      <p:nvGrpSpPr>
        <p:cNvPr id="1" name=""/>
        <p:cNvGrpSpPr/>
        <p:nvPr/>
      </p:nvGrpSpPr>
      <p:grpSpPr>
        <a:xfrm>
          <a:off x="0" y="0"/>
          <a:ext cx="0" cy="0"/>
          <a:chOff x="0" y="0"/>
          <a:chExt cx="0" cy="0"/>
        </a:xfrm>
      </p:grpSpPr>
      <p:sp>
        <p:nvSpPr>
          <p:cNvPr id="2057" name="Text Box 14"/>
          <p:cNvSpPr txBox="1">
            <a:spLocks noChangeArrowheads="1"/>
          </p:cNvSpPr>
          <p:nvPr/>
        </p:nvSpPr>
        <p:spPr bwMode="auto">
          <a:xfrm>
            <a:off x="2783822" y="4343401"/>
            <a:ext cx="10928600"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a:t>
            </a:r>
            <a:r>
              <a:rPr lang="vi-VN"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9</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KHI CẢ NHÀ BÉ TÍ </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6614319" y="2743200"/>
            <a:ext cx="9220200" cy="1138773"/>
          </a:xfrm>
          <a:prstGeom prst="rect">
            <a:avLst/>
          </a:prstGeom>
        </p:spPr>
        <p:txBody>
          <a:bodyPr wrap="square">
            <a:spAutoFit/>
          </a:bodyPr>
          <a:lstStyle/>
          <a:p>
            <a:pPr>
              <a:spcAft>
                <a:spcPts val="0"/>
              </a:spcAft>
            </a:pPr>
            <a:r>
              <a:rPr lang="en-US" sz="36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Câu</a:t>
            </a:r>
            <a:r>
              <a:rPr lang="en-US" sz="3200" b="1" dirty="0">
                <a:solidFill>
                  <a:srgbClr val="FF0000"/>
                </a:solidFill>
                <a:latin typeface="Times New Roman" pitchFamily="18" charset="0"/>
                <a:cs typeface="Times New Roman" pitchFamily="18" charset="0"/>
              </a:rPr>
              <a:t> 3: </a:t>
            </a:r>
            <a:r>
              <a:rPr lang="en-US" sz="3200" dirty="0">
                <a:solidFill>
                  <a:srgbClr val="000000"/>
                </a:solidFill>
                <a:latin typeface="Times New Roman"/>
                <a:ea typeface="Times New Roman"/>
              </a:rPr>
              <a:t>: </a:t>
            </a:r>
            <a:r>
              <a:rPr lang="en-US" sz="3200" b="1" dirty="0" err="1">
                <a:solidFill>
                  <a:srgbClr val="FF0000"/>
                </a:solidFill>
                <a:latin typeface="Times New Roman"/>
                <a:ea typeface="Times New Roman"/>
              </a:rPr>
              <a:t>Hình</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ảnh</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của</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mỗi</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người</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trong</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gia</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đình</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hiện</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ra</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như</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thế</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nào</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trong</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suy</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nghĩ</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của</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bạn</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nhỏ</a:t>
            </a:r>
            <a:r>
              <a:rPr lang="en-US" sz="3200" b="1" dirty="0">
                <a:solidFill>
                  <a:srgbClr val="FF0000"/>
                </a:solidFill>
                <a:latin typeface="Times New Roman"/>
                <a:ea typeface="Times New Roman"/>
              </a:rPr>
              <a:t>?</a:t>
            </a:r>
            <a:endParaRPr lang="vi-VN" sz="3200" b="1" dirty="0">
              <a:solidFill>
                <a:srgbClr val="FF0000"/>
              </a:solidFill>
              <a:latin typeface="Times New Roman"/>
              <a:ea typeface="Times New Roman"/>
            </a:endParaRPr>
          </a:p>
        </p:txBody>
      </p:sp>
      <p:sp>
        <p:nvSpPr>
          <p:cNvPr id="5" name="Text Placeholder 4"/>
          <p:cNvSpPr>
            <a:spLocks noGrp="1"/>
          </p:cNvSpPr>
          <p:nvPr>
            <p:ph type="body" idx="1"/>
          </p:nvPr>
        </p:nvSpPr>
        <p:spPr>
          <a:xfrm>
            <a:off x="6449980" y="5334000"/>
            <a:ext cx="1231139" cy="853016"/>
          </a:xfrm>
        </p:spPr>
        <p:txBody>
          <a:bodyPr/>
          <a:lstStyle/>
          <a:p>
            <a:r>
              <a:rPr lang="vi-VN" dirty="0">
                <a:solidFill>
                  <a:srgbClr val="0000CC"/>
                </a:solidFill>
                <a:latin typeface="Times New Roman" pitchFamily="18" charset="0"/>
                <a:cs typeface="Times New Roman" pitchFamily="18" charset="0"/>
              </a:rPr>
              <a:t>Mẹ</a:t>
            </a:r>
            <a:endParaRPr lang="en-US" dirty="0">
              <a:solidFill>
                <a:srgbClr val="0000CC"/>
              </a:solidFill>
              <a:latin typeface="Times New Roman" pitchFamily="18" charset="0"/>
              <a:cs typeface="Times New Roman" pitchFamily="18" charset="0"/>
            </a:endParaRPr>
          </a:p>
        </p:txBody>
      </p:sp>
      <p:sp>
        <p:nvSpPr>
          <p:cNvPr id="7" name="Text Placeholder 6"/>
          <p:cNvSpPr>
            <a:spLocks noGrp="1"/>
          </p:cNvSpPr>
          <p:nvPr>
            <p:ph type="body" sz="quarter" idx="3"/>
          </p:nvPr>
        </p:nvSpPr>
        <p:spPr>
          <a:xfrm>
            <a:off x="7604919" y="3962400"/>
            <a:ext cx="8534400" cy="4953000"/>
          </a:xfrm>
        </p:spPr>
        <p:txBody>
          <a:bodyPr/>
          <a:lstStyle/>
          <a:p>
            <a:endParaRPr lang="vi-VN" sz="3200" dirty="0">
              <a:latin typeface="Times New Roman" pitchFamily="18" charset="0"/>
              <a:cs typeface="Times New Roman" pitchFamily="18" charset="0"/>
            </a:endParaRPr>
          </a:p>
          <a:p>
            <a:r>
              <a:rPr lang="vi-VN" sz="3200" dirty="0">
                <a:solidFill>
                  <a:srgbClr val="0000CC"/>
                </a:solidFill>
                <a:latin typeface="Times New Roman" pitchFamily="18" charset="0"/>
                <a:cs typeface="Times New Roman" pitchFamily="18" charset="0"/>
              </a:rPr>
              <a:t>Đọc những câu thơ bạn nhỏ hỏi về mẹ:</a:t>
            </a:r>
          </a:p>
          <a:p>
            <a:r>
              <a:rPr lang="vi-VN" sz="3200" dirty="0">
                <a:solidFill>
                  <a:srgbClr val="0000CC"/>
                </a:solidFill>
                <a:latin typeface="Times New Roman" pitchFamily="18" charset="0"/>
                <a:cs typeface="Times New Roman" pitchFamily="18" charset="0"/>
              </a:rPr>
              <a:t>Có mải ngồi cắm hoa</a:t>
            </a:r>
          </a:p>
          <a:p>
            <a:r>
              <a:rPr lang="vi-VN" sz="3200" dirty="0">
                <a:solidFill>
                  <a:srgbClr val="0000CC"/>
                </a:solidFill>
                <a:latin typeface="Times New Roman" pitchFamily="18" charset="0"/>
                <a:cs typeface="Times New Roman" pitchFamily="18" charset="0"/>
              </a:rPr>
              <a:t>Thích ra chợ gần nhà</a:t>
            </a:r>
          </a:p>
          <a:p>
            <a:r>
              <a:rPr lang="vi-VN" sz="3200" dirty="0">
                <a:solidFill>
                  <a:srgbClr val="0000CC"/>
                </a:solidFill>
                <a:latin typeface="Times New Roman" pitchFamily="18" charset="0"/>
                <a:cs typeface="Times New Roman" pitchFamily="18" charset="0"/>
              </a:rPr>
              <a:t>Tối khuya ôm cuốn sách?</a:t>
            </a:r>
          </a:p>
          <a:p>
            <a:pPr algn="just"/>
            <a:r>
              <a:rPr lang="vi-VN" sz="3200" dirty="0">
                <a:solidFill>
                  <a:srgbClr val="0000CC"/>
                </a:solidFill>
                <a:latin typeface="Times New Roman" pitchFamily="18" charset="0"/>
                <a:cs typeface="Times New Roman" pitchFamily="18" charset="0"/>
              </a:rPr>
              <a:t>+ Cũng từ những việc làm yêu thích của mẹ </a:t>
            </a:r>
            <a:r>
              <a:rPr lang="vi-VN" sz="3200">
                <a:solidFill>
                  <a:srgbClr val="0000CC"/>
                </a:solidFill>
                <a:latin typeface="Times New Roman" pitchFamily="18" charset="0"/>
                <a:cs typeface="Times New Roman" pitchFamily="18" charset="0"/>
              </a:rPr>
              <a:t>hiện nay</a:t>
            </a:r>
            <a:r>
              <a:rPr lang="en-US" sz="3200">
                <a:solidFill>
                  <a:srgbClr val="0000CC"/>
                </a:solidFill>
                <a:latin typeface="Times New Roman" pitchFamily="18" charset="0"/>
                <a:cs typeface="Times New Roman" pitchFamily="18" charset="0"/>
              </a:rPr>
              <a:t> </a:t>
            </a:r>
            <a:r>
              <a:rPr lang="vi-VN" sz="3200">
                <a:solidFill>
                  <a:srgbClr val="0000CC"/>
                </a:solidFill>
                <a:latin typeface="Times New Roman" pitchFamily="18" charset="0"/>
                <a:cs typeface="Times New Roman" pitchFamily="18" charset="0"/>
              </a:rPr>
              <a:t>( </a:t>
            </a:r>
            <a:r>
              <a:rPr lang="vi-VN" sz="3200" dirty="0">
                <a:solidFill>
                  <a:srgbClr val="0000CC"/>
                </a:solidFill>
                <a:latin typeface="Times New Roman" pitchFamily="18" charset="0"/>
                <a:cs typeface="Times New Roman" pitchFamily="18" charset="0"/>
              </a:rPr>
              <a:t>cắm hoa, đi chợ, đọc sách, trong suy nghĩ của mình, bạn nhỏ thắc mắc, không biết khi còn bé, mẹ có thích làm những việc như vậy không?</a:t>
            </a:r>
            <a:endParaRPr lang="en-US" sz="3200" dirty="0">
              <a:solidFill>
                <a:srgbClr val="0000CC"/>
              </a:solidFill>
              <a:latin typeface="Times New Roman" pitchFamily="18" charset="0"/>
              <a:cs typeface="Times New Roman" pitchFamily="18" charset="0"/>
            </a:endParaRPr>
          </a:p>
        </p:txBody>
      </p:sp>
      <p:grpSp>
        <p:nvGrpSpPr>
          <p:cNvPr id="24" name="Group 23"/>
          <p:cNvGrpSpPr/>
          <p:nvPr/>
        </p:nvGrpSpPr>
        <p:grpSpPr>
          <a:xfrm>
            <a:off x="5090320" y="682143"/>
            <a:ext cx="5807932" cy="1153365"/>
            <a:chOff x="5090320" y="682143"/>
            <a:chExt cx="5807932" cy="1153365"/>
          </a:xfrm>
        </p:grpSpPr>
        <p:grpSp>
          <p:nvGrpSpPr>
            <p:cNvPr id="35" name="Group 34"/>
            <p:cNvGrpSpPr/>
            <p:nvPr/>
          </p:nvGrpSpPr>
          <p:grpSpPr>
            <a:xfrm>
              <a:off x="6765269" y="682143"/>
              <a:ext cx="2300566" cy="523220"/>
              <a:chOff x="6651116" y="743102"/>
              <a:chExt cx="2261748" cy="523220"/>
            </a:xfrm>
          </p:grpSpPr>
          <p:sp>
            <p:nvSpPr>
              <p:cNvPr id="44" name="TextBox 43"/>
              <p:cNvSpPr txBox="1"/>
              <p:nvPr/>
            </p:nvSpPr>
            <p:spPr>
              <a:xfrm>
                <a:off x="6651116" y="743102"/>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cxnSp>
            <p:nvCxnSpPr>
              <p:cNvPr id="41" name="Straight Connector 40"/>
              <p:cNvCxnSpPr/>
              <p:nvPr/>
            </p:nvCxnSpPr>
            <p:spPr>
              <a:xfrm>
                <a:off x="6796269" y="1234439"/>
                <a:ext cx="192390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9" name="Text Box 14"/>
            <p:cNvSpPr txBox="1">
              <a:spLocks noChangeArrowheads="1"/>
            </p:cNvSpPr>
            <p:nvPr/>
          </p:nvSpPr>
          <p:spPr bwMode="auto">
            <a:xfrm>
              <a:off x="5090320" y="1197974"/>
              <a:ext cx="580793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0"/>
                </a:spcBef>
                <a:defRPr/>
              </a:pPr>
              <a:r>
                <a:rPr lang="en-US" sz="3200" b="1" dirty="0">
                  <a:solidFill>
                    <a:srgbClr val="FF0000"/>
                  </a:solidFill>
                  <a:latin typeface="Times New Roman" pitchFamily="18" charset="0"/>
                  <a:cs typeface="Times New Roman" pitchFamily="18" charset="0"/>
                </a:rPr>
                <a:t>BÀI 1</a:t>
              </a:r>
              <a:r>
                <a:rPr lang="vi-VN" sz="3200" b="1" dirty="0">
                  <a:solidFill>
                    <a:srgbClr val="FF0000"/>
                  </a:solidFill>
                  <a:latin typeface="Times New Roman" pitchFamily="18" charset="0"/>
                  <a:cs typeface="Times New Roman" pitchFamily="18" charset="0"/>
                </a:rPr>
                <a:t>9</a:t>
              </a:r>
              <a:r>
                <a:rPr lang="en-US" sz="3200" b="1" dirty="0">
                  <a:solidFill>
                    <a:srgbClr val="FF0000"/>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KHI CẢ NHÀ BÉ TÍ</a:t>
              </a:r>
              <a:endParaRPr lang="en-US" sz="3200" b="1" dirty="0">
                <a:solidFill>
                  <a:srgbClr val="0000CC"/>
                </a:solidFill>
                <a:latin typeface="Times New Roman" pitchFamily="18" charset="0"/>
              </a:endParaRPr>
            </a:p>
          </p:txBody>
        </p:sp>
      </p:grpSp>
      <p:cxnSp>
        <p:nvCxnSpPr>
          <p:cNvPr id="54" name="Straight Connector 53"/>
          <p:cNvCxnSpPr/>
          <p:nvPr/>
        </p:nvCxnSpPr>
        <p:spPr>
          <a:xfrm>
            <a:off x="5699919" y="2732038"/>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55" name="Rectangle 54"/>
          <p:cNvSpPr/>
          <p:nvPr/>
        </p:nvSpPr>
        <p:spPr>
          <a:xfrm>
            <a:off x="365918" y="5147217"/>
            <a:ext cx="5410201" cy="2308324"/>
          </a:xfrm>
          <a:prstGeom prst="rect">
            <a:avLst/>
          </a:prstGeom>
        </p:spPr>
        <p:txBody>
          <a:bodyPr wrap="square">
            <a:spAutoFit/>
          </a:bodyPr>
          <a:lstStyle/>
          <a:p>
            <a:pPr lvl="0">
              <a:spcAft>
                <a:spcPts val="0"/>
              </a:spcAft>
            </a:pPr>
            <a:r>
              <a:rPr lang="en-US" sz="3600" b="1" i="1" dirty="0" err="1">
                <a:solidFill>
                  <a:srgbClr val="0000CC"/>
                </a:solidFill>
                <a:latin typeface="Times New Roman"/>
                <a:ea typeface="Times New Roman"/>
              </a:rPr>
              <a:t>Khi</a:t>
            </a:r>
            <a:r>
              <a:rPr lang="en-US" sz="3600" b="1" i="1" dirty="0">
                <a:solidFill>
                  <a:srgbClr val="0000CC"/>
                </a:solidFill>
                <a:latin typeface="Times New Roman"/>
                <a:ea typeface="Times New Roman"/>
              </a:rPr>
              <a:t> con</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còn</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bé</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tí</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Chẳng</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đọc</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sách</a:t>
            </a:r>
            <a:r>
              <a:rPr lang="en-US" sz="3600" b="1" i="1" dirty="0">
                <a:solidFill>
                  <a:srgbClr val="0000CC"/>
                </a:solidFill>
                <a:latin typeface="Times New Roman"/>
                <a:ea typeface="Times New Roman"/>
              </a:rPr>
              <a:t>,</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chơi</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cờ</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Chẳng</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dọn</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dẹp</a:t>
            </a:r>
            <a:r>
              <a:rPr lang="en-US" sz="3600" b="1" i="1" dirty="0">
                <a:solidFill>
                  <a:srgbClr val="0000CC"/>
                </a:solidFill>
                <a:latin typeface="Times New Roman"/>
                <a:ea typeface="Times New Roman"/>
              </a:rPr>
              <a:t>,</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chữa</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đồ</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Cả</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ngày</a:t>
            </a:r>
            <a:r>
              <a:rPr lang="en-US" sz="3600" b="1" i="1" dirty="0">
                <a:solidFill>
                  <a:srgbClr val="0000CC"/>
                </a:solidFill>
                <a:latin typeface="Times New Roman"/>
                <a:ea typeface="Times New Roman"/>
              </a:rPr>
              <a:t> </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con </a:t>
            </a:r>
            <a:r>
              <a:rPr lang="en-US" sz="3600" b="1" i="1" dirty="0" err="1">
                <a:solidFill>
                  <a:srgbClr val="0000CC"/>
                </a:solidFill>
                <a:latin typeface="Times New Roman"/>
                <a:ea typeface="Times New Roman"/>
              </a:rPr>
              <a:t>đùa</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nghịch</a:t>
            </a:r>
            <a:r>
              <a:rPr lang="en-US" sz="3600" b="1" dirty="0">
                <a:solidFill>
                  <a:srgbClr val="0000CC"/>
                </a:solidFill>
                <a:latin typeface="Times New Roman"/>
                <a:ea typeface="Times New Roman"/>
              </a:rPr>
              <a:t>.</a:t>
            </a:r>
            <a:r>
              <a:rPr lang="en-US" sz="3600" b="1" dirty="0">
                <a:solidFill>
                  <a:srgbClr val="FF0000"/>
                </a:solidFill>
                <a:latin typeface="Times New Roman"/>
                <a:ea typeface="Times New Roman"/>
              </a:rPr>
              <a:t>//</a:t>
            </a:r>
          </a:p>
        </p:txBody>
      </p:sp>
      <p:sp>
        <p:nvSpPr>
          <p:cNvPr id="56" name="Rectangle 55"/>
          <p:cNvSpPr/>
          <p:nvPr/>
        </p:nvSpPr>
        <p:spPr>
          <a:xfrm>
            <a:off x="345449" y="2888754"/>
            <a:ext cx="2059506" cy="646331"/>
          </a:xfrm>
          <a:prstGeom prst="rect">
            <a:avLst/>
          </a:prstGeom>
        </p:spPr>
        <p:txBody>
          <a:bodyPr wrap="square">
            <a:spAutoFit/>
          </a:bodyPr>
          <a:lstStyle/>
          <a:p>
            <a:pPr algn="just"/>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7" name="Rectangle 56"/>
          <p:cNvSpPr/>
          <p:nvPr/>
        </p:nvSpPr>
        <p:spPr>
          <a:xfrm>
            <a:off x="2097636" y="2815194"/>
            <a:ext cx="2346215"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uống </a:t>
            </a:r>
            <a:r>
              <a:rPr lang="vi-VN" sz="3600" b="1" i="1" dirty="0">
                <a:solidFill>
                  <a:srgbClr val="FF0000"/>
                </a:solidFill>
                <a:latin typeface="Times New Roman" pitchFamily="18" charset="0"/>
                <a:cs typeface="Times New Roman" pitchFamily="18" charset="0"/>
              </a:rPr>
              <a:t>tr</a:t>
            </a:r>
            <a:r>
              <a:rPr lang="vi-VN" sz="3600" b="1" i="1" dirty="0">
                <a:solidFill>
                  <a:srgbClr val="0000CC"/>
                </a:solidFill>
                <a:latin typeface="Times New Roman" pitchFamily="18" charset="0"/>
                <a:cs typeface="Times New Roman" pitchFamily="18" charset="0"/>
              </a:rPr>
              <a:t>à</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8" name="Rectangle 57"/>
          <p:cNvSpPr/>
          <p:nvPr/>
        </p:nvSpPr>
        <p:spPr>
          <a:xfrm>
            <a:off x="2557939" y="3628026"/>
            <a:ext cx="2796381"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ngh</a:t>
            </a:r>
            <a:r>
              <a:rPr lang="vi-VN" sz="3600" b="1" i="1" dirty="0">
                <a:solidFill>
                  <a:srgbClr val="FF0000"/>
                </a:solidFill>
                <a:latin typeface="Times New Roman" pitchFamily="18" charset="0"/>
                <a:cs typeface="Times New Roman" pitchFamily="18" charset="0"/>
              </a:rPr>
              <a:t>ịch</a:t>
            </a:r>
            <a:r>
              <a:rPr lang="vi-VN" sz="3600" b="1" i="1" dirty="0">
                <a:solidFill>
                  <a:srgbClr val="0000CC"/>
                </a:solidFill>
                <a:latin typeface="Times New Roman" pitchFamily="18" charset="0"/>
                <a:cs typeface="Times New Roman" pitchFamily="18" charset="0"/>
              </a:rPr>
              <a:t>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ắm</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9" name="Rectangle 58"/>
          <p:cNvSpPr/>
          <p:nvPr/>
        </p:nvSpPr>
        <p:spPr>
          <a:xfrm>
            <a:off x="4023519" y="2815194"/>
            <a:ext cx="1910642" cy="646331"/>
          </a:xfrm>
          <a:prstGeom prst="rect">
            <a:avLst/>
          </a:prstGeom>
        </p:spPr>
        <p:txBody>
          <a:bodyPr wrap="square">
            <a:spAutoFit/>
          </a:bodyPr>
          <a:lstStyle/>
          <a:p>
            <a:pPr lvl="0" algn="just"/>
            <a:r>
              <a:rPr lang="en-US" sz="3600" b="1" i="1">
                <a:solidFill>
                  <a:srgbClr val="FF0000"/>
                </a:solidFill>
                <a:latin typeface="Times New Roman" pitchFamily="18" charset="0"/>
                <a:cs typeface="Times New Roman" pitchFamily="18" charset="0"/>
              </a:rPr>
              <a:t>s</a:t>
            </a:r>
            <a:r>
              <a:rPr lang="vi-VN" sz="3600" b="1" i="1">
                <a:solidFill>
                  <a:srgbClr val="0000CC"/>
                </a:solidFill>
                <a:latin typeface="Times New Roman" pitchFamily="18" charset="0"/>
                <a:cs typeface="Times New Roman" pitchFamily="18" charset="0"/>
              </a:rPr>
              <a:t>ay </a:t>
            </a:r>
            <a:r>
              <a:rPr lang="vi-VN" sz="3600" b="1" i="1" dirty="0">
                <a:solidFill>
                  <a:srgbClr val="0000CC"/>
                </a:solidFill>
                <a:latin typeface="Times New Roman" pitchFamily="18" charset="0"/>
                <a:cs typeface="Times New Roman" pitchFamily="18" charset="0"/>
              </a:rPr>
              <a:t>mê,</a:t>
            </a:r>
            <a:endParaRPr lang="en-US" sz="3600" b="1" dirty="0">
              <a:solidFill>
                <a:srgbClr val="0000CC"/>
              </a:solidFill>
              <a:latin typeface="Times New Roman" pitchFamily="18" charset="0"/>
              <a:cs typeface="Times New Roman" pitchFamily="18" charset="0"/>
            </a:endParaRPr>
          </a:p>
        </p:txBody>
      </p:sp>
      <p:sp>
        <p:nvSpPr>
          <p:cNvPr id="60" name="Rectangle 59"/>
          <p:cNvSpPr/>
          <p:nvPr/>
        </p:nvSpPr>
        <p:spPr>
          <a:xfrm>
            <a:off x="339891" y="2811623"/>
            <a:ext cx="1915909"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d</a:t>
            </a:r>
            <a:r>
              <a:rPr lang="vi-VN" sz="3600" b="1" i="1" dirty="0">
                <a:solidFill>
                  <a:srgbClr val="0000CC"/>
                </a:solidFill>
                <a:latin typeface="Times New Roman" pitchFamily="18" charset="0"/>
                <a:cs typeface="Times New Roman" pitchFamily="18" charset="0"/>
              </a:rPr>
              <a:t>ọn </a:t>
            </a:r>
            <a:r>
              <a:rPr lang="vi-VN" sz="3600" b="1" i="1" dirty="0">
                <a:solidFill>
                  <a:srgbClr val="FF0000"/>
                </a:solidFill>
                <a:latin typeface="Times New Roman" pitchFamily="18" charset="0"/>
                <a:cs typeface="Times New Roman" pitchFamily="18" charset="0"/>
              </a:rPr>
              <a:t>d</a:t>
            </a:r>
            <a:r>
              <a:rPr lang="vi-VN" sz="3600" b="1" i="1" dirty="0">
                <a:solidFill>
                  <a:srgbClr val="0000CC"/>
                </a:solidFill>
                <a:latin typeface="Times New Roman" pitchFamily="18" charset="0"/>
                <a:cs typeface="Times New Roman" pitchFamily="18" charset="0"/>
              </a:rPr>
              <a:t>ẹp</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61" name="Rectangle 60"/>
          <p:cNvSpPr/>
          <p:nvPr/>
        </p:nvSpPr>
        <p:spPr>
          <a:xfrm>
            <a:off x="243870" y="3589586"/>
            <a:ext cx="2159566" cy="646331"/>
          </a:xfrm>
          <a:prstGeom prst="rect">
            <a:avLst/>
          </a:prstGeom>
        </p:spPr>
        <p:txBody>
          <a:bodyPr wrap="none">
            <a:spAutoFit/>
          </a:bodyPr>
          <a:lstStyle/>
          <a:p>
            <a:r>
              <a:rPr lang="vi-VN" sz="3600" b="1" i="1" dirty="0">
                <a:solidFill>
                  <a:srgbClr val="0000CC"/>
                </a:solidFill>
                <a:latin typeface="Times New Roman" pitchFamily="18" charset="0"/>
                <a:cs typeface="Times New Roman" pitchFamily="18" charset="0"/>
              </a:rPr>
              <a:t>buổi </a:t>
            </a:r>
            <a:r>
              <a:rPr lang="vi-VN" sz="3600" b="1" i="1" dirty="0">
                <a:solidFill>
                  <a:srgbClr val="FF0000"/>
                </a:solidFill>
                <a:latin typeface="Times New Roman" pitchFamily="18" charset="0"/>
                <a:cs typeface="Times New Roman" pitchFamily="18" charset="0"/>
              </a:rPr>
              <a:t>s</a:t>
            </a:r>
            <a:r>
              <a:rPr lang="vi-VN" sz="3600" b="1" i="1" dirty="0">
                <a:solidFill>
                  <a:srgbClr val="0000CC"/>
                </a:solidFill>
                <a:latin typeface="Times New Roman" pitchFamily="18" charset="0"/>
                <a:cs typeface="Times New Roman" pitchFamily="18" charset="0"/>
              </a:rPr>
              <a:t>áng</a:t>
            </a:r>
            <a:r>
              <a:rPr lang="en-US" sz="3600" b="1" i="1" dirty="0">
                <a:solidFill>
                  <a:srgbClr val="0000CC"/>
                </a:solidFill>
                <a:latin typeface="Times New Roman" pitchFamily="18" charset="0"/>
                <a:cs typeface="Times New Roman" pitchFamily="18" charset="0"/>
              </a:rPr>
              <a:t>,</a:t>
            </a:r>
            <a:endParaRPr lang="en-US" sz="3600" dirty="0"/>
          </a:p>
        </p:txBody>
      </p:sp>
    </p:spTree>
    <p:extLst>
      <p:ext uri="{BB962C8B-B14F-4D97-AF65-F5344CB8AC3E}">
        <p14:creationId xmlns:p14="http://schemas.microsoft.com/office/powerpoint/2010/main" val="417932527"/>
      </p:ext>
    </p:extLst>
  </p:cSld>
  <p:clrMapOvr>
    <a:masterClrMapping/>
  </p:clrMapOvr>
  <p:transition spd="slow">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6233319" y="2743200"/>
            <a:ext cx="8610600" cy="646331"/>
          </a:xfrm>
          <a:prstGeom prst="rect">
            <a:avLst/>
          </a:prstGeom>
        </p:spPr>
        <p:txBody>
          <a:bodyPr wrap="square">
            <a:spAutoFit/>
          </a:bodyPr>
          <a:lstStyle/>
          <a:p>
            <a:pPr>
              <a:spcAft>
                <a:spcPts val="0"/>
              </a:spcAft>
            </a:pP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4</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a:ea typeface="Times New Roman"/>
              </a:rPr>
              <a:t>Em</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thích</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hình</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ảnh</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của</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ai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nhất</a:t>
            </a:r>
            <a:r>
              <a:rPr lang="en-US" sz="3600" b="1" dirty="0">
                <a:solidFill>
                  <a:srgbClr val="FF0000"/>
                </a:solidFill>
                <a:latin typeface="Times New Roman"/>
                <a:ea typeface="Times New Roman"/>
              </a:rPr>
              <a:t>?</a:t>
            </a:r>
            <a:endParaRPr lang="en-US" sz="3200" b="1" dirty="0">
              <a:solidFill>
                <a:srgbClr val="FF0000"/>
              </a:solidFill>
              <a:effectLst/>
              <a:latin typeface="Times New Roman"/>
              <a:ea typeface="Times New Roman"/>
            </a:endParaRPr>
          </a:p>
        </p:txBody>
      </p:sp>
      <p:sp>
        <p:nvSpPr>
          <p:cNvPr id="12" name="Rectangle 11"/>
          <p:cNvSpPr/>
          <p:nvPr/>
        </p:nvSpPr>
        <p:spPr>
          <a:xfrm>
            <a:off x="5934161" y="3546341"/>
            <a:ext cx="10001731" cy="2308324"/>
          </a:xfrm>
          <a:prstGeom prst="rect">
            <a:avLst/>
          </a:prstGeom>
        </p:spPr>
        <p:txBody>
          <a:bodyPr wrap="square">
            <a:spAutoFit/>
          </a:bodyPr>
          <a:lstStyle/>
          <a:p>
            <a:pPr algn="just">
              <a:spcAft>
                <a:spcPts val="0"/>
              </a:spcAft>
            </a:pPr>
            <a:r>
              <a:rPr lang="nl-NL" sz="3600" b="1">
                <a:solidFill>
                  <a:srgbClr val="0000CC"/>
                </a:solidFill>
                <a:latin typeface="Times New Roman"/>
                <a:ea typeface="Times New Roman"/>
              </a:rPr>
              <a:t>    Em thích </a:t>
            </a:r>
            <a:r>
              <a:rPr lang="nl-NL" sz="3600" b="1" dirty="0">
                <a:solidFill>
                  <a:srgbClr val="0000CC"/>
                </a:solidFill>
                <a:latin typeface="Times New Roman"/>
                <a:ea typeface="Times New Roman"/>
              </a:rPr>
              <a:t>nhất hình ảnh của bà. Bà của bạn nhỏ trong bài thơ rất giống bà em: dáng cũng hơi còng, bà có tuổi nhưng vẫn hay làm, luôn dọn dẹp nhà cửa sạch sẽ,...)</a:t>
            </a:r>
            <a:endParaRPr lang="en-US" sz="3200" b="1" dirty="0">
              <a:solidFill>
                <a:srgbClr val="0000CC"/>
              </a:solidFill>
              <a:effectLst/>
              <a:latin typeface="Times New Roman"/>
              <a:ea typeface="Times New Roman"/>
            </a:endParaRPr>
          </a:p>
        </p:txBody>
      </p:sp>
      <p:grpSp>
        <p:nvGrpSpPr>
          <p:cNvPr id="23" name="Group 22"/>
          <p:cNvGrpSpPr/>
          <p:nvPr/>
        </p:nvGrpSpPr>
        <p:grpSpPr>
          <a:xfrm>
            <a:off x="5106305" y="737971"/>
            <a:ext cx="5807932" cy="1153365"/>
            <a:chOff x="5090320" y="682143"/>
            <a:chExt cx="5807932" cy="1153365"/>
          </a:xfrm>
        </p:grpSpPr>
        <p:grpSp>
          <p:nvGrpSpPr>
            <p:cNvPr id="24" name="Group 23"/>
            <p:cNvGrpSpPr/>
            <p:nvPr/>
          </p:nvGrpSpPr>
          <p:grpSpPr>
            <a:xfrm>
              <a:off x="6765269" y="682143"/>
              <a:ext cx="2300566" cy="523220"/>
              <a:chOff x="6651116" y="743102"/>
              <a:chExt cx="2261748" cy="523220"/>
            </a:xfrm>
          </p:grpSpPr>
          <p:sp>
            <p:nvSpPr>
              <p:cNvPr id="43" name="TextBox 42"/>
              <p:cNvSpPr txBox="1"/>
              <p:nvPr/>
            </p:nvSpPr>
            <p:spPr>
              <a:xfrm>
                <a:off x="6651116" y="743102"/>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cxnSp>
            <p:nvCxnSpPr>
              <p:cNvPr id="40" name="Straight Connector 39"/>
              <p:cNvCxnSpPr/>
              <p:nvPr/>
            </p:nvCxnSpPr>
            <p:spPr>
              <a:xfrm>
                <a:off x="6796269" y="1234439"/>
                <a:ext cx="192390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5" name="Text Box 14"/>
            <p:cNvSpPr txBox="1">
              <a:spLocks noChangeArrowheads="1"/>
            </p:cNvSpPr>
            <p:nvPr/>
          </p:nvSpPr>
          <p:spPr bwMode="auto">
            <a:xfrm>
              <a:off x="5090320" y="1197974"/>
              <a:ext cx="580793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0"/>
                </a:spcBef>
                <a:defRPr/>
              </a:pPr>
              <a:r>
                <a:rPr lang="en-US" sz="3200" b="1" dirty="0">
                  <a:solidFill>
                    <a:srgbClr val="FF0000"/>
                  </a:solidFill>
                  <a:latin typeface="Times New Roman" pitchFamily="18" charset="0"/>
                  <a:cs typeface="Times New Roman" pitchFamily="18" charset="0"/>
                </a:rPr>
                <a:t>BÀI 1</a:t>
              </a:r>
              <a:r>
                <a:rPr lang="vi-VN" sz="3200" b="1" dirty="0">
                  <a:solidFill>
                    <a:srgbClr val="FF0000"/>
                  </a:solidFill>
                  <a:latin typeface="Times New Roman" pitchFamily="18" charset="0"/>
                  <a:cs typeface="Times New Roman" pitchFamily="18" charset="0"/>
                </a:rPr>
                <a:t>9</a:t>
              </a:r>
              <a:r>
                <a:rPr lang="en-US" sz="3200" b="1" dirty="0">
                  <a:solidFill>
                    <a:srgbClr val="FF0000"/>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KHI CẢ NHÀ BÉ TÍ</a:t>
              </a:r>
              <a:endParaRPr lang="en-US" sz="3200" b="1" dirty="0">
                <a:solidFill>
                  <a:srgbClr val="0000CC"/>
                </a:solidFill>
                <a:latin typeface="Times New Roman" pitchFamily="18" charset="0"/>
              </a:endParaRPr>
            </a:p>
          </p:txBody>
        </p:sp>
      </p:grpSp>
      <p:cxnSp>
        <p:nvCxnSpPr>
          <p:cNvPr id="44" name="Straight Connector 43"/>
          <p:cNvCxnSpPr/>
          <p:nvPr/>
        </p:nvCxnSpPr>
        <p:spPr>
          <a:xfrm>
            <a:off x="5699919" y="2732038"/>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46" name="Rectangle 45"/>
          <p:cNvSpPr/>
          <p:nvPr/>
        </p:nvSpPr>
        <p:spPr>
          <a:xfrm>
            <a:off x="365918" y="5147217"/>
            <a:ext cx="5410201" cy="2308324"/>
          </a:xfrm>
          <a:prstGeom prst="rect">
            <a:avLst/>
          </a:prstGeom>
        </p:spPr>
        <p:txBody>
          <a:bodyPr wrap="square">
            <a:spAutoFit/>
          </a:bodyPr>
          <a:lstStyle/>
          <a:p>
            <a:pPr lvl="0">
              <a:spcAft>
                <a:spcPts val="0"/>
              </a:spcAft>
            </a:pPr>
            <a:r>
              <a:rPr lang="en-US" sz="3600" b="1" i="1" dirty="0" err="1">
                <a:solidFill>
                  <a:srgbClr val="0000CC"/>
                </a:solidFill>
                <a:latin typeface="Times New Roman"/>
                <a:ea typeface="Times New Roman"/>
              </a:rPr>
              <a:t>Khi</a:t>
            </a:r>
            <a:r>
              <a:rPr lang="en-US" sz="3600" b="1" i="1" dirty="0">
                <a:solidFill>
                  <a:srgbClr val="0000CC"/>
                </a:solidFill>
                <a:latin typeface="Times New Roman"/>
                <a:ea typeface="Times New Roman"/>
              </a:rPr>
              <a:t> con</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còn</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bé</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tí</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Chẳng</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đọc</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sách</a:t>
            </a:r>
            <a:r>
              <a:rPr lang="en-US" sz="3600" b="1" i="1" dirty="0">
                <a:solidFill>
                  <a:srgbClr val="0000CC"/>
                </a:solidFill>
                <a:latin typeface="Times New Roman"/>
                <a:ea typeface="Times New Roman"/>
              </a:rPr>
              <a:t>,</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chơi</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cờ</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Chẳng</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dọn</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dẹp</a:t>
            </a:r>
            <a:r>
              <a:rPr lang="en-US" sz="3600" b="1" i="1" dirty="0">
                <a:solidFill>
                  <a:srgbClr val="0000CC"/>
                </a:solidFill>
                <a:latin typeface="Times New Roman"/>
                <a:ea typeface="Times New Roman"/>
              </a:rPr>
              <a:t>,</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chữa</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đồ</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Cả</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ngày</a:t>
            </a:r>
            <a:r>
              <a:rPr lang="en-US" sz="3600" b="1" i="1" dirty="0">
                <a:solidFill>
                  <a:srgbClr val="0000CC"/>
                </a:solidFill>
                <a:latin typeface="Times New Roman"/>
                <a:ea typeface="Times New Roman"/>
              </a:rPr>
              <a:t> </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con </a:t>
            </a:r>
            <a:r>
              <a:rPr lang="en-US" sz="3600" b="1" i="1" dirty="0" err="1">
                <a:solidFill>
                  <a:srgbClr val="0000CC"/>
                </a:solidFill>
                <a:latin typeface="Times New Roman"/>
                <a:ea typeface="Times New Roman"/>
              </a:rPr>
              <a:t>đùa</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nghịch</a:t>
            </a:r>
            <a:r>
              <a:rPr lang="en-US" sz="3600" b="1" dirty="0">
                <a:solidFill>
                  <a:srgbClr val="0000CC"/>
                </a:solidFill>
                <a:latin typeface="Times New Roman"/>
                <a:ea typeface="Times New Roman"/>
              </a:rPr>
              <a:t>.</a:t>
            </a:r>
            <a:r>
              <a:rPr lang="en-US" sz="3600" b="1" dirty="0">
                <a:solidFill>
                  <a:srgbClr val="FF0000"/>
                </a:solidFill>
                <a:latin typeface="Times New Roman"/>
                <a:ea typeface="Times New Roman"/>
              </a:rPr>
              <a:t>//</a:t>
            </a:r>
          </a:p>
        </p:txBody>
      </p:sp>
      <p:sp>
        <p:nvSpPr>
          <p:cNvPr id="47" name="Rectangle 46"/>
          <p:cNvSpPr/>
          <p:nvPr/>
        </p:nvSpPr>
        <p:spPr>
          <a:xfrm>
            <a:off x="345449" y="2888754"/>
            <a:ext cx="2059506" cy="646331"/>
          </a:xfrm>
          <a:prstGeom prst="rect">
            <a:avLst/>
          </a:prstGeom>
        </p:spPr>
        <p:txBody>
          <a:bodyPr wrap="square">
            <a:spAutoFit/>
          </a:bodyPr>
          <a:lstStyle/>
          <a:p>
            <a:pPr algn="just"/>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8" name="Rectangle 47"/>
          <p:cNvSpPr/>
          <p:nvPr/>
        </p:nvSpPr>
        <p:spPr>
          <a:xfrm>
            <a:off x="2097636" y="2815194"/>
            <a:ext cx="2346215"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uống </a:t>
            </a:r>
            <a:r>
              <a:rPr lang="vi-VN" sz="3600" b="1" i="1" dirty="0">
                <a:solidFill>
                  <a:srgbClr val="FF0000"/>
                </a:solidFill>
                <a:latin typeface="Times New Roman" pitchFamily="18" charset="0"/>
                <a:cs typeface="Times New Roman" pitchFamily="18" charset="0"/>
              </a:rPr>
              <a:t>tr</a:t>
            </a:r>
            <a:r>
              <a:rPr lang="vi-VN" sz="3600" b="1" i="1" dirty="0">
                <a:solidFill>
                  <a:srgbClr val="0000CC"/>
                </a:solidFill>
                <a:latin typeface="Times New Roman" pitchFamily="18" charset="0"/>
                <a:cs typeface="Times New Roman" pitchFamily="18" charset="0"/>
              </a:rPr>
              <a:t>à</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49" name="Rectangle 48"/>
          <p:cNvSpPr/>
          <p:nvPr/>
        </p:nvSpPr>
        <p:spPr>
          <a:xfrm>
            <a:off x="2557939" y="3628026"/>
            <a:ext cx="2796381"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ngh</a:t>
            </a:r>
            <a:r>
              <a:rPr lang="vi-VN" sz="3600" b="1" i="1" dirty="0">
                <a:solidFill>
                  <a:srgbClr val="FF0000"/>
                </a:solidFill>
                <a:latin typeface="Times New Roman" pitchFamily="18" charset="0"/>
                <a:cs typeface="Times New Roman" pitchFamily="18" charset="0"/>
              </a:rPr>
              <a:t>ịch</a:t>
            </a:r>
            <a:r>
              <a:rPr lang="vi-VN" sz="3600" b="1" i="1" dirty="0">
                <a:solidFill>
                  <a:srgbClr val="0000CC"/>
                </a:solidFill>
                <a:latin typeface="Times New Roman" pitchFamily="18" charset="0"/>
                <a:cs typeface="Times New Roman" pitchFamily="18" charset="0"/>
              </a:rPr>
              <a:t>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ắm</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0" name="Rectangle 49"/>
          <p:cNvSpPr/>
          <p:nvPr/>
        </p:nvSpPr>
        <p:spPr>
          <a:xfrm>
            <a:off x="4023519" y="2815194"/>
            <a:ext cx="1910642" cy="646331"/>
          </a:xfrm>
          <a:prstGeom prst="rect">
            <a:avLst/>
          </a:prstGeom>
        </p:spPr>
        <p:txBody>
          <a:bodyPr wrap="square">
            <a:spAutoFit/>
          </a:bodyPr>
          <a:lstStyle/>
          <a:p>
            <a:pPr lvl="0" algn="just"/>
            <a:r>
              <a:rPr lang="en-US" sz="3600" b="1" i="1">
                <a:solidFill>
                  <a:srgbClr val="FF0000"/>
                </a:solidFill>
                <a:latin typeface="Times New Roman" pitchFamily="18" charset="0"/>
                <a:cs typeface="Times New Roman" pitchFamily="18" charset="0"/>
              </a:rPr>
              <a:t>s</a:t>
            </a:r>
            <a:r>
              <a:rPr lang="vi-VN" sz="3600" b="1" i="1">
                <a:solidFill>
                  <a:srgbClr val="0000CC"/>
                </a:solidFill>
                <a:latin typeface="Times New Roman" pitchFamily="18" charset="0"/>
                <a:cs typeface="Times New Roman" pitchFamily="18" charset="0"/>
              </a:rPr>
              <a:t>ay </a:t>
            </a:r>
            <a:r>
              <a:rPr lang="vi-VN" sz="3600" b="1" i="1" dirty="0">
                <a:solidFill>
                  <a:srgbClr val="0000CC"/>
                </a:solidFill>
                <a:latin typeface="Times New Roman" pitchFamily="18" charset="0"/>
                <a:cs typeface="Times New Roman" pitchFamily="18" charset="0"/>
              </a:rPr>
              <a:t>mê,</a:t>
            </a:r>
            <a:endParaRPr lang="en-US" sz="3600" b="1" dirty="0">
              <a:solidFill>
                <a:srgbClr val="0000CC"/>
              </a:solidFill>
              <a:latin typeface="Times New Roman" pitchFamily="18" charset="0"/>
              <a:cs typeface="Times New Roman" pitchFamily="18" charset="0"/>
            </a:endParaRPr>
          </a:p>
        </p:txBody>
      </p:sp>
      <p:sp>
        <p:nvSpPr>
          <p:cNvPr id="51" name="Rectangle 50"/>
          <p:cNvSpPr/>
          <p:nvPr/>
        </p:nvSpPr>
        <p:spPr>
          <a:xfrm>
            <a:off x="339891" y="2811623"/>
            <a:ext cx="1915909"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d</a:t>
            </a:r>
            <a:r>
              <a:rPr lang="vi-VN" sz="3600" b="1" i="1" dirty="0">
                <a:solidFill>
                  <a:srgbClr val="0000CC"/>
                </a:solidFill>
                <a:latin typeface="Times New Roman" pitchFamily="18" charset="0"/>
                <a:cs typeface="Times New Roman" pitchFamily="18" charset="0"/>
              </a:rPr>
              <a:t>ọn </a:t>
            </a:r>
            <a:r>
              <a:rPr lang="vi-VN" sz="3600" b="1" i="1" dirty="0">
                <a:solidFill>
                  <a:srgbClr val="FF0000"/>
                </a:solidFill>
                <a:latin typeface="Times New Roman" pitchFamily="18" charset="0"/>
                <a:cs typeface="Times New Roman" pitchFamily="18" charset="0"/>
              </a:rPr>
              <a:t>d</a:t>
            </a:r>
            <a:r>
              <a:rPr lang="vi-VN" sz="3600" b="1" i="1" dirty="0">
                <a:solidFill>
                  <a:srgbClr val="0000CC"/>
                </a:solidFill>
                <a:latin typeface="Times New Roman" pitchFamily="18" charset="0"/>
                <a:cs typeface="Times New Roman" pitchFamily="18" charset="0"/>
              </a:rPr>
              <a:t>ẹp</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2" name="Rectangle 51"/>
          <p:cNvSpPr/>
          <p:nvPr/>
        </p:nvSpPr>
        <p:spPr>
          <a:xfrm>
            <a:off x="243870" y="3589586"/>
            <a:ext cx="2159566" cy="646331"/>
          </a:xfrm>
          <a:prstGeom prst="rect">
            <a:avLst/>
          </a:prstGeom>
        </p:spPr>
        <p:txBody>
          <a:bodyPr wrap="none">
            <a:spAutoFit/>
          </a:bodyPr>
          <a:lstStyle/>
          <a:p>
            <a:r>
              <a:rPr lang="vi-VN" sz="3600" b="1" i="1" dirty="0">
                <a:solidFill>
                  <a:srgbClr val="0000CC"/>
                </a:solidFill>
                <a:latin typeface="Times New Roman" pitchFamily="18" charset="0"/>
                <a:cs typeface="Times New Roman" pitchFamily="18" charset="0"/>
              </a:rPr>
              <a:t>buổi </a:t>
            </a:r>
            <a:r>
              <a:rPr lang="vi-VN" sz="3600" b="1" i="1" dirty="0">
                <a:solidFill>
                  <a:srgbClr val="FF0000"/>
                </a:solidFill>
                <a:latin typeface="Times New Roman" pitchFamily="18" charset="0"/>
                <a:cs typeface="Times New Roman" pitchFamily="18" charset="0"/>
              </a:rPr>
              <a:t>s</a:t>
            </a:r>
            <a:r>
              <a:rPr lang="vi-VN" sz="3600" b="1" i="1" dirty="0">
                <a:solidFill>
                  <a:srgbClr val="0000CC"/>
                </a:solidFill>
                <a:latin typeface="Times New Roman" pitchFamily="18" charset="0"/>
                <a:cs typeface="Times New Roman" pitchFamily="18" charset="0"/>
              </a:rPr>
              <a:t>áng</a:t>
            </a:r>
            <a:r>
              <a:rPr lang="en-US" sz="3600" b="1" i="1" dirty="0">
                <a:solidFill>
                  <a:srgbClr val="0000CC"/>
                </a:solidFill>
                <a:latin typeface="Times New Roman" pitchFamily="18" charset="0"/>
                <a:cs typeface="Times New Roman" pitchFamily="18" charset="0"/>
              </a:rPr>
              <a:t>,</a:t>
            </a:r>
            <a:endParaRPr lang="en-US" sz="3600" dirty="0"/>
          </a:p>
        </p:txBody>
      </p:sp>
    </p:spTree>
    <p:extLst>
      <p:ext uri="{BB962C8B-B14F-4D97-AF65-F5344CB8AC3E}">
        <p14:creationId xmlns:p14="http://schemas.microsoft.com/office/powerpoint/2010/main" val="79907421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9299474" y="1907107"/>
            <a:ext cx="2877445" cy="654607"/>
            <a:chOff x="1024127" y="1442589"/>
            <a:chExt cx="2877445"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050082"/>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4" name="Text Box 2"/>
          <p:cNvSpPr txBox="1">
            <a:spLocks noChangeArrowheads="1"/>
          </p:cNvSpPr>
          <p:nvPr/>
        </p:nvSpPr>
        <p:spPr bwMode="auto">
          <a:xfrm>
            <a:off x="8671719" y="2819400"/>
            <a:ext cx="4138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a:solidFill>
                  <a:srgbClr val="FF0000"/>
                </a:solidFill>
                <a:latin typeface="Times New Roman" pitchFamily="18" charset="0"/>
                <a:cs typeface="Times New Roman" pitchFamily="18" charset="0"/>
              </a:rPr>
              <a:t>NỘI DUNG</a:t>
            </a:r>
          </a:p>
        </p:txBody>
      </p:sp>
      <p:grpSp>
        <p:nvGrpSpPr>
          <p:cNvPr id="3" name="Group 2"/>
          <p:cNvGrpSpPr/>
          <p:nvPr/>
        </p:nvGrpSpPr>
        <p:grpSpPr>
          <a:xfrm>
            <a:off x="6217442" y="3563423"/>
            <a:ext cx="8991602" cy="4503736"/>
            <a:chOff x="6217442" y="3563423"/>
            <a:chExt cx="8991602" cy="4503736"/>
          </a:xfrm>
        </p:grpSpPr>
        <p:grpSp>
          <p:nvGrpSpPr>
            <p:cNvPr id="4" name="Group 3"/>
            <p:cNvGrpSpPr/>
            <p:nvPr/>
          </p:nvGrpSpPr>
          <p:grpSpPr>
            <a:xfrm>
              <a:off x="6217442" y="3563423"/>
              <a:ext cx="8991602" cy="4503736"/>
              <a:chOff x="6004720" y="3563423"/>
              <a:chExt cx="9525001" cy="4503736"/>
            </a:xfrm>
          </p:grpSpPr>
          <p:pic>
            <p:nvPicPr>
              <p:cNvPr id="41"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515353" y="1052790"/>
                <a:ext cx="4503736" cy="9525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702916" y="4346198"/>
                <a:ext cx="8137526" cy="707886"/>
              </a:xfrm>
              <a:prstGeom prst="rect">
                <a:avLst/>
              </a:prstGeom>
            </p:spPr>
            <p:txBody>
              <a:bodyPr>
                <a:spAutoFit/>
              </a:bodyPr>
              <a:lstStyle/>
              <a:p>
                <a:pPr algn="just"/>
                <a:endParaRPr lang="en-US" sz="4000" dirty="0">
                  <a:solidFill>
                    <a:srgbClr val="FF0000"/>
                  </a:solidFill>
                  <a:latin typeface="Times New Roman" pitchFamily="18" charset="0"/>
                  <a:cs typeface="Times New Roman" pitchFamily="18" charset="0"/>
                </a:endParaRPr>
              </a:p>
            </p:txBody>
          </p:sp>
        </p:grpSp>
        <p:sp>
          <p:nvSpPr>
            <p:cNvPr id="5" name="Rectangle 4"/>
            <p:cNvSpPr/>
            <p:nvPr/>
          </p:nvSpPr>
          <p:spPr>
            <a:xfrm>
              <a:off x="7094073" y="4384130"/>
              <a:ext cx="7464291" cy="2862322"/>
            </a:xfrm>
            <a:prstGeom prst="rect">
              <a:avLst/>
            </a:prstGeom>
          </p:spPr>
          <p:txBody>
            <a:bodyPr wrap="square">
              <a:spAutoFit/>
            </a:bodyPr>
            <a:lstStyle/>
            <a:p>
              <a:pPr algn="just"/>
              <a:r>
                <a:rPr lang="en-US" sz="3600" b="1" i="1" dirty="0" err="1">
                  <a:solidFill>
                    <a:srgbClr val="FF0000"/>
                  </a:solidFill>
                  <a:latin typeface="Times New Roman"/>
                  <a:ea typeface="Times New Roman"/>
                </a:rPr>
                <a:t>Bài</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thơ</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cho</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biết</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được</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tình</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cảm</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của</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bạn</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nhỏ</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với</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người</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thân</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trong</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gia</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đình</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thông</a:t>
              </a:r>
              <a:r>
                <a:rPr lang="en-US" sz="3600" b="1" i="1" dirty="0">
                  <a:solidFill>
                    <a:srgbClr val="FF0000"/>
                  </a:solidFill>
                  <a:latin typeface="Times New Roman"/>
                  <a:ea typeface="Times New Roman"/>
                </a:rPr>
                <a:t> qua </a:t>
              </a:r>
              <a:r>
                <a:rPr lang="en-US" sz="3600" b="1" i="1" dirty="0" err="1">
                  <a:solidFill>
                    <a:srgbClr val="FF0000"/>
                  </a:solidFill>
                  <a:latin typeface="Times New Roman"/>
                  <a:ea typeface="Times New Roman"/>
                </a:rPr>
                <a:t>từ</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ngữ</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hình</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ảnh</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miêu</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tả</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cử</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chỉ</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hành</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động</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lời</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nói</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suy</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nghĩ</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của</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nhân</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vật</a:t>
              </a:r>
              <a:r>
                <a:rPr lang="en-US" sz="3600" b="1" i="1" dirty="0">
                  <a:solidFill>
                    <a:srgbClr val="FF0000"/>
                  </a:solidFill>
                  <a:latin typeface="Times New Roman"/>
                  <a:ea typeface="Times New Roman"/>
                </a:rPr>
                <a:t>.</a:t>
              </a:r>
              <a:endParaRPr lang="en-US" sz="3600" i="1" dirty="0">
                <a:solidFill>
                  <a:srgbClr val="FF0000"/>
                </a:solidFill>
              </a:endParaRPr>
            </a:p>
          </p:txBody>
        </p:sp>
      </p:grpSp>
      <p:grpSp>
        <p:nvGrpSpPr>
          <p:cNvPr id="35" name="Group 34"/>
          <p:cNvGrpSpPr/>
          <p:nvPr/>
        </p:nvGrpSpPr>
        <p:grpSpPr>
          <a:xfrm>
            <a:off x="5090320" y="682143"/>
            <a:ext cx="5807932" cy="1153365"/>
            <a:chOff x="5090320" y="682143"/>
            <a:chExt cx="5807932" cy="1153365"/>
          </a:xfrm>
        </p:grpSpPr>
        <p:grpSp>
          <p:nvGrpSpPr>
            <p:cNvPr id="39" name="Group 38"/>
            <p:cNvGrpSpPr/>
            <p:nvPr/>
          </p:nvGrpSpPr>
          <p:grpSpPr>
            <a:xfrm>
              <a:off x="6765269" y="682143"/>
              <a:ext cx="2300566" cy="523220"/>
              <a:chOff x="6651116" y="743102"/>
              <a:chExt cx="2261748" cy="523220"/>
            </a:xfrm>
          </p:grpSpPr>
          <p:sp>
            <p:nvSpPr>
              <p:cNvPr id="47" name="TextBox 46"/>
              <p:cNvSpPr txBox="1"/>
              <p:nvPr/>
            </p:nvSpPr>
            <p:spPr>
              <a:xfrm>
                <a:off x="6651116" y="743102"/>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cxnSp>
            <p:nvCxnSpPr>
              <p:cNvPr id="43" name="Straight Connector 42"/>
              <p:cNvCxnSpPr/>
              <p:nvPr/>
            </p:nvCxnSpPr>
            <p:spPr>
              <a:xfrm>
                <a:off x="6796269" y="1234439"/>
                <a:ext cx="192390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0" name="Text Box 14"/>
            <p:cNvSpPr txBox="1">
              <a:spLocks noChangeArrowheads="1"/>
            </p:cNvSpPr>
            <p:nvPr/>
          </p:nvSpPr>
          <p:spPr bwMode="auto">
            <a:xfrm>
              <a:off x="5090320" y="1197974"/>
              <a:ext cx="580793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0"/>
                </a:spcBef>
                <a:defRPr/>
              </a:pPr>
              <a:r>
                <a:rPr lang="en-US" sz="3200" b="1" dirty="0">
                  <a:solidFill>
                    <a:srgbClr val="FF0000"/>
                  </a:solidFill>
                  <a:latin typeface="Times New Roman" pitchFamily="18" charset="0"/>
                  <a:cs typeface="Times New Roman" pitchFamily="18" charset="0"/>
                </a:rPr>
                <a:t>BÀI 1</a:t>
              </a:r>
              <a:r>
                <a:rPr lang="vi-VN" sz="3200" b="1" dirty="0">
                  <a:solidFill>
                    <a:srgbClr val="FF0000"/>
                  </a:solidFill>
                  <a:latin typeface="Times New Roman" pitchFamily="18" charset="0"/>
                  <a:cs typeface="Times New Roman" pitchFamily="18" charset="0"/>
                </a:rPr>
                <a:t>9</a:t>
              </a:r>
              <a:r>
                <a:rPr lang="en-US" sz="3200" b="1" dirty="0">
                  <a:solidFill>
                    <a:srgbClr val="FF0000"/>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KHI CẢ NHÀ BÉ TÍ</a:t>
              </a:r>
              <a:endParaRPr lang="en-US" sz="3200" b="1" dirty="0">
                <a:solidFill>
                  <a:srgbClr val="0000CC"/>
                </a:solidFill>
                <a:latin typeface="Times New Roman" pitchFamily="18" charset="0"/>
              </a:endParaRPr>
            </a:p>
          </p:txBody>
        </p:sp>
      </p:grpSp>
      <p:cxnSp>
        <p:nvCxnSpPr>
          <p:cNvPr id="48" name="Straight Connector 47"/>
          <p:cNvCxnSpPr/>
          <p:nvPr/>
        </p:nvCxnSpPr>
        <p:spPr>
          <a:xfrm>
            <a:off x="5699919" y="2732038"/>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49" name="Rectangle 48"/>
          <p:cNvSpPr/>
          <p:nvPr/>
        </p:nvSpPr>
        <p:spPr>
          <a:xfrm>
            <a:off x="365918" y="5147217"/>
            <a:ext cx="5410201" cy="2308324"/>
          </a:xfrm>
          <a:prstGeom prst="rect">
            <a:avLst/>
          </a:prstGeom>
        </p:spPr>
        <p:txBody>
          <a:bodyPr wrap="square">
            <a:spAutoFit/>
          </a:bodyPr>
          <a:lstStyle/>
          <a:p>
            <a:pPr lvl="0">
              <a:spcAft>
                <a:spcPts val="0"/>
              </a:spcAft>
            </a:pPr>
            <a:r>
              <a:rPr lang="en-US" sz="3600" b="1" i="1" dirty="0" err="1">
                <a:solidFill>
                  <a:srgbClr val="0000CC"/>
                </a:solidFill>
                <a:latin typeface="Times New Roman"/>
                <a:ea typeface="Times New Roman"/>
              </a:rPr>
              <a:t>Khi</a:t>
            </a:r>
            <a:r>
              <a:rPr lang="en-US" sz="3600" b="1" i="1" dirty="0">
                <a:solidFill>
                  <a:srgbClr val="0000CC"/>
                </a:solidFill>
                <a:latin typeface="Times New Roman"/>
                <a:ea typeface="Times New Roman"/>
              </a:rPr>
              <a:t> con</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còn</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bé</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tí</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Chẳng</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đọc</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sách</a:t>
            </a:r>
            <a:r>
              <a:rPr lang="en-US" sz="3600" b="1" i="1" dirty="0">
                <a:solidFill>
                  <a:srgbClr val="0000CC"/>
                </a:solidFill>
                <a:latin typeface="Times New Roman"/>
                <a:ea typeface="Times New Roman"/>
              </a:rPr>
              <a:t>,</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chơi</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cờ</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Chẳng</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dọn</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dẹp</a:t>
            </a:r>
            <a:r>
              <a:rPr lang="en-US" sz="3600" b="1" i="1" dirty="0">
                <a:solidFill>
                  <a:srgbClr val="0000CC"/>
                </a:solidFill>
                <a:latin typeface="Times New Roman"/>
                <a:ea typeface="Times New Roman"/>
              </a:rPr>
              <a:t>,</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chữa</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đồ</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Cả</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ngày</a:t>
            </a:r>
            <a:r>
              <a:rPr lang="en-US" sz="3600" b="1" i="1" dirty="0">
                <a:solidFill>
                  <a:srgbClr val="0000CC"/>
                </a:solidFill>
                <a:latin typeface="Times New Roman"/>
                <a:ea typeface="Times New Roman"/>
              </a:rPr>
              <a:t> </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con </a:t>
            </a:r>
            <a:r>
              <a:rPr lang="en-US" sz="3600" b="1" i="1" dirty="0" err="1">
                <a:solidFill>
                  <a:srgbClr val="0000CC"/>
                </a:solidFill>
                <a:latin typeface="Times New Roman"/>
                <a:ea typeface="Times New Roman"/>
              </a:rPr>
              <a:t>đùa</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nghịch</a:t>
            </a:r>
            <a:r>
              <a:rPr lang="en-US" sz="3600" b="1" dirty="0">
                <a:solidFill>
                  <a:srgbClr val="0000CC"/>
                </a:solidFill>
                <a:latin typeface="Times New Roman"/>
                <a:ea typeface="Times New Roman"/>
              </a:rPr>
              <a:t>.</a:t>
            </a:r>
            <a:r>
              <a:rPr lang="en-US" sz="3600" b="1" dirty="0">
                <a:solidFill>
                  <a:srgbClr val="FF0000"/>
                </a:solidFill>
                <a:latin typeface="Times New Roman"/>
                <a:ea typeface="Times New Roman"/>
              </a:rPr>
              <a:t>//</a:t>
            </a:r>
          </a:p>
        </p:txBody>
      </p:sp>
      <p:sp>
        <p:nvSpPr>
          <p:cNvPr id="50" name="Rectangle 49"/>
          <p:cNvSpPr/>
          <p:nvPr/>
        </p:nvSpPr>
        <p:spPr>
          <a:xfrm>
            <a:off x="345449" y="2888754"/>
            <a:ext cx="2059506" cy="646331"/>
          </a:xfrm>
          <a:prstGeom prst="rect">
            <a:avLst/>
          </a:prstGeom>
        </p:spPr>
        <p:txBody>
          <a:bodyPr wrap="square">
            <a:spAutoFit/>
          </a:bodyPr>
          <a:lstStyle/>
          <a:p>
            <a:pPr algn="just"/>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1" name="Rectangle 50"/>
          <p:cNvSpPr/>
          <p:nvPr/>
        </p:nvSpPr>
        <p:spPr>
          <a:xfrm>
            <a:off x="2097636" y="2815194"/>
            <a:ext cx="2346215"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uống </a:t>
            </a:r>
            <a:r>
              <a:rPr lang="vi-VN" sz="3600" b="1" i="1" dirty="0">
                <a:solidFill>
                  <a:srgbClr val="FF0000"/>
                </a:solidFill>
                <a:latin typeface="Times New Roman" pitchFamily="18" charset="0"/>
                <a:cs typeface="Times New Roman" pitchFamily="18" charset="0"/>
              </a:rPr>
              <a:t>tr</a:t>
            </a:r>
            <a:r>
              <a:rPr lang="vi-VN" sz="3600" b="1" i="1" dirty="0">
                <a:solidFill>
                  <a:srgbClr val="0000CC"/>
                </a:solidFill>
                <a:latin typeface="Times New Roman" pitchFamily="18" charset="0"/>
                <a:cs typeface="Times New Roman" pitchFamily="18" charset="0"/>
              </a:rPr>
              <a:t>à</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2" name="Rectangle 51"/>
          <p:cNvSpPr/>
          <p:nvPr/>
        </p:nvSpPr>
        <p:spPr>
          <a:xfrm>
            <a:off x="2557939" y="3628026"/>
            <a:ext cx="2796381"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ngh</a:t>
            </a:r>
            <a:r>
              <a:rPr lang="vi-VN" sz="3600" b="1" i="1" dirty="0">
                <a:solidFill>
                  <a:srgbClr val="FF0000"/>
                </a:solidFill>
                <a:latin typeface="Times New Roman" pitchFamily="18" charset="0"/>
                <a:cs typeface="Times New Roman" pitchFamily="18" charset="0"/>
              </a:rPr>
              <a:t>ịch</a:t>
            </a:r>
            <a:r>
              <a:rPr lang="vi-VN" sz="3600" b="1" i="1" dirty="0">
                <a:solidFill>
                  <a:srgbClr val="0000CC"/>
                </a:solidFill>
                <a:latin typeface="Times New Roman" pitchFamily="18" charset="0"/>
                <a:cs typeface="Times New Roman" pitchFamily="18" charset="0"/>
              </a:rPr>
              <a:t>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ắm</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3" name="Rectangle 52"/>
          <p:cNvSpPr/>
          <p:nvPr/>
        </p:nvSpPr>
        <p:spPr>
          <a:xfrm>
            <a:off x="4023519" y="2815194"/>
            <a:ext cx="1910642" cy="646331"/>
          </a:xfrm>
          <a:prstGeom prst="rect">
            <a:avLst/>
          </a:prstGeom>
        </p:spPr>
        <p:txBody>
          <a:bodyPr wrap="square">
            <a:spAutoFit/>
          </a:bodyPr>
          <a:lstStyle/>
          <a:p>
            <a:pPr lvl="0" algn="just"/>
            <a:r>
              <a:rPr lang="en-US" sz="3600" b="1" i="1">
                <a:solidFill>
                  <a:srgbClr val="FF0000"/>
                </a:solidFill>
                <a:latin typeface="Times New Roman" pitchFamily="18" charset="0"/>
                <a:cs typeface="Times New Roman" pitchFamily="18" charset="0"/>
              </a:rPr>
              <a:t>s</a:t>
            </a:r>
            <a:r>
              <a:rPr lang="vi-VN" sz="3600" b="1" i="1">
                <a:solidFill>
                  <a:srgbClr val="0000CC"/>
                </a:solidFill>
                <a:latin typeface="Times New Roman" pitchFamily="18" charset="0"/>
                <a:cs typeface="Times New Roman" pitchFamily="18" charset="0"/>
              </a:rPr>
              <a:t>ay </a:t>
            </a:r>
            <a:r>
              <a:rPr lang="vi-VN" sz="3600" b="1" i="1" dirty="0">
                <a:solidFill>
                  <a:srgbClr val="0000CC"/>
                </a:solidFill>
                <a:latin typeface="Times New Roman" pitchFamily="18" charset="0"/>
                <a:cs typeface="Times New Roman" pitchFamily="18" charset="0"/>
              </a:rPr>
              <a:t>mê,</a:t>
            </a:r>
            <a:endParaRPr lang="en-US" sz="3600" b="1" dirty="0">
              <a:solidFill>
                <a:srgbClr val="0000CC"/>
              </a:solidFill>
              <a:latin typeface="Times New Roman" pitchFamily="18" charset="0"/>
              <a:cs typeface="Times New Roman" pitchFamily="18" charset="0"/>
            </a:endParaRPr>
          </a:p>
        </p:txBody>
      </p:sp>
      <p:sp>
        <p:nvSpPr>
          <p:cNvPr id="54" name="Rectangle 53"/>
          <p:cNvSpPr/>
          <p:nvPr/>
        </p:nvSpPr>
        <p:spPr>
          <a:xfrm>
            <a:off x="339891" y="2811623"/>
            <a:ext cx="1915909"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d</a:t>
            </a:r>
            <a:r>
              <a:rPr lang="vi-VN" sz="3600" b="1" i="1" dirty="0">
                <a:solidFill>
                  <a:srgbClr val="0000CC"/>
                </a:solidFill>
                <a:latin typeface="Times New Roman" pitchFamily="18" charset="0"/>
                <a:cs typeface="Times New Roman" pitchFamily="18" charset="0"/>
              </a:rPr>
              <a:t>ọn </a:t>
            </a:r>
            <a:r>
              <a:rPr lang="vi-VN" sz="3600" b="1" i="1" dirty="0">
                <a:solidFill>
                  <a:srgbClr val="FF0000"/>
                </a:solidFill>
                <a:latin typeface="Times New Roman" pitchFamily="18" charset="0"/>
                <a:cs typeface="Times New Roman" pitchFamily="18" charset="0"/>
              </a:rPr>
              <a:t>d</a:t>
            </a:r>
            <a:r>
              <a:rPr lang="vi-VN" sz="3600" b="1" i="1" dirty="0">
                <a:solidFill>
                  <a:srgbClr val="0000CC"/>
                </a:solidFill>
                <a:latin typeface="Times New Roman" pitchFamily="18" charset="0"/>
                <a:cs typeface="Times New Roman" pitchFamily="18" charset="0"/>
              </a:rPr>
              <a:t>ẹp</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5" name="Rectangle 54"/>
          <p:cNvSpPr/>
          <p:nvPr/>
        </p:nvSpPr>
        <p:spPr>
          <a:xfrm>
            <a:off x="243870" y="3589586"/>
            <a:ext cx="2159566" cy="646331"/>
          </a:xfrm>
          <a:prstGeom prst="rect">
            <a:avLst/>
          </a:prstGeom>
        </p:spPr>
        <p:txBody>
          <a:bodyPr wrap="none">
            <a:spAutoFit/>
          </a:bodyPr>
          <a:lstStyle/>
          <a:p>
            <a:r>
              <a:rPr lang="vi-VN" sz="3600" b="1" i="1" dirty="0">
                <a:solidFill>
                  <a:srgbClr val="0000CC"/>
                </a:solidFill>
                <a:latin typeface="Times New Roman" pitchFamily="18" charset="0"/>
                <a:cs typeface="Times New Roman" pitchFamily="18" charset="0"/>
              </a:rPr>
              <a:t>buổi </a:t>
            </a:r>
            <a:r>
              <a:rPr lang="vi-VN" sz="3600" b="1" i="1" dirty="0">
                <a:solidFill>
                  <a:srgbClr val="FF0000"/>
                </a:solidFill>
                <a:latin typeface="Times New Roman" pitchFamily="18" charset="0"/>
                <a:cs typeface="Times New Roman" pitchFamily="18" charset="0"/>
              </a:rPr>
              <a:t>s</a:t>
            </a:r>
            <a:r>
              <a:rPr lang="vi-VN" sz="3600" b="1" i="1" dirty="0">
                <a:solidFill>
                  <a:srgbClr val="0000CC"/>
                </a:solidFill>
                <a:latin typeface="Times New Roman" pitchFamily="18" charset="0"/>
                <a:cs typeface="Times New Roman" pitchFamily="18" charset="0"/>
              </a:rPr>
              <a:t>áng</a:t>
            </a:r>
            <a:r>
              <a:rPr lang="en-US" sz="3600" b="1" i="1" dirty="0">
                <a:solidFill>
                  <a:srgbClr val="0000CC"/>
                </a:solidFill>
                <a:latin typeface="Times New Roman" pitchFamily="18" charset="0"/>
                <a:cs typeface="Times New Roman" pitchFamily="18" charset="0"/>
              </a:rPr>
              <a:t>,</a:t>
            </a:r>
            <a:endParaRPr lang="en-US" sz="3600" dirty="0"/>
          </a:p>
        </p:txBody>
      </p:sp>
    </p:spTree>
    <p:extLst>
      <p:ext uri="{BB962C8B-B14F-4D97-AF65-F5344CB8AC3E}">
        <p14:creationId xmlns:p14="http://schemas.microsoft.com/office/powerpoint/2010/main" val="251016029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405973" y="1787920"/>
            <a:ext cx="5522547" cy="657188"/>
            <a:chOff x="-141561" y="1442589"/>
            <a:chExt cx="5122407" cy="657188"/>
          </a:xfrm>
        </p:grpSpPr>
        <p:sp>
          <p:nvSpPr>
            <p:cNvPr id="28" name="Rectangle 27"/>
            <p:cNvSpPr/>
            <p:nvPr/>
          </p:nvSpPr>
          <p:spPr>
            <a:xfrm>
              <a:off x="-141561" y="1442589"/>
              <a:ext cx="512240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vi-VN" sz="3800" b="1">
                  <a:ln w="11430"/>
                  <a:solidFill>
                    <a:srgbClr val="FF0000"/>
                  </a:solidFill>
                  <a:latin typeface="Times New Roman" pitchFamily="18" charset="0"/>
                  <a:cs typeface="Times New Roman" pitchFamily="18" charset="0"/>
                </a:rPr>
                <a:t>4.</a:t>
              </a:r>
              <a:r>
                <a:rPr lang="en-US" sz="3800" b="1">
                  <a:ln w="11430"/>
                  <a:solidFill>
                    <a:srgbClr val="FF0000"/>
                  </a:solidFill>
                  <a:latin typeface="Times New Roman" pitchFamily="18" charset="0"/>
                  <a:cs typeface="Times New Roman" pitchFamily="18" charset="0"/>
                </a:rPr>
                <a:t> </a:t>
              </a:r>
              <a:r>
                <a:rPr lang="vi-VN" sz="3800" b="1">
                  <a:ln w="11430"/>
                  <a:solidFill>
                    <a:srgbClr val="FF0000"/>
                  </a:solidFill>
                  <a:latin typeface="Times New Roman" pitchFamily="18" charset="0"/>
                  <a:cs typeface="Times New Roman" pitchFamily="18" charset="0"/>
                </a:rPr>
                <a:t>Học </a:t>
              </a:r>
              <a:r>
                <a:rPr lang="vi-VN" sz="3800" b="1" dirty="0">
                  <a:ln w="11430"/>
                  <a:solidFill>
                    <a:srgbClr val="FF0000"/>
                  </a:solidFill>
                  <a:latin typeface="Times New Roman" pitchFamily="18" charset="0"/>
                  <a:cs typeface="Times New Roman" pitchFamily="18" charset="0"/>
                </a:rPr>
                <a:t>thuộc lòng bài thơ:</a:t>
              </a:r>
              <a:endParaRPr lang="en-US" sz="3800" b="1" dirty="0">
                <a:ln w="11430"/>
                <a:solidFill>
                  <a:srgbClr val="FF0000"/>
                </a:solidFill>
                <a:latin typeface="Times New Roman" pitchFamily="18" charset="0"/>
                <a:cs typeface="Times New Roman" pitchFamily="18" charset="0"/>
              </a:endParaRPr>
            </a:p>
          </p:txBody>
        </p:sp>
        <p:cxnSp>
          <p:nvCxnSpPr>
            <p:cNvPr id="29" name="Straight Connector 28"/>
            <p:cNvCxnSpPr/>
            <p:nvPr/>
          </p:nvCxnSpPr>
          <p:spPr>
            <a:xfrm>
              <a:off x="167648" y="2086337"/>
              <a:ext cx="4594128" cy="1344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6004720" y="2795766"/>
            <a:ext cx="4419600" cy="2308324"/>
          </a:xfrm>
          <a:prstGeom prst="rect">
            <a:avLst/>
          </a:prstGeom>
        </p:spPr>
        <p:txBody>
          <a:bodyPr wrap="square">
            <a:spAutoFit/>
          </a:bodyPr>
          <a:lstStyle/>
          <a:p>
            <a:pPr>
              <a:spcAft>
                <a:spcPts val="0"/>
              </a:spcAft>
            </a:pPr>
            <a:r>
              <a:rPr lang="en-US" sz="3600" b="1" dirty="0">
                <a:solidFill>
                  <a:srgbClr val="0000CC"/>
                </a:solidFill>
                <a:latin typeface="Times New Roman" pitchFamily="18" charset="0"/>
                <a:cs typeface="Times New Roman" pitchFamily="18" charset="0"/>
              </a:rPr>
              <a:t> </a:t>
            </a:r>
            <a:r>
              <a:rPr lang="vi-VN" sz="3600" b="1" dirty="0">
                <a:solidFill>
                  <a:srgbClr val="0000CC"/>
                </a:solidFill>
                <a:latin typeface="Times New Roman" pitchFamily="18" charset="0"/>
                <a:cs typeface="Times New Roman" pitchFamily="18" charset="0"/>
              </a:rPr>
              <a:t>Khi bố còn bé tí</a:t>
            </a:r>
          </a:p>
          <a:p>
            <a:pPr>
              <a:spcAft>
                <a:spcPts val="0"/>
              </a:spcAft>
            </a:pPr>
            <a:r>
              <a:rPr lang="vi-VN" sz="3600" b="1" dirty="0">
                <a:solidFill>
                  <a:srgbClr val="0000CC"/>
                </a:solidFill>
                <a:latin typeface="Times New Roman" pitchFamily="18" charset="0"/>
                <a:ea typeface="Times New Roman"/>
                <a:cs typeface="Times New Roman" pitchFamily="18" charset="0"/>
              </a:rPr>
              <a:t>Có thích lái ô tô</a:t>
            </a:r>
          </a:p>
          <a:p>
            <a:pPr>
              <a:spcAft>
                <a:spcPts val="0"/>
              </a:spcAft>
            </a:pPr>
            <a:r>
              <a:rPr lang="vi-VN" sz="3600" b="1" dirty="0">
                <a:solidFill>
                  <a:srgbClr val="0000CC"/>
                </a:solidFill>
                <a:latin typeface="Times New Roman" pitchFamily="18" charset="0"/>
                <a:ea typeface="Times New Roman"/>
                <a:cs typeface="Times New Roman" pitchFamily="18" charset="0"/>
              </a:rPr>
              <a:t>Có say mê sửa đồ</a:t>
            </a:r>
          </a:p>
          <a:p>
            <a:pPr>
              <a:spcAft>
                <a:spcPts val="0"/>
              </a:spcAft>
            </a:pPr>
            <a:r>
              <a:rPr lang="vi-VN" sz="3600" b="1" dirty="0">
                <a:solidFill>
                  <a:srgbClr val="0000CC"/>
                </a:solidFill>
                <a:latin typeface="Times New Roman" pitchFamily="18" charset="0"/>
                <a:ea typeface="Times New Roman"/>
                <a:cs typeface="Times New Roman" pitchFamily="18" charset="0"/>
              </a:rPr>
              <a:t>Có hay xem bóng đá?</a:t>
            </a:r>
          </a:p>
        </p:txBody>
      </p:sp>
      <p:sp>
        <p:nvSpPr>
          <p:cNvPr id="45" name="Rectangle 44"/>
          <p:cNvSpPr/>
          <p:nvPr/>
        </p:nvSpPr>
        <p:spPr>
          <a:xfrm>
            <a:off x="11706792" y="5638800"/>
            <a:ext cx="4127727" cy="646331"/>
          </a:xfrm>
          <a:prstGeom prst="rect">
            <a:avLst/>
          </a:prstGeom>
        </p:spPr>
        <p:txBody>
          <a:bodyPr wrap="square">
            <a:spAutoFit/>
          </a:bodyPr>
          <a:lstStyle/>
          <a:p>
            <a:pPr marL="450215">
              <a:spcAft>
                <a:spcPts val="0"/>
              </a:spcAft>
            </a:pPr>
            <a:r>
              <a:rPr lang="vi-VN" sz="3600" b="1" dirty="0">
                <a:solidFill>
                  <a:srgbClr val="0000CC"/>
                </a:solidFill>
                <a:latin typeface="Times New Roman"/>
                <a:ea typeface="Times New Roman"/>
              </a:rPr>
              <a:t>Huỳnh Mai Liên</a:t>
            </a:r>
            <a:endParaRPr lang="en-US" sz="3600" b="1" dirty="0">
              <a:solidFill>
                <a:srgbClr val="0000CC"/>
              </a:solidFill>
              <a:latin typeface="Times New Roman"/>
              <a:ea typeface="Times New Roman"/>
            </a:endParaRPr>
          </a:p>
        </p:txBody>
      </p:sp>
      <p:sp>
        <p:nvSpPr>
          <p:cNvPr id="33" name="Rectangle 32"/>
          <p:cNvSpPr/>
          <p:nvPr/>
        </p:nvSpPr>
        <p:spPr>
          <a:xfrm>
            <a:off x="401753" y="2795766"/>
            <a:ext cx="5221966" cy="2308324"/>
          </a:xfrm>
          <a:prstGeom prst="rect">
            <a:avLst/>
          </a:prstGeom>
        </p:spPr>
        <p:txBody>
          <a:bodyPr wrap="square">
            <a:spAutoFit/>
          </a:bodyPr>
          <a:lstStyle/>
          <a:p>
            <a:pPr algn="just"/>
            <a:r>
              <a:rPr lang="vi-VN" sz="3600" b="1" dirty="0">
                <a:solidFill>
                  <a:srgbClr val="0000CC"/>
                </a:solidFill>
                <a:latin typeface="Times New Roman" pitchFamily="18" charset="0"/>
                <a:cs typeface="Times New Roman" pitchFamily="18" charset="0"/>
              </a:rPr>
              <a:t>Khi bà còn bé tí</a:t>
            </a:r>
          </a:p>
          <a:p>
            <a:pPr algn="just"/>
            <a:r>
              <a:rPr lang="vi-VN" sz="3600" b="1" dirty="0">
                <a:solidFill>
                  <a:srgbClr val="0000CC"/>
                </a:solidFill>
                <a:latin typeface="Times New Roman" pitchFamily="18" charset="0"/>
                <a:cs typeface="Times New Roman" pitchFamily="18" charset="0"/>
              </a:rPr>
              <a:t>Bà có nghịch lắm không</a:t>
            </a:r>
          </a:p>
          <a:p>
            <a:pPr algn="just"/>
            <a:r>
              <a:rPr lang="vi-VN" sz="3600" b="1" dirty="0">
                <a:solidFill>
                  <a:srgbClr val="0000CC"/>
                </a:solidFill>
                <a:latin typeface="Times New Roman" pitchFamily="18" charset="0"/>
                <a:cs typeface="Times New Roman" pitchFamily="18" charset="0"/>
              </a:rPr>
              <a:t>Dáng đi có hơi còng</a:t>
            </a:r>
          </a:p>
          <a:p>
            <a:pPr algn="just"/>
            <a:r>
              <a:rPr lang="vi-VN" sz="3600" b="1" dirty="0">
                <a:solidFill>
                  <a:srgbClr val="0000CC"/>
                </a:solidFill>
                <a:latin typeface="Times New Roman" pitchFamily="18" charset="0"/>
                <a:cs typeface="Times New Roman" pitchFamily="18" charset="0"/>
              </a:rPr>
              <a:t>Chăm quét nhà dọn dẹp?</a:t>
            </a:r>
            <a:endParaRPr lang="en-US" sz="3600" b="1" dirty="0">
              <a:solidFill>
                <a:srgbClr val="0000CC"/>
              </a:solidFill>
              <a:latin typeface="Times New Roman" pitchFamily="18" charset="0"/>
              <a:cs typeface="Times New Roman" pitchFamily="18" charset="0"/>
            </a:endParaRPr>
          </a:p>
        </p:txBody>
      </p:sp>
      <p:sp>
        <p:nvSpPr>
          <p:cNvPr id="34" name="Rectangle 33"/>
          <p:cNvSpPr/>
          <p:nvPr/>
        </p:nvSpPr>
        <p:spPr>
          <a:xfrm>
            <a:off x="5852319" y="5822859"/>
            <a:ext cx="5562600" cy="2308324"/>
          </a:xfrm>
          <a:prstGeom prst="rect">
            <a:avLst/>
          </a:prstGeom>
        </p:spPr>
        <p:txBody>
          <a:bodyPr wrap="square">
            <a:spAutoFit/>
          </a:bodyPr>
          <a:lstStyle/>
          <a:p>
            <a:r>
              <a:rPr lang="vi-VN" sz="3600" b="1" dirty="0">
                <a:solidFill>
                  <a:srgbClr val="0000CC"/>
                </a:solidFill>
                <a:latin typeface="Times New Roman" pitchFamily="18" charset="0"/>
                <a:cs typeface="Times New Roman" pitchFamily="18" charset="0"/>
              </a:rPr>
              <a:t>Khi mẹ còn bé tí</a:t>
            </a:r>
          </a:p>
          <a:p>
            <a:r>
              <a:rPr lang="vi-VN" sz="3600" b="1" dirty="0">
                <a:solidFill>
                  <a:srgbClr val="0000CC"/>
                </a:solidFill>
                <a:latin typeface="Times New Roman" pitchFamily="18" charset="0"/>
                <a:cs typeface="Times New Roman" pitchFamily="18" charset="0"/>
              </a:rPr>
              <a:t>Có mãi ngồi cắm hoa</a:t>
            </a:r>
          </a:p>
          <a:p>
            <a:r>
              <a:rPr lang="vi-VN" sz="3600" b="1" dirty="0">
                <a:solidFill>
                  <a:srgbClr val="0000CC"/>
                </a:solidFill>
                <a:latin typeface="Times New Roman" pitchFamily="18" charset="0"/>
                <a:cs typeface="Times New Roman" pitchFamily="18" charset="0"/>
              </a:rPr>
              <a:t>Thích ra chợ gần nhà</a:t>
            </a:r>
          </a:p>
          <a:p>
            <a:r>
              <a:rPr lang="vi-VN" sz="3600" b="1" dirty="0">
                <a:solidFill>
                  <a:srgbClr val="0000CC"/>
                </a:solidFill>
                <a:latin typeface="Times New Roman" pitchFamily="18" charset="0"/>
                <a:cs typeface="Times New Roman" pitchFamily="18" charset="0"/>
              </a:rPr>
              <a:t>Tối khuya ôm cuốn sách</a:t>
            </a:r>
            <a:endParaRPr lang="en-US" sz="3600" b="1" dirty="0">
              <a:solidFill>
                <a:srgbClr val="0000CC"/>
              </a:solidFill>
              <a:latin typeface="Times New Roman" pitchFamily="18" charset="0"/>
              <a:cs typeface="Times New Roman" pitchFamily="18" charset="0"/>
            </a:endParaRPr>
          </a:p>
        </p:txBody>
      </p:sp>
      <p:sp>
        <p:nvSpPr>
          <p:cNvPr id="36" name="Rectangle 35"/>
          <p:cNvSpPr/>
          <p:nvPr/>
        </p:nvSpPr>
        <p:spPr>
          <a:xfrm>
            <a:off x="289719" y="5811976"/>
            <a:ext cx="5181600" cy="2308324"/>
          </a:xfrm>
          <a:prstGeom prst="rect">
            <a:avLst/>
          </a:prstGeom>
        </p:spPr>
        <p:txBody>
          <a:bodyPr wrap="square">
            <a:spAutoFit/>
          </a:bodyPr>
          <a:lstStyle/>
          <a:p>
            <a:r>
              <a:rPr lang="vi-VN" sz="3600" b="1" dirty="0">
                <a:solidFill>
                  <a:srgbClr val="0000CC"/>
                </a:solidFill>
                <a:latin typeface="Times New Roman" pitchFamily="18" charset="0"/>
                <a:cs typeface="Times New Roman" pitchFamily="18" charset="0"/>
              </a:rPr>
              <a:t>Khi ông còn bé tí</a:t>
            </a:r>
          </a:p>
          <a:p>
            <a:r>
              <a:rPr lang="vi-VN" sz="3600" b="1" dirty="0">
                <a:solidFill>
                  <a:srgbClr val="0000CC"/>
                </a:solidFill>
                <a:latin typeface="Times New Roman" pitchFamily="18" charset="0"/>
                <a:cs typeface="Times New Roman" pitchFamily="18" charset="0"/>
              </a:rPr>
              <a:t>Có nghiêm như  bây giờ,</a:t>
            </a:r>
          </a:p>
          <a:p>
            <a:pPr algn="just"/>
            <a:r>
              <a:rPr lang="vi-VN" sz="3600" b="1" dirty="0">
                <a:solidFill>
                  <a:srgbClr val="0000CC"/>
                </a:solidFill>
                <a:latin typeface="Times New Roman" pitchFamily="18" charset="0"/>
                <a:cs typeface="Times New Roman" pitchFamily="18" charset="0"/>
              </a:rPr>
              <a:t>Có chau mặt chơi cờ</a:t>
            </a:r>
          </a:p>
          <a:p>
            <a:pPr algn="just"/>
            <a:r>
              <a:rPr lang="vi-VN" sz="3600" b="1" dirty="0">
                <a:solidFill>
                  <a:srgbClr val="0000CC"/>
                </a:solidFill>
                <a:latin typeface="Times New Roman" pitchFamily="18" charset="0"/>
                <a:cs typeface="Times New Roman" pitchFamily="18" charset="0"/>
              </a:rPr>
              <a:t>Có uống trà buổi sáng?</a:t>
            </a:r>
          </a:p>
        </p:txBody>
      </p:sp>
      <p:sp>
        <p:nvSpPr>
          <p:cNvPr id="39" name="Rectangle 38"/>
          <p:cNvSpPr/>
          <p:nvPr/>
        </p:nvSpPr>
        <p:spPr>
          <a:xfrm>
            <a:off x="10729119" y="2795766"/>
            <a:ext cx="5334000" cy="2308324"/>
          </a:xfrm>
          <a:prstGeom prst="rect">
            <a:avLst/>
          </a:prstGeom>
        </p:spPr>
        <p:txBody>
          <a:bodyPr wrap="square">
            <a:spAutoFit/>
          </a:bodyPr>
          <a:lstStyle/>
          <a:p>
            <a:pPr algn="just"/>
            <a:r>
              <a:rPr lang="vi-VN" sz="3600" b="1" dirty="0">
                <a:solidFill>
                  <a:srgbClr val="0000CC"/>
                </a:solidFill>
                <a:latin typeface="Times New Roman" pitchFamily="18" charset="0"/>
                <a:cs typeface="Times New Roman" pitchFamily="18" charset="0"/>
              </a:rPr>
              <a:t>Khi con còn bé tí</a:t>
            </a:r>
          </a:p>
          <a:p>
            <a:r>
              <a:rPr lang="vi-VN" sz="3600" b="1" dirty="0">
                <a:solidFill>
                  <a:srgbClr val="0000CC"/>
                </a:solidFill>
                <a:latin typeface="Times New Roman" pitchFamily="18" charset="0"/>
                <a:cs typeface="Times New Roman" pitchFamily="18" charset="0"/>
              </a:rPr>
              <a:t>Chẳng đọc sách, chơi cờ</a:t>
            </a:r>
          </a:p>
          <a:p>
            <a:r>
              <a:rPr lang="vi-VN" sz="3600" b="1" dirty="0">
                <a:solidFill>
                  <a:srgbClr val="0000CC"/>
                </a:solidFill>
                <a:latin typeface="Times New Roman" pitchFamily="18" charset="0"/>
                <a:cs typeface="Times New Roman" pitchFamily="18" charset="0"/>
              </a:rPr>
              <a:t>Chẳng dọn dẹp, chữa đồ</a:t>
            </a:r>
          </a:p>
          <a:p>
            <a:r>
              <a:rPr lang="vi-VN" sz="3600" b="1" dirty="0">
                <a:solidFill>
                  <a:srgbClr val="0000CC"/>
                </a:solidFill>
                <a:latin typeface="Times New Roman" pitchFamily="18" charset="0"/>
                <a:cs typeface="Times New Roman" pitchFamily="18" charset="0"/>
              </a:rPr>
              <a:t>Cả ngày con đùa nghịch</a:t>
            </a:r>
          </a:p>
        </p:txBody>
      </p:sp>
      <p:grpSp>
        <p:nvGrpSpPr>
          <p:cNvPr id="19" name="Group 18"/>
          <p:cNvGrpSpPr/>
          <p:nvPr/>
        </p:nvGrpSpPr>
        <p:grpSpPr>
          <a:xfrm>
            <a:off x="5090320" y="682143"/>
            <a:ext cx="5807932" cy="1153365"/>
            <a:chOff x="5090320" y="682143"/>
            <a:chExt cx="5807932" cy="1153365"/>
          </a:xfrm>
        </p:grpSpPr>
        <p:grpSp>
          <p:nvGrpSpPr>
            <p:cNvPr id="20" name="Group 19"/>
            <p:cNvGrpSpPr/>
            <p:nvPr/>
          </p:nvGrpSpPr>
          <p:grpSpPr>
            <a:xfrm>
              <a:off x="6765269" y="682143"/>
              <a:ext cx="2300566" cy="523220"/>
              <a:chOff x="6651116" y="743102"/>
              <a:chExt cx="2261748" cy="523220"/>
            </a:xfrm>
          </p:grpSpPr>
          <p:sp>
            <p:nvSpPr>
              <p:cNvPr id="26" name="TextBox 25"/>
              <p:cNvSpPr txBox="1"/>
              <p:nvPr/>
            </p:nvSpPr>
            <p:spPr>
              <a:xfrm>
                <a:off x="6651116" y="743102"/>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cxnSp>
            <p:nvCxnSpPr>
              <p:cNvPr id="23" name="Straight Connector 22"/>
              <p:cNvCxnSpPr/>
              <p:nvPr/>
            </p:nvCxnSpPr>
            <p:spPr>
              <a:xfrm>
                <a:off x="6796269" y="1234439"/>
                <a:ext cx="192390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1" name="Text Box 14"/>
            <p:cNvSpPr txBox="1">
              <a:spLocks noChangeArrowheads="1"/>
            </p:cNvSpPr>
            <p:nvPr/>
          </p:nvSpPr>
          <p:spPr bwMode="auto">
            <a:xfrm>
              <a:off x="5090320" y="1197974"/>
              <a:ext cx="580793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0"/>
                </a:spcBef>
                <a:defRPr/>
              </a:pPr>
              <a:r>
                <a:rPr lang="en-US" sz="3200" b="1" dirty="0">
                  <a:solidFill>
                    <a:srgbClr val="FF0000"/>
                  </a:solidFill>
                  <a:latin typeface="Times New Roman" pitchFamily="18" charset="0"/>
                  <a:cs typeface="Times New Roman" pitchFamily="18" charset="0"/>
                </a:rPr>
                <a:t>BÀI 1</a:t>
              </a:r>
              <a:r>
                <a:rPr lang="vi-VN" sz="3200" b="1" dirty="0">
                  <a:solidFill>
                    <a:srgbClr val="FF0000"/>
                  </a:solidFill>
                  <a:latin typeface="Times New Roman" pitchFamily="18" charset="0"/>
                  <a:cs typeface="Times New Roman" pitchFamily="18" charset="0"/>
                </a:rPr>
                <a:t>9</a:t>
              </a:r>
              <a:r>
                <a:rPr lang="en-US" sz="3200" b="1" dirty="0">
                  <a:solidFill>
                    <a:srgbClr val="FF0000"/>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KHI CẢ NHÀ BÉ TÍ</a:t>
              </a:r>
              <a:endParaRPr lang="en-US" sz="3200" b="1" dirty="0">
                <a:solidFill>
                  <a:srgbClr val="0000CC"/>
                </a:solidFill>
                <a:latin typeface="Times New Roman" pitchFamily="18" charset="0"/>
              </a:endParaRPr>
            </a:p>
          </p:txBody>
        </p:sp>
      </p:grpSp>
      <p:sp>
        <p:nvSpPr>
          <p:cNvPr id="3" name="Rectangle 2"/>
          <p:cNvSpPr/>
          <p:nvPr/>
        </p:nvSpPr>
        <p:spPr>
          <a:xfrm>
            <a:off x="365918" y="6477000"/>
            <a:ext cx="4800601"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623719" y="3378428"/>
            <a:ext cx="4800601"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5852319" y="6405521"/>
            <a:ext cx="4800601"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365918" y="3429000"/>
            <a:ext cx="4800601"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0790078" y="3479441"/>
            <a:ext cx="4800601"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641717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0" grpId="0" animBg="1"/>
      <p:bldP spid="31" grpId="0" animBg="1"/>
      <p:bldP spid="32" grpId="0" animBg="1"/>
      <p:bldP spid="3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16677DD5-4B38-44EE-AE03-4CE69860F1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3" y="8657550"/>
            <a:ext cx="8138318" cy="446425"/>
          </a:xfrm>
          <a:prstGeom prst="rect">
            <a:avLst/>
          </a:prstGeom>
        </p:spPr>
      </p:pic>
      <p:pic>
        <p:nvPicPr>
          <p:cNvPr id="20" name="Picture 19">
            <a:extLst>
              <a:ext uri="{FF2B5EF4-FFF2-40B4-BE49-F238E27FC236}">
                <a16:creationId xmlns:a16="http://schemas.microsoft.com/office/drawing/2014/main" id="{8E58EB64-C11F-4AA8-BD51-6B7EDB3365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8137285" y="8656936"/>
            <a:ext cx="8138318" cy="446425"/>
          </a:xfrm>
          <a:prstGeom prst="rect">
            <a:avLst/>
          </a:prstGeom>
        </p:spPr>
      </p:pic>
      <p:pic>
        <p:nvPicPr>
          <p:cNvPr id="21" name="Picture 20">
            <a:extLst>
              <a:ext uri="{FF2B5EF4-FFF2-40B4-BE49-F238E27FC236}">
                <a16:creationId xmlns:a16="http://schemas.microsoft.com/office/drawing/2014/main" id="{468116E2-9E2A-444E-92F8-B1A7CB1476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3852403" y="4134377"/>
            <a:ext cx="8127999" cy="446992"/>
          </a:xfrm>
          <a:prstGeom prst="rect">
            <a:avLst/>
          </a:prstGeom>
        </p:spPr>
      </p:pic>
      <p:pic>
        <p:nvPicPr>
          <p:cNvPr id="22" name="Picture 21">
            <a:extLst>
              <a:ext uri="{FF2B5EF4-FFF2-40B4-BE49-F238E27FC236}">
                <a16:creationId xmlns:a16="http://schemas.microsoft.com/office/drawing/2014/main" id="{4AF2A1C0-A62D-4A01-AB2A-74ABC46C1A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1"/>
            <a:ext cx="8138318" cy="446425"/>
          </a:xfrm>
          <a:prstGeom prst="rect">
            <a:avLst/>
          </a:prstGeom>
        </p:spPr>
      </p:pic>
      <p:pic>
        <p:nvPicPr>
          <p:cNvPr id="23" name="Picture 22">
            <a:extLst>
              <a:ext uri="{FF2B5EF4-FFF2-40B4-BE49-F238E27FC236}">
                <a16:creationId xmlns:a16="http://schemas.microsoft.com/office/drawing/2014/main" id="{4AF2A1C0-A62D-4A01-AB2A-74ABC46C1A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8321" y="1"/>
            <a:ext cx="8138318" cy="446425"/>
          </a:xfrm>
          <a:prstGeom prst="rect">
            <a:avLst/>
          </a:prstGeom>
        </p:spPr>
      </p:pic>
      <p:pic>
        <p:nvPicPr>
          <p:cNvPr id="24" name="Picture 23">
            <a:extLst>
              <a:ext uri="{FF2B5EF4-FFF2-40B4-BE49-F238E27FC236}">
                <a16:creationId xmlns:a16="http://schemas.microsoft.com/office/drawing/2014/main" id="{468116E2-9E2A-444E-92F8-B1A7CB1476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1677568" y="4152077"/>
            <a:ext cx="8751147" cy="446992"/>
          </a:xfrm>
          <a:prstGeom prst="rect">
            <a:avLst/>
          </a:prstGeom>
        </p:spPr>
      </p:pic>
      <p:pic>
        <p:nvPicPr>
          <p:cNvPr id="27" name="Picture 6" descr="HỘP QUÀ NGẪU NHIÊN TẶNG CHO SẢN PHẨM ĐƯỢC CHỌN CỦA GIAN HÀNG - Bộ chăm sóc  da mặt | TheFaceHolic.com">
            <a:hlinkClick r:id="rId3" action="ppaction://hlinkpres?slideindex=1&amp;slidetitle="/>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866" t="7894" r="11747" b="9334"/>
          <a:stretch/>
        </p:blipFill>
        <p:spPr bwMode="auto">
          <a:xfrm>
            <a:off x="885890" y="2293168"/>
            <a:ext cx="2197346" cy="247525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Hộp quà vuông trụ G4999"/>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3292" t="10078" r="18575" b="9638"/>
          <a:stretch/>
        </p:blipFill>
        <p:spPr bwMode="auto">
          <a:xfrm>
            <a:off x="4674447" y="2329653"/>
            <a:ext cx="2256688" cy="247525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Hộp quà bí ẩn -Tri ân khách hàng thân yêu WINVN | Lazada.vn">
            <a:hlinkClick r:id="rId6" action="ppaction://hlinkpres?slideindex=1&amp;slidetitle="/>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563" t="8296" r="2860" b="7082"/>
          <a:stretch/>
        </p:blipFill>
        <p:spPr bwMode="auto">
          <a:xfrm>
            <a:off x="8680874" y="2519681"/>
            <a:ext cx="2349552" cy="249258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2" descr="Hộp quà nhỏ có nơ - Gift shop: qua tang sinh nhat y nghia, qua luu niem,  trang suc han quoc"/>
          <p:cNvPicPr>
            <a:picLocks noChangeAspect="1" noChangeArrowheads="1"/>
          </p:cNvPicPr>
          <p:nvPr/>
        </p:nvPicPr>
        <p:blipFill rotWithShape="1">
          <a:blip r:embed="rId8">
            <a:extLst>
              <a:ext uri="{28A0092B-C50C-407E-A947-70E740481C1C}">
                <a14:useLocalDpi xmlns:a14="http://schemas.microsoft.com/office/drawing/2010/main" val="0"/>
              </a:ext>
            </a:extLst>
          </a:blip>
          <a:srcRect l="12400" t="17492" r="13238" b="11295"/>
          <a:stretch/>
        </p:blipFill>
        <p:spPr bwMode="auto">
          <a:xfrm>
            <a:off x="12612541" y="2519681"/>
            <a:ext cx="2402657" cy="249258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4" descr="Hộp Quà Bí Ẩn | Lazada.vn: Mua bán trực tuyến Quà tặng với giá rẻ |  Lazada.vn"/>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9847" t="8614" r="10377" b="10063"/>
          <a:stretch/>
        </p:blipFill>
        <p:spPr bwMode="auto">
          <a:xfrm>
            <a:off x="885891" y="5549979"/>
            <a:ext cx="2197346" cy="250901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6" descr="Cách Chọn Hộp Quà Sinh Nhật Sao Cho ý Nghĩa Nhất -">
            <a:hlinkClick r:id="rId10" action="ppaction://hlinkpres?slideindex=1&amp;slidetitle="/>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9289" r="11669"/>
          <a:stretch/>
        </p:blipFill>
        <p:spPr bwMode="auto">
          <a:xfrm>
            <a:off x="4674448" y="5499999"/>
            <a:ext cx="2231158" cy="255899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8" descr="Món quà bất ngờ nhỏ cho khách hàng - Mỹ Phẩm &amp; Sản phẩm chăm sóc khác |  innisfreez.com"/>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3293" t="11896" r="13375" b="15211"/>
          <a:stretch/>
        </p:blipFill>
        <p:spPr bwMode="auto">
          <a:xfrm>
            <a:off x="8796122" y="5701923"/>
            <a:ext cx="2374336" cy="235706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0" descr="Thẻ quà tặng quà Giáng sinh - Chấm trắng Hộp Quà với PNG Yêu Ảnh png tải về  - Miễn phí trong suốt Hộp png Tải về.">
            <a:hlinkClick r:id="rId13" action="ppaction://hlinkpres?slideindex=1&amp;slidetitle="/>
          </p:cNvPr>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15011" t="4115" r="14826" b="1675"/>
          <a:stretch/>
        </p:blipFill>
        <p:spPr bwMode="auto">
          <a:xfrm>
            <a:off x="12715197" y="5701923"/>
            <a:ext cx="2197346" cy="2357344"/>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p:cNvSpPr/>
          <p:nvPr/>
        </p:nvSpPr>
        <p:spPr>
          <a:xfrm>
            <a:off x="4531458" y="542687"/>
            <a:ext cx="7246811" cy="1107996"/>
          </a:xfrm>
          <a:prstGeom prst="rect">
            <a:avLst/>
          </a:prstGeom>
          <a:noFill/>
        </p:spPr>
        <p:txBody>
          <a:bodyPr wrap="none" lIns="122018" tIns="61009" rIns="122018" bIns="6100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400" b="1" spc="67">
                <a:ln w="11430"/>
                <a:solidFill>
                  <a:srgbClr val="FF0000"/>
                </a:solidFill>
                <a:effectLst>
                  <a:outerShdw blurRad="76200" dist="50800" dir="5400000" algn="tl" rotWithShape="0">
                    <a:srgbClr val="000000">
                      <a:alpha val="65000"/>
                    </a:srgbClr>
                  </a:outerShdw>
                </a:effectLst>
                <a:latin typeface="Arial" pitchFamily="34" charset="0"/>
                <a:cs typeface="Arial" pitchFamily="34" charset="0"/>
              </a:rPr>
              <a:t>HỘP QUÀ BÍ MẬT</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7"/>
                                        </p:tgtEl>
                                      </p:cBhvr>
                                    </p:animEffect>
                                    <p:animScale>
                                      <p:cBhvr>
                                        <p:cTn id="7" dur="250" autoRev="1" fill="hold"/>
                                        <p:tgtEl>
                                          <p:spTgt spid="27"/>
                                        </p:tgtEl>
                                      </p:cBhvr>
                                      <p:by x="105000" y="105000"/>
                                    </p:animScale>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28"/>
                                        </p:tgtEl>
                                      </p:cBhvr>
                                    </p:animEffect>
                                    <p:animScale>
                                      <p:cBhvr>
                                        <p:cTn id="11" dur="250" autoRev="1" fill="hold"/>
                                        <p:tgtEl>
                                          <p:spTgt spid="28"/>
                                        </p:tgtEl>
                                      </p:cBhvr>
                                      <p:by x="105000" y="105000"/>
                                    </p:animScale>
                                  </p:childTnLst>
                                </p:cTn>
                              </p:par>
                            </p:childTnLst>
                          </p:cTn>
                        </p:par>
                        <p:par>
                          <p:cTn id="12" fill="hold">
                            <p:stCondLst>
                              <p:cond delay="1000"/>
                            </p:stCondLst>
                            <p:childTnLst>
                              <p:par>
                                <p:cTn id="13" presetID="26" presetClass="emph" presetSubtype="0" fill="hold" nodeType="afterEffect">
                                  <p:stCondLst>
                                    <p:cond delay="0"/>
                                  </p:stCondLst>
                                  <p:childTnLst>
                                    <p:animEffect transition="out" filter="fade">
                                      <p:cBhvr>
                                        <p:cTn id="14" dur="500" tmFilter="0, 0; .2, .5; .8, .5; 1, 0"/>
                                        <p:tgtEl>
                                          <p:spTgt spid="29"/>
                                        </p:tgtEl>
                                      </p:cBhvr>
                                    </p:animEffect>
                                    <p:animScale>
                                      <p:cBhvr>
                                        <p:cTn id="15" dur="250" autoRev="1" fill="hold"/>
                                        <p:tgtEl>
                                          <p:spTgt spid="29"/>
                                        </p:tgtEl>
                                      </p:cBhvr>
                                      <p:by x="105000" y="105000"/>
                                    </p:animScale>
                                  </p:childTnLst>
                                </p:cTn>
                              </p:par>
                            </p:childTnLst>
                          </p:cTn>
                        </p:par>
                        <p:par>
                          <p:cTn id="16" fill="hold">
                            <p:stCondLst>
                              <p:cond delay="1500"/>
                            </p:stCondLst>
                            <p:childTnLst>
                              <p:par>
                                <p:cTn id="17" presetID="26" presetClass="emph" presetSubtype="0" fill="hold" nodeType="afterEffect">
                                  <p:stCondLst>
                                    <p:cond delay="0"/>
                                  </p:stCondLst>
                                  <p:childTnLst>
                                    <p:animEffect transition="out" filter="fade">
                                      <p:cBhvr>
                                        <p:cTn id="18" dur="500" tmFilter="0, 0; .2, .5; .8, .5; 1, 0"/>
                                        <p:tgtEl>
                                          <p:spTgt spid="30"/>
                                        </p:tgtEl>
                                      </p:cBhvr>
                                    </p:animEffect>
                                    <p:animScale>
                                      <p:cBhvr>
                                        <p:cTn id="19" dur="250" autoRev="1" fill="hold"/>
                                        <p:tgtEl>
                                          <p:spTgt spid="30"/>
                                        </p:tgtEl>
                                      </p:cBhvr>
                                      <p:by x="105000" y="105000"/>
                                    </p:animScale>
                                  </p:childTnLst>
                                </p:cTn>
                              </p:par>
                            </p:childTnLst>
                          </p:cTn>
                        </p:par>
                        <p:par>
                          <p:cTn id="20" fill="hold">
                            <p:stCondLst>
                              <p:cond delay="2000"/>
                            </p:stCondLst>
                            <p:childTnLst>
                              <p:par>
                                <p:cTn id="21" presetID="26" presetClass="emph" presetSubtype="0" fill="hold" nodeType="afterEffect">
                                  <p:stCondLst>
                                    <p:cond delay="0"/>
                                  </p:stCondLst>
                                  <p:childTnLst>
                                    <p:animEffect transition="out" filter="fade">
                                      <p:cBhvr>
                                        <p:cTn id="22" dur="500" tmFilter="0, 0; .2, .5; .8, .5; 1, 0"/>
                                        <p:tgtEl>
                                          <p:spTgt spid="31"/>
                                        </p:tgtEl>
                                      </p:cBhvr>
                                    </p:animEffect>
                                    <p:animScale>
                                      <p:cBhvr>
                                        <p:cTn id="23" dur="250" autoRev="1" fill="hold"/>
                                        <p:tgtEl>
                                          <p:spTgt spid="31"/>
                                        </p:tgtEl>
                                      </p:cBhvr>
                                      <p:by x="105000" y="105000"/>
                                    </p:animScale>
                                  </p:childTnLst>
                                </p:cTn>
                              </p:par>
                            </p:childTnLst>
                          </p:cTn>
                        </p:par>
                        <p:par>
                          <p:cTn id="24" fill="hold">
                            <p:stCondLst>
                              <p:cond delay="2500"/>
                            </p:stCondLst>
                            <p:childTnLst>
                              <p:par>
                                <p:cTn id="25" presetID="26" presetClass="emph" presetSubtype="0" fill="hold" nodeType="afterEffect">
                                  <p:stCondLst>
                                    <p:cond delay="0"/>
                                  </p:stCondLst>
                                  <p:childTnLst>
                                    <p:animEffect transition="out" filter="fade">
                                      <p:cBhvr>
                                        <p:cTn id="26" dur="500" tmFilter="0, 0; .2, .5; .8, .5; 1, 0"/>
                                        <p:tgtEl>
                                          <p:spTgt spid="32"/>
                                        </p:tgtEl>
                                      </p:cBhvr>
                                    </p:animEffect>
                                    <p:animScale>
                                      <p:cBhvr>
                                        <p:cTn id="27" dur="250" autoRev="1" fill="hold"/>
                                        <p:tgtEl>
                                          <p:spTgt spid="32"/>
                                        </p:tgtEl>
                                      </p:cBhvr>
                                      <p:by x="105000" y="105000"/>
                                    </p:animScale>
                                  </p:childTnLst>
                                </p:cTn>
                              </p:par>
                            </p:childTnLst>
                          </p:cTn>
                        </p:par>
                        <p:par>
                          <p:cTn id="28" fill="hold">
                            <p:stCondLst>
                              <p:cond delay="3000"/>
                            </p:stCondLst>
                            <p:childTnLst>
                              <p:par>
                                <p:cTn id="29" presetID="26" presetClass="emph" presetSubtype="0" fill="hold" nodeType="afterEffect">
                                  <p:stCondLst>
                                    <p:cond delay="0"/>
                                  </p:stCondLst>
                                  <p:childTnLst>
                                    <p:animEffect transition="out" filter="fade">
                                      <p:cBhvr>
                                        <p:cTn id="30" dur="500" tmFilter="0, 0; .2, .5; .8, .5; 1, 0"/>
                                        <p:tgtEl>
                                          <p:spTgt spid="33"/>
                                        </p:tgtEl>
                                      </p:cBhvr>
                                    </p:animEffect>
                                    <p:animScale>
                                      <p:cBhvr>
                                        <p:cTn id="31" dur="250" autoRev="1" fill="hold"/>
                                        <p:tgtEl>
                                          <p:spTgt spid="33"/>
                                        </p:tgtEl>
                                      </p:cBhvr>
                                      <p:by x="105000" y="105000"/>
                                    </p:animScale>
                                  </p:childTnLst>
                                </p:cTn>
                              </p:par>
                            </p:childTnLst>
                          </p:cTn>
                        </p:par>
                        <p:par>
                          <p:cTn id="32" fill="hold">
                            <p:stCondLst>
                              <p:cond delay="3500"/>
                            </p:stCondLst>
                            <p:childTnLst>
                              <p:par>
                                <p:cTn id="33" presetID="26" presetClass="emph" presetSubtype="0" fill="hold" nodeType="afterEffect">
                                  <p:stCondLst>
                                    <p:cond delay="0"/>
                                  </p:stCondLst>
                                  <p:childTnLst>
                                    <p:animEffect transition="out" filter="fade">
                                      <p:cBhvr>
                                        <p:cTn id="34" dur="500" tmFilter="0, 0; .2, .5; .8, .5; 1, 0"/>
                                        <p:tgtEl>
                                          <p:spTgt spid="34"/>
                                        </p:tgtEl>
                                      </p:cBhvr>
                                    </p:animEffect>
                                    <p:animScale>
                                      <p:cBhvr>
                                        <p:cTn id="35" dur="250" autoRev="1" fill="hold"/>
                                        <p:tgtEl>
                                          <p:spTgt spid="34"/>
                                        </p:tgtEl>
                                      </p:cBhvr>
                                      <p:by x="105000" y="105000"/>
                                    </p:animScale>
                                  </p:childTnLst>
                                </p:cTn>
                              </p:par>
                            </p:childTnLst>
                          </p:cTn>
                        </p:par>
                        <p:par>
                          <p:cTn id="36" fill="hold">
                            <p:stCondLst>
                              <p:cond delay="4000"/>
                            </p:stCondLst>
                            <p:childTnLst>
                              <p:par>
                                <p:cTn id="37" presetID="6" presetClass="emph" presetSubtype="0" fill="hold" nodeType="afterEffect">
                                  <p:stCondLst>
                                    <p:cond delay="0"/>
                                  </p:stCondLst>
                                  <p:childTnLst>
                                    <p:animScale>
                                      <p:cBhvr>
                                        <p:cTn id="38" dur="2000" fill="hold"/>
                                        <p:tgtEl>
                                          <p:spTgt spid="27"/>
                                        </p:tgtEl>
                                      </p:cBhvr>
                                      <p:by x="150000" y="150000"/>
                                    </p:animScale>
                                  </p:childTnLst>
                                </p:cTn>
                              </p:par>
                            </p:childTnLst>
                          </p:cTn>
                        </p:par>
                      </p:childTnLst>
                    </p:cTn>
                  </p:par>
                  <p:par>
                    <p:cTn id="39" fill="hold">
                      <p:stCondLst>
                        <p:cond delay="indefinite"/>
                      </p:stCondLst>
                      <p:childTnLst>
                        <p:par>
                          <p:cTn id="40" fill="hold">
                            <p:stCondLst>
                              <p:cond delay="0"/>
                            </p:stCondLst>
                            <p:childTnLst>
                              <p:par>
                                <p:cTn id="41" presetID="26" presetClass="emph" presetSubtype="0" fill="hold" nodeType="clickEffect">
                                  <p:stCondLst>
                                    <p:cond delay="0"/>
                                  </p:stCondLst>
                                  <p:childTnLst>
                                    <p:animEffect transition="out" filter="fade">
                                      <p:cBhvr>
                                        <p:cTn id="42" dur="500" tmFilter="0, 0; .2, .5; .8, .5; 1, 0"/>
                                        <p:tgtEl>
                                          <p:spTgt spid="27"/>
                                        </p:tgtEl>
                                      </p:cBhvr>
                                    </p:animEffect>
                                    <p:animScale>
                                      <p:cBhvr>
                                        <p:cTn id="43" dur="250" autoRev="1" fill="hold"/>
                                        <p:tgtEl>
                                          <p:spTgt spid="27"/>
                                        </p:tgtEl>
                                      </p:cBhvr>
                                      <p:by x="105000" y="105000"/>
                                    </p:animScale>
                                  </p:childTnLst>
                                </p:cTn>
                              </p:par>
                            </p:childTnLst>
                          </p:cTn>
                        </p:par>
                        <p:par>
                          <p:cTn id="44" fill="hold">
                            <p:stCondLst>
                              <p:cond delay="500"/>
                            </p:stCondLst>
                            <p:childTnLst>
                              <p:par>
                                <p:cTn id="45" presetID="26" presetClass="emph" presetSubtype="0" fill="hold" nodeType="afterEffect">
                                  <p:stCondLst>
                                    <p:cond delay="0"/>
                                  </p:stCondLst>
                                  <p:childTnLst>
                                    <p:animEffect transition="out" filter="fade">
                                      <p:cBhvr>
                                        <p:cTn id="46" dur="500" tmFilter="0, 0; .2, .5; .8, .5; 1, 0"/>
                                        <p:tgtEl>
                                          <p:spTgt spid="28"/>
                                        </p:tgtEl>
                                      </p:cBhvr>
                                    </p:animEffect>
                                    <p:animScale>
                                      <p:cBhvr>
                                        <p:cTn id="47" dur="250" autoRev="1" fill="hold"/>
                                        <p:tgtEl>
                                          <p:spTgt spid="28"/>
                                        </p:tgtEl>
                                      </p:cBhvr>
                                      <p:by x="105000" y="105000"/>
                                    </p:animScale>
                                  </p:childTnLst>
                                </p:cTn>
                              </p:par>
                            </p:childTnLst>
                          </p:cTn>
                        </p:par>
                        <p:par>
                          <p:cTn id="48" fill="hold">
                            <p:stCondLst>
                              <p:cond delay="1000"/>
                            </p:stCondLst>
                            <p:childTnLst>
                              <p:par>
                                <p:cTn id="49" presetID="26" presetClass="emph" presetSubtype="0" fill="hold" nodeType="afterEffect">
                                  <p:stCondLst>
                                    <p:cond delay="0"/>
                                  </p:stCondLst>
                                  <p:childTnLst>
                                    <p:animEffect transition="out" filter="fade">
                                      <p:cBhvr>
                                        <p:cTn id="50" dur="500" tmFilter="0, 0; .2, .5; .8, .5; 1, 0"/>
                                        <p:tgtEl>
                                          <p:spTgt spid="29"/>
                                        </p:tgtEl>
                                      </p:cBhvr>
                                    </p:animEffect>
                                    <p:animScale>
                                      <p:cBhvr>
                                        <p:cTn id="51" dur="250" autoRev="1" fill="hold"/>
                                        <p:tgtEl>
                                          <p:spTgt spid="29"/>
                                        </p:tgtEl>
                                      </p:cBhvr>
                                      <p:by x="105000" y="105000"/>
                                    </p:animScale>
                                  </p:childTnLst>
                                </p:cTn>
                              </p:par>
                            </p:childTnLst>
                          </p:cTn>
                        </p:par>
                        <p:par>
                          <p:cTn id="52" fill="hold">
                            <p:stCondLst>
                              <p:cond delay="1500"/>
                            </p:stCondLst>
                            <p:childTnLst>
                              <p:par>
                                <p:cTn id="53" presetID="26" presetClass="emph" presetSubtype="0" fill="hold" nodeType="afterEffect">
                                  <p:stCondLst>
                                    <p:cond delay="0"/>
                                  </p:stCondLst>
                                  <p:childTnLst>
                                    <p:animEffect transition="out" filter="fade">
                                      <p:cBhvr>
                                        <p:cTn id="54" dur="500" tmFilter="0, 0; .2, .5; .8, .5; 1, 0"/>
                                        <p:tgtEl>
                                          <p:spTgt spid="30"/>
                                        </p:tgtEl>
                                      </p:cBhvr>
                                    </p:animEffect>
                                    <p:animScale>
                                      <p:cBhvr>
                                        <p:cTn id="55" dur="250" autoRev="1" fill="hold"/>
                                        <p:tgtEl>
                                          <p:spTgt spid="30"/>
                                        </p:tgtEl>
                                      </p:cBhvr>
                                      <p:by x="105000" y="105000"/>
                                    </p:animScale>
                                  </p:childTnLst>
                                </p:cTn>
                              </p:par>
                            </p:childTnLst>
                          </p:cTn>
                        </p:par>
                        <p:par>
                          <p:cTn id="56" fill="hold">
                            <p:stCondLst>
                              <p:cond delay="2000"/>
                            </p:stCondLst>
                            <p:childTnLst>
                              <p:par>
                                <p:cTn id="57" presetID="26" presetClass="emph" presetSubtype="0" fill="hold" nodeType="afterEffect">
                                  <p:stCondLst>
                                    <p:cond delay="0"/>
                                  </p:stCondLst>
                                  <p:childTnLst>
                                    <p:animEffect transition="out" filter="fade">
                                      <p:cBhvr>
                                        <p:cTn id="58" dur="500" tmFilter="0, 0; .2, .5; .8, .5; 1, 0"/>
                                        <p:tgtEl>
                                          <p:spTgt spid="31"/>
                                        </p:tgtEl>
                                      </p:cBhvr>
                                    </p:animEffect>
                                    <p:animScale>
                                      <p:cBhvr>
                                        <p:cTn id="59" dur="250" autoRev="1" fill="hold"/>
                                        <p:tgtEl>
                                          <p:spTgt spid="31"/>
                                        </p:tgtEl>
                                      </p:cBhvr>
                                      <p:by x="105000" y="105000"/>
                                    </p:animScale>
                                  </p:childTnLst>
                                </p:cTn>
                              </p:par>
                            </p:childTnLst>
                          </p:cTn>
                        </p:par>
                        <p:par>
                          <p:cTn id="60" fill="hold">
                            <p:stCondLst>
                              <p:cond delay="2500"/>
                            </p:stCondLst>
                            <p:childTnLst>
                              <p:par>
                                <p:cTn id="61" presetID="26" presetClass="emph" presetSubtype="0" fill="hold" nodeType="afterEffect">
                                  <p:stCondLst>
                                    <p:cond delay="0"/>
                                  </p:stCondLst>
                                  <p:childTnLst>
                                    <p:animEffect transition="out" filter="fade">
                                      <p:cBhvr>
                                        <p:cTn id="62" dur="500" tmFilter="0, 0; .2, .5; .8, .5; 1, 0"/>
                                        <p:tgtEl>
                                          <p:spTgt spid="32"/>
                                        </p:tgtEl>
                                      </p:cBhvr>
                                    </p:animEffect>
                                    <p:animScale>
                                      <p:cBhvr>
                                        <p:cTn id="63" dur="250" autoRev="1" fill="hold"/>
                                        <p:tgtEl>
                                          <p:spTgt spid="32"/>
                                        </p:tgtEl>
                                      </p:cBhvr>
                                      <p:by x="105000" y="105000"/>
                                    </p:animScale>
                                  </p:childTnLst>
                                </p:cTn>
                              </p:par>
                            </p:childTnLst>
                          </p:cTn>
                        </p:par>
                        <p:par>
                          <p:cTn id="64" fill="hold">
                            <p:stCondLst>
                              <p:cond delay="3000"/>
                            </p:stCondLst>
                            <p:childTnLst>
                              <p:par>
                                <p:cTn id="65" presetID="26" presetClass="emph" presetSubtype="0" fill="hold" nodeType="afterEffect">
                                  <p:stCondLst>
                                    <p:cond delay="0"/>
                                  </p:stCondLst>
                                  <p:childTnLst>
                                    <p:animEffect transition="out" filter="fade">
                                      <p:cBhvr>
                                        <p:cTn id="66" dur="500" tmFilter="0, 0; .2, .5; .8, .5; 1, 0"/>
                                        <p:tgtEl>
                                          <p:spTgt spid="33"/>
                                        </p:tgtEl>
                                      </p:cBhvr>
                                    </p:animEffect>
                                    <p:animScale>
                                      <p:cBhvr>
                                        <p:cTn id="67" dur="250" autoRev="1" fill="hold"/>
                                        <p:tgtEl>
                                          <p:spTgt spid="33"/>
                                        </p:tgtEl>
                                      </p:cBhvr>
                                      <p:by x="105000" y="105000"/>
                                    </p:animScale>
                                  </p:childTnLst>
                                </p:cTn>
                              </p:par>
                            </p:childTnLst>
                          </p:cTn>
                        </p:par>
                        <p:par>
                          <p:cTn id="68" fill="hold">
                            <p:stCondLst>
                              <p:cond delay="3500"/>
                            </p:stCondLst>
                            <p:childTnLst>
                              <p:par>
                                <p:cTn id="69" presetID="26" presetClass="emph" presetSubtype="0" fill="hold" nodeType="afterEffect">
                                  <p:stCondLst>
                                    <p:cond delay="0"/>
                                  </p:stCondLst>
                                  <p:childTnLst>
                                    <p:animEffect transition="out" filter="fade">
                                      <p:cBhvr>
                                        <p:cTn id="70" dur="500" tmFilter="0, 0; .2, .5; .8, .5; 1, 0"/>
                                        <p:tgtEl>
                                          <p:spTgt spid="34"/>
                                        </p:tgtEl>
                                      </p:cBhvr>
                                    </p:animEffect>
                                    <p:animScale>
                                      <p:cBhvr>
                                        <p:cTn id="71" dur="250" autoRev="1" fill="hold"/>
                                        <p:tgtEl>
                                          <p:spTgt spid="34"/>
                                        </p:tgtEl>
                                      </p:cBhvr>
                                      <p:by x="105000" y="105000"/>
                                    </p:animScale>
                                  </p:childTnLst>
                                </p:cTn>
                              </p:par>
                            </p:childTnLst>
                          </p:cTn>
                        </p:par>
                        <p:par>
                          <p:cTn id="72" fill="hold">
                            <p:stCondLst>
                              <p:cond delay="4000"/>
                            </p:stCondLst>
                            <p:childTnLst>
                              <p:par>
                                <p:cTn id="73" presetID="6" presetClass="emph" presetSubtype="0" fill="hold" nodeType="afterEffect">
                                  <p:stCondLst>
                                    <p:cond delay="0"/>
                                  </p:stCondLst>
                                  <p:childTnLst>
                                    <p:animScale>
                                      <p:cBhvr>
                                        <p:cTn id="74" dur="2000" fill="hold"/>
                                        <p:tgtEl>
                                          <p:spTgt spid="32"/>
                                        </p:tgtEl>
                                      </p:cBhvr>
                                      <p:by x="150000" y="150000"/>
                                    </p:animScale>
                                  </p:childTnLst>
                                </p:cTn>
                              </p:par>
                            </p:childTnLst>
                          </p:cTn>
                        </p:par>
                      </p:childTnLst>
                    </p:cTn>
                  </p:par>
                  <p:par>
                    <p:cTn id="75" fill="hold">
                      <p:stCondLst>
                        <p:cond delay="indefinite"/>
                      </p:stCondLst>
                      <p:childTnLst>
                        <p:par>
                          <p:cTn id="76" fill="hold">
                            <p:stCondLst>
                              <p:cond delay="0"/>
                            </p:stCondLst>
                            <p:childTnLst>
                              <p:par>
                                <p:cTn id="77" presetID="26" presetClass="emph" presetSubtype="0" fill="hold" nodeType="clickEffect">
                                  <p:stCondLst>
                                    <p:cond delay="0"/>
                                  </p:stCondLst>
                                  <p:childTnLst>
                                    <p:animEffect transition="out" filter="fade">
                                      <p:cBhvr>
                                        <p:cTn id="78" dur="500" tmFilter="0, 0; .2, .5; .8, .5; 1, 0"/>
                                        <p:tgtEl>
                                          <p:spTgt spid="27"/>
                                        </p:tgtEl>
                                      </p:cBhvr>
                                    </p:animEffect>
                                    <p:animScale>
                                      <p:cBhvr>
                                        <p:cTn id="79" dur="250" autoRev="1" fill="hold"/>
                                        <p:tgtEl>
                                          <p:spTgt spid="27"/>
                                        </p:tgtEl>
                                      </p:cBhvr>
                                      <p:by x="105000" y="105000"/>
                                    </p:animScale>
                                  </p:childTnLst>
                                </p:cTn>
                              </p:par>
                            </p:childTnLst>
                          </p:cTn>
                        </p:par>
                        <p:par>
                          <p:cTn id="80" fill="hold">
                            <p:stCondLst>
                              <p:cond delay="500"/>
                            </p:stCondLst>
                            <p:childTnLst>
                              <p:par>
                                <p:cTn id="81" presetID="26" presetClass="emph" presetSubtype="0" fill="hold" nodeType="afterEffect">
                                  <p:stCondLst>
                                    <p:cond delay="0"/>
                                  </p:stCondLst>
                                  <p:childTnLst>
                                    <p:animEffect transition="out" filter="fade">
                                      <p:cBhvr>
                                        <p:cTn id="82" dur="500" tmFilter="0, 0; .2, .5; .8, .5; 1, 0"/>
                                        <p:tgtEl>
                                          <p:spTgt spid="28"/>
                                        </p:tgtEl>
                                      </p:cBhvr>
                                    </p:animEffect>
                                    <p:animScale>
                                      <p:cBhvr>
                                        <p:cTn id="83" dur="250" autoRev="1" fill="hold"/>
                                        <p:tgtEl>
                                          <p:spTgt spid="28"/>
                                        </p:tgtEl>
                                      </p:cBhvr>
                                      <p:by x="105000" y="105000"/>
                                    </p:animScale>
                                  </p:childTnLst>
                                </p:cTn>
                              </p:par>
                            </p:childTnLst>
                          </p:cTn>
                        </p:par>
                        <p:par>
                          <p:cTn id="84" fill="hold">
                            <p:stCondLst>
                              <p:cond delay="1000"/>
                            </p:stCondLst>
                            <p:childTnLst>
                              <p:par>
                                <p:cTn id="85" presetID="26" presetClass="emph" presetSubtype="0" fill="hold" nodeType="afterEffect">
                                  <p:stCondLst>
                                    <p:cond delay="0"/>
                                  </p:stCondLst>
                                  <p:childTnLst>
                                    <p:animEffect transition="out" filter="fade">
                                      <p:cBhvr>
                                        <p:cTn id="86" dur="500" tmFilter="0, 0; .2, .5; .8, .5; 1, 0"/>
                                        <p:tgtEl>
                                          <p:spTgt spid="29"/>
                                        </p:tgtEl>
                                      </p:cBhvr>
                                    </p:animEffect>
                                    <p:animScale>
                                      <p:cBhvr>
                                        <p:cTn id="87" dur="250" autoRev="1" fill="hold"/>
                                        <p:tgtEl>
                                          <p:spTgt spid="29"/>
                                        </p:tgtEl>
                                      </p:cBhvr>
                                      <p:by x="105000" y="105000"/>
                                    </p:animScale>
                                  </p:childTnLst>
                                </p:cTn>
                              </p:par>
                            </p:childTnLst>
                          </p:cTn>
                        </p:par>
                        <p:par>
                          <p:cTn id="88" fill="hold">
                            <p:stCondLst>
                              <p:cond delay="1500"/>
                            </p:stCondLst>
                            <p:childTnLst>
                              <p:par>
                                <p:cTn id="89" presetID="26" presetClass="emph" presetSubtype="0" fill="hold" nodeType="afterEffect">
                                  <p:stCondLst>
                                    <p:cond delay="0"/>
                                  </p:stCondLst>
                                  <p:childTnLst>
                                    <p:animEffect transition="out" filter="fade">
                                      <p:cBhvr>
                                        <p:cTn id="90" dur="500" tmFilter="0, 0; .2, .5; .8, .5; 1, 0"/>
                                        <p:tgtEl>
                                          <p:spTgt spid="30"/>
                                        </p:tgtEl>
                                      </p:cBhvr>
                                    </p:animEffect>
                                    <p:animScale>
                                      <p:cBhvr>
                                        <p:cTn id="91" dur="250" autoRev="1" fill="hold"/>
                                        <p:tgtEl>
                                          <p:spTgt spid="30"/>
                                        </p:tgtEl>
                                      </p:cBhvr>
                                      <p:by x="105000" y="105000"/>
                                    </p:animScale>
                                  </p:childTnLst>
                                </p:cTn>
                              </p:par>
                            </p:childTnLst>
                          </p:cTn>
                        </p:par>
                        <p:par>
                          <p:cTn id="92" fill="hold">
                            <p:stCondLst>
                              <p:cond delay="2000"/>
                            </p:stCondLst>
                            <p:childTnLst>
                              <p:par>
                                <p:cTn id="93" presetID="26" presetClass="emph" presetSubtype="0" fill="hold" nodeType="afterEffect">
                                  <p:stCondLst>
                                    <p:cond delay="0"/>
                                  </p:stCondLst>
                                  <p:childTnLst>
                                    <p:animEffect transition="out" filter="fade">
                                      <p:cBhvr>
                                        <p:cTn id="94" dur="500" tmFilter="0, 0; .2, .5; .8, .5; 1, 0"/>
                                        <p:tgtEl>
                                          <p:spTgt spid="31"/>
                                        </p:tgtEl>
                                      </p:cBhvr>
                                    </p:animEffect>
                                    <p:animScale>
                                      <p:cBhvr>
                                        <p:cTn id="95" dur="250" autoRev="1" fill="hold"/>
                                        <p:tgtEl>
                                          <p:spTgt spid="31"/>
                                        </p:tgtEl>
                                      </p:cBhvr>
                                      <p:by x="105000" y="105000"/>
                                    </p:animScale>
                                  </p:childTnLst>
                                </p:cTn>
                              </p:par>
                            </p:childTnLst>
                          </p:cTn>
                        </p:par>
                        <p:par>
                          <p:cTn id="96" fill="hold">
                            <p:stCondLst>
                              <p:cond delay="2500"/>
                            </p:stCondLst>
                            <p:childTnLst>
                              <p:par>
                                <p:cTn id="97" presetID="26" presetClass="emph" presetSubtype="0" fill="hold" nodeType="afterEffect">
                                  <p:stCondLst>
                                    <p:cond delay="0"/>
                                  </p:stCondLst>
                                  <p:childTnLst>
                                    <p:animEffect transition="out" filter="fade">
                                      <p:cBhvr>
                                        <p:cTn id="98" dur="500" tmFilter="0, 0; .2, .5; .8, .5; 1, 0"/>
                                        <p:tgtEl>
                                          <p:spTgt spid="32"/>
                                        </p:tgtEl>
                                      </p:cBhvr>
                                    </p:animEffect>
                                    <p:animScale>
                                      <p:cBhvr>
                                        <p:cTn id="99" dur="250" autoRev="1" fill="hold"/>
                                        <p:tgtEl>
                                          <p:spTgt spid="32"/>
                                        </p:tgtEl>
                                      </p:cBhvr>
                                      <p:by x="105000" y="105000"/>
                                    </p:animScale>
                                  </p:childTnLst>
                                </p:cTn>
                              </p:par>
                            </p:childTnLst>
                          </p:cTn>
                        </p:par>
                        <p:par>
                          <p:cTn id="100" fill="hold">
                            <p:stCondLst>
                              <p:cond delay="3000"/>
                            </p:stCondLst>
                            <p:childTnLst>
                              <p:par>
                                <p:cTn id="101" presetID="26" presetClass="emph" presetSubtype="0" fill="hold" nodeType="afterEffect">
                                  <p:stCondLst>
                                    <p:cond delay="0"/>
                                  </p:stCondLst>
                                  <p:childTnLst>
                                    <p:animEffect transition="out" filter="fade">
                                      <p:cBhvr>
                                        <p:cTn id="102" dur="500" tmFilter="0, 0; .2, .5; .8, .5; 1, 0"/>
                                        <p:tgtEl>
                                          <p:spTgt spid="33"/>
                                        </p:tgtEl>
                                      </p:cBhvr>
                                    </p:animEffect>
                                    <p:animScale>
                                      <p:cBhvr>
                                        <p:cTn id="103" dur="250" autoRev="1" fill="hold"/>
                                        <p:tgtEl>
                                          <p:spTgt spid="33"/>
                                        </p:tgtEl>
                                      </p:cBhvr>
                                      <p:by x="105000" y="105000"/>
                                    </p:animScale>
                                  </p:childTnLst>
                                </p:cTn>
                              </p:par>
                            </p:childTnLst>
                          </p:cTn>
                        </p:par>
                        <p:par>
                          <p:cTn id="104" fill="hold">
                            <p:stCondLst>
                              <p:cond delay="3500"/>
                            </p:stCondLst>
                            <p:childTnLst>
                              <p:par>
                                <p:cTn id="105" presetID="26" presetClass="emph" presetSubtype="0" fill="hold" nodeType="afterEffect">
                                  <p:stCondLst>
                                    <p:cond delay="0"/>
                                  </p:stCondLst>
                                  <p:childTnLst>
                                    <p:animEffect transition="out" filter="fade">
                                      <p:cBhvr>
                                        <p:cTn id="106" dur="500" tmFilter="0, 0; .2, .5; .8, .5; 1, 0"/>
                                        <p:tgtEl>
                                          <p:spTgt spid="34"/>
                                        </p:tgtEl>
                                      </p:cBhvr>
                                    </p:animEffect>
                                    <p:animScale>
                                      <p:cBhvr>
                                        <p:cTn id="107" dur="250" autoRev="1" fill="hold"/>
                                        <p:tgtEl>
                                          <p:spTgt spid="34"/>
                                        </p:tgtEl>
                                      </p:cBhvr>
                                      <p:by x="105000" y="105000"/>
                                    </p:animScale>
                                  </p:childTnLst>
                                </p:cTn>
                              </p:par>
                            </p:childTnLst>
                          </p:cTn>
                        </p:par>
                        <p:par>
                          <p:cTn id="108" fill="hold">
                            <p:stCondLst>
                              <p:cond delay="4000"/>
                            </p:stCondLst>
                            <p:childTnLst>
                              <p:par>
                                <p:cTn id="109" presetID="6" presetClass="emph" presetSubtype="0" fill="hold" nodeType="afterEffect">
                                  <p:stCondLst>
                                    <p:cond delay="0"/>
                                  </p:stCondLst>
                                  <p:childTnLst>
                                    <p:animScale>
                                      <p:cBhvr>
                                        <p:cTn id="110" dur="2000" fill="hold"/>
                                        <p:tgtEl>
                                          <p:spTgt spid="34"/>
                                        </p:tgtEl>
                                      </p:cBhvr>
                                      <p:by x="150000" y="150000"/>
                                    </p:animScale>
                                  </p:childTnLst>
                                </p:cTn>
                              </p:par>
                            </p:childTnLst>
                          </p:cTn>
                        </p:par>
                      </p:childTnLst>
                    </p:cTn>
                  </p:par>
                  <p:par>
                    <p:cTn id="111" fill="hold">
                      <p:stCondLst>
                        <p:cond delay="indefinite"/>
                      </p:stCondLst>
                      <p:childTnLst>
                        <p:par>
                          <p:cTn id="112" fill="hold">
                            <p:stCondLst>
                              <p:cond delay="0"/>
                            </p:stCondLst>
                            <p:childTnLst>
                              <p:par>
                                <p:cTn id="113" presetID="26" presetClass="emph" presetSubtype="0" fill="hold" nodeType="clickEffect">
                                  <p:stCondLst>
                                    <p:cond delay="0"/>
                                  </p:stCondLst>
                                  <p:childTnLst>
                                    <p:animEffect transition="out" filter="fade">
                                      <p:cBhvr>
                                        <p:cTn id="114" dur="500" tmFilter="0, 0; .2, .5; .8, .5; 1, 0"/>
                                        <p:tgtEl>
                                          <p:spTgt spid="27"/>
                                        </p:tgtEl>
                                      </p:cBhvr>
                                    </p:animEffect>
                                    <p:animScale>
                                      <p:cBhvr>
                                        <p:cTn id="115" dur="250" autoRev="1" fill="hold"/>
                                        <p:tgtEl>
                                          <p:spTgt spid="27"/>
                                        </p:tgtEl>
                                      </p:cBhvr>
                                      <p:by x="105000" y="105000"/>
                                    </p:animScale>
                                  </p:childTnLst>
                                </p:cTn>
                              </p:par>
                            </p:childTnLst>
                          </p:cTn>
                        </p:par>
                        <p:par>
                          <p:cTn id="116" fill="hold">
                            <p:stCondLst>
                              <p:cond delay="500"/>
                            </p:stCondLst>
                            <p:childTnLst>
                              <p:par>
                                <p:cTn id="117" presetID="26" presetClass="emph" presetSubtype="0" fill="hold" nodeType="afterEffect">
                                  <p:stCondLst>
                                    <p:cond delay="0"/>
                                  </p:stCondLst>
                                  <p:childTnLst>
                                    <p:animEffect transition="out" filter="fade">
                                      <p:cBhvr>
                                        <p:cTn id="118" dur="500" tmFilter="0, 0; .2, .5; .8, .5; 1, 0"/>
                                        <p:tgtEl>
                                          <p:spTgt spid="28"/>
                                        </p:tgtEl>
                                      </p:cBhvr>
                                    </p:animEffect>
                                    <p:animScale>
                                      <p:cBhvr>
                                        <p:cTn id="119" dur="250" autoRev="1" fill="hold"/>
                                        <p:tgtEl>
                                          <p:spTgt spid="28"/>
                                        </p:tgtEl>
                                      </p:cBhvr>
                                      <p:by x="105000" y="105000"/>
                                    </p:animScale>
                                  </p:childTnLst>
                                </p:cTn>
                              </p:par>
                            </p:childTnLst>
                          </p:cTn>
                        </p:par>
                        <p:par>
                          <p:cTn id="120" fill="hold">
                            <p:stCondLst>
                              <p:cond delay="1000"/>
                            </p:stCondLst>
                            <p:childTnLst>
                              <p:par>
                                <p:cTn id="121" presetID="26" presetClass="emph" presetSubtype="0" fill="hold" nodeType="afterEffect">
                                  <p:stCondLst>
                                    <p:cond delay="0"/>
                                  </p:stCondLst>
                                  <p:childTnLst>
                                    <p:animEffect transition="out" filter="fade">
                                      <p:cBhvr>
                                        <p:cTn id="122" dur="500" tmFilter="0, 0; .2, .5; .8, .5; 1, 0"/>
                                        <p:tgtEl>
                                          <p:spTgt spid="29"/>
                                        </p:tgtEl>
                                      </p:cBhvr>
                                    </p:animEffect>
                                    <p:animScale>
                                      <p:cBhvr>
                                        <p:cTn id="123" dur="250" autoRev="1" fill="hold"/>
                                        <p:tgtEl>
                                          <p:spTgt spid="29"/>
                                        </p:tgtEl>
                                      </p:cBhvr>
                                      <p:by x="105000" y="105000"/>
                                    </p:animScale>
                                  </p:childTnLst>
                                </p:cTn>
                              </p:par>
                            </p:childTnLst>
                          </p:cTn>
                        </p:par>
                        <p:par>
                          <p:cTn id="124" fill="hold">
                            <p:stCondLst>
                              <p:cond delay="1500"/>
                            </p:stCondLst>
                            <p:childTnLst>
                              <p:par>
                                <p:cTn id="125" presetID="26" presetClass="emph" presetSubtype="0" fill="hold" nodeType="afterEffect">
                                  <p:stCondLst>
                                    <p:cond delay="0"/>
                                  </p:stCondLst>
                                  <p:childTnLst>
                                    <p:animEffect transition="out" filter="fade">
                                      <p:cBhvr>
                                        <p:cTn id="126" dur="500" tmFilter="0, 0; .2, .5; .8, .5; 1, 0"/>
                                        <p:tgtEl>
                                          <p:spTgt spid="30"/>
                                        </p:tgtEl>
                                      </p:cBhvr>
                                    </p:animEffect>
                                    <p:animScale>
                                      <p:cBhvr>
                                        <p:cTn id="127" dur="250" autoRev="1" fill="hold"/>
                                        <p:tgtEl>
                                          <p:spTgt spid="30"/>
                                        </p:tgtEl>
                                      </p:cBhvr>
                                      <p:by x="105000" y="105000"/>
                                    </p:animScale>
                                  </p:childTnLst>
                                </p:cTn>
                              </p:par>
                            </p:childTnLst>
                          </p:cTn>
                        </p:par>
                        <p:par>
                          <p:cTn id="128" fill="hold">
                            <p:stCondLst>
                              <p:cond delay="2000"/>
                            </p:stCondLst>
                            <p:childTnLst>
                              <p:par>
                                <p:cTn id="129" presetID="26" presetClass="emph" presetSubtype="0" fill="hold" nodeType="afterEffect">
                                  <p:stCondLst>
                                    <p:cond delay="0"/>
                                  </p:stCondLst>
                                  <p:childTnLst>
                                    <p:animEffect transition="out" filter="fade">
                                      <p:cBhvr>
                                        <p:cTn id="130" dur="500" tmFilter="0, 0; .2, .5; .8, .5; 1, 0"/>
                                        <p:tgtEl>
                                          <p:spTgt spid="31"/>
                                        </p:tgtEl>
                                      </p:cBhvr>
                                    </p:animEffect>
                                    <p:animScale>
                                      <p:cBhvr>
                                        <p:cTn id="131" dur="250" autoRev="1" fill="hold"/>
                                        <p:tgtEl>
                                          <p:spTgt spid="31"/>
                                        </p:tgtEl>
                                      </p:cBhvr>
                                      <p:by x="105000" y="105000"/>
                                    </p:animScale>
                                  </p:childTnLst>
                                </p:cTn>
                              </p:par>
                            </p:childTnLst>
                          </p:cTn>
                        </p:par>
                        <p:par>
                          <p:cTn id="132" fill="hold">
                            <p:stCondLst>
                              <p:cond delay="2500"/>
                            </p:stCondLst>
                            <p:childTnLst>
                              <p:par>
                                <p:cTn id="133" presetID="26" presetClass="emph" presetSubtype="0" fill="hold" nodeType="afterEffect">
                                  <p:stCondLst>
                                    <p:cond delay="0"/>
                                  </p:stCondLst>
                                  <p:childTnLst>
                                    <p:animEffect transition="out" filter="fade">
                                      <p:cBhvr>
                                        <p:cTn id="134" dur="500" tmFilter="0, 0; .2, .5; .8, .5; 1, 0"/>
                                        <p:tgtEl>
                                          <p:spTgt spid="32"/>
                                        </p:tgtEl>
                                      </p:cBhvr>
                                    </p:animEffect>
                                    <p:animScale>
                                      <p:cBhvr>
                                        <p:cTn id="135" dur="250" autoRev="1" fill="hold"/>
                                        <p:tgtEl>
                                          <p:spTgt spid="32"/>
                                        </p:tgtEl>
                                      </p:cBhvr>
                                      <p:by x="105000" y="105000"/>
                                    </p:animScale>
                                  </p:childTnLst>
                                </p:cTn>
                              </p:par>
                            </p:childTnLst>
                          </p:cTn>
                        </p:par>
                        <p:par>
                          <p:cTn id="136" fill="hold">
                            <p:stCondLst>
                              <p:cond delay="3000"/>
                            </p:stCondLst>
                            <p:childTnLst>
                              <p:par>
                                <p:cTn id="137" presetID="26" presetClass="emph" presetSubtype="0" fill="hold" nodeType="afterEffect">
                                  <p:stCondLst>
                                    <p:cond delay="0"/>
                                  </p:stCondLst>
                                  <p:childTnLst>
                                    <p:animEffect transition="out" filter="fade">
                                      <p:cBhvr>
                                        <p:cTn id="138" dur="500" tmFilter="0, 0; .2, .5; .8, .5; 1, 0"/>
                                        <p:tgtEl>
                                          <p:spTgt spid="33"/>
                                        </p:tgtEl>
                                      </p:cBhvr>
                                    </p:animEffect>
                                    <p:animScale>
                                      <p:cBhvr>
                                        <p:cTn id="139" dur="250" autoRev="1" fill="hold"/>
                                        <p:tgtEl>
                                          <p:spTgt spid="33"/>
                                        </p:tgtEl>
                                      </p:cBhvr>
                                      <p:by x="105000" y="105000"/>
                                    </p:animScale>
                                  </p:childTnLst>
                                </p:cTn>
                              </p:par>
                            </p:childTnLst>
                          </p:cTn>
                        </p:par>
                        <p:par>
                          <p:cTn id="140" fill="hold">
                            <p:stCondLst>
                              <p:cond delay="3500"/>
                            </p:stCondLst>
                            <p:childTnLst>
                              <p:par>
                                <p:cTn id="141" presetID="26" presetClass="emph" presetSubtype="0" fill="hold" nodeType="afterEffect">
                                  <p:stCondLst>
                                    <p:cond delay="0"/>
                                  </p:stCondLst>
                                  <p:childTnLst>
                                    <p:animEffect transition="out" filter="fade">
                                      <p:cBhvr>
                                        <p:cTn id="142" dur="500" tmFilter="0, 0; .2, .5; .8, .5; 1, 0"/>
                                        <p:tgtEl>
                                          <p:spTgt spid="34"/>
                                        </p:tgtEl>
                                      </p:cBhvr>
                                    </p:animEffect>
                                    <p:animScale>
                                      <p:cBhvr>
                                        <p:cTn id="143" dur="250" autoRev="1" fill="hold"/>
                                        <p:tgtEl>
                                          <p:spTgt spid="34"/>
                                        </p:tgtEl>
                                      </p:cBhvr>
                                      <p:by x="105000" y="105000"/>
                                    </p:animScale>
                                  </p:childTnLst>
                                </p:cTn>
                              </p:par>
                            </p:childTnLst>
                          </p:cTn>
                        </p:par>
                        <p:par>
                          <p:cTn id="144" fill="hold">
                            <p:stCondLst>
                              <p:cond delay="4000"/>
                            </p:stCondLst>
                            <p:childTnLst>
                              <p:par>
                                <p:cTn id="145" presetID="6" presetClass="emph" presetSubtype="0" fill="hold" nodeType="afterEffect">
                                  <p:stCondLst>
                                    <p:cond delay="0"/>
                                  </p:stCondLst>
                                  <p:childTnLst>
                                    <p:animScale>
                                      <p:cBhvr>
                                        <p:cTn id="146" dur="2000" fill="hold"/>
                                        <p:tgtEl>
                                          <p:spTgt spid="2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2"/>
          <a:srcRect l="34224" t="50000" r="42666" b="23856"/>
          <a:stretch/>
        </p:blipFill>
        <p:spPr bwMode="auto">
          <a:xfrm>
            <a:off x="137320" y="838200"/>
            <a:ext cx="15773400" cy="7086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0874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3435" y="2828092"/>
            <a:ext cx="13966284" cy="1323439"/>
          </a:xfrm>
          <a:prstGeom prst="rect">
            <a:avLst/>
          </a:prstGeom>
        </p:spPr>
        <p:txBody>
          <a:bodyPr wrap="square">
            <a:spAutoFit/>
          </a:bodyPr>
          <a:lstStyle/>
          <a:p>
            <a:pPr>
              <a:spcAft>
                <a:spcPts val="0"/>
              </a:spcAft>
            </a:pPr>
            <a:r>
              <a:rPr lang="vi-VN" sz="4000" dirty="0">
                <a:latin typeface="Times New Roman"/>
                <a:ea typeface="Times New Roman"/>
              </a:rPr>
              <a:t> </a:t>
            </a:r>
            <a:r>
              <a:rPr lang="en-US" sz="4000" b="1" dirty="0" err="1">
                <a:solidFill>
                  <a:srgbClr val="0000CC"/>
                </a:solidFill>
                <a:latin typeface="Times New Roman"/>
                <a:ea typeface="Times New Roman"/>
              </a:rPr>
              <a:t>Đọc</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trôi</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chảy</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toàn</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bài</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ngắt</a:t>
            </a:r>
            <a:r>
              <a:rPr lang="en-US" sz="4000" b="1" dirty="0">
                <a:solidFill>
                  <a:srgbClr val="0000CC"/>
                </a:solidFill>
                <a:latin typeface="Times New Roman"/>
                <a:ea typeface="Times New Roman"/>
              </a:rPr>
              <a:t> </a:t>
            </a:r>
            <a:r>
              <a:rPr lang="nl-NL" sz="4000" b="1" dirty="0">
                <a:solidFill>
                  <a:srgbClr val="0000CC"/>
                </a:solidFill>
                <a:latin typeface="Times New Roman"/>
                <a:ea typeface="Times New Roman"/>
              </a:rPr>
              <a:t>nghỉ hơi ở chỗ ngắt nhịp thơ và giữa các dòng thơ</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Chú</a:t>
            </a:r>
            <a:r>
              <a:rPr lang="en-US" sz="4000" b="1" dirty="0">
                <a:solidFill>
                  <a:srgbClr val="0000CC"/>
                </a:solidFill>
                <a:latin typeface="Times New Roman"/>
                <a:ea typeface="Times New Roman"/>
              </a:rPr>
              <a:t> ý </a:t>
            </a:r>
            <a:r>
              <a:rPr lang="en-US" sz="4000" b="1" dirty="0" err="1">
                <a:solidFill>
                  <a:srgbClr val="0000CC"/>
                </a:solidFill>
                <a:latin typeface="Times New Roman"/>
                <a:ea typeface="Times New Roman"/>
              </a:rPr>
              <a:t>thể</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hiện</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cảm</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xúc</a:t>
            </a:r>
            <a:r>
              <a:rPr lang="en-US" sz="4000" b="1" dirty="0">
                <a:solidFill>
                  <a:srgbClr val="0000CC"/>
                </a:solidFill>
                <a:latin typeface="Times New Roman"/>
                <a:ea typeface="Times New Roman"/>
              </a:rPr>
              <a:t> qua </a:t>
            </a:r>
            <a:r>
              <a:rPr lang="en-US" sz="4000" b="1" dirty="0" err="1">
                <a:solidFill>
                  <a:srgbClr val="0000CC"/>
                </a:solidFill>
                <a:latin typeface="Times New Roman"/>
                <a:ea typeface="Times New Roman"/>
              </a:rPr>
              <a:t>giọng</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đọc</a:t>
            </a:r>
            <a:r>
              <a:rPr lang="en-US" sz="4000" b="1" dirty="0">
                <a:solidFill>
                  <a:srgbClr val="0000CC"/>
                </a:solidFill>
                <a:latin typeface="Times New Roman"/>
                <a:ea typeface="Times New Roman"/>
              </a:rPr>
              <a:t>.</a:t>
            </a:r>
            <a:endParaRPr lang="en-US" sz="4000" b="1" dirty="0">
              <a:solidFill>
                <a:srgbClr val="0000CC"/>
              </a:solidFill>
              <a:effectLst/>
              <a:latin typeface="Times New Roman"/>
              <a:ea typeface="Times New Roman"/>
            </a:endParaRPr>
          </a:p>
        </p:txBody>
      </p:sp>
      <p:sp>
        <p:nvSpPr>
          <p:cNvPr id="3" name="Rectangle 2"/>
          <p:cNvSpPr/>
          <p:nvPr/>
        </p:nvSpPr>
        <p:spPr>
          <a:xfrm>
            <a:off x="1508919" y="5638800"/>
            <a:ext cx="13578681" cy="707886"/>
          </a:xfrm>
          <a:prstGeom prst="rect">
            <a:avLst/>
          </a:prstGeom>
        </p:spPr>
        <p:txBody>
          <a:bodyPr wrap="square">
            <a:spAutoFit/>
          </a:bodyPr>
          <a:lstStyle/>
          <a:p>
            <a:pPr>
              <a:spcAft>
                <a:spcPts val="0"/>
              </a:spcAft>
            </a:pPr>
            <a:r>
              <a:rPr lang="en-US" sz="4000" b="1" dirty="0" err="1">
                <a:solidFill>
                  <a:srgbClr val="0000CC"/>
                </a:solidFill>
                <a:latin typeface="Times New Roman"/>
                <a:ea typeface="Times New Roman"/>
              </a:rPr>
              <a:t>Bài</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gồm</a:t>
            </a:r>
            <a:r>
              <a:rPr lang="en-US" sz="4000" b="1" dirty="0">
                <a:solidFill>
                  <a:srgbClr val="0000CC"/>
                </a:solidFill>
                <a:latin typeface="Times New Roman"/>
                <a:ea typeface="Times New Roman"/>
              </a:rPr>
              <a:t> 5 </a:t>
            </a:r>
            <a:r>
              <a:rPr lang="en-US" sz="4000" b="1" dirty="0" err="1">
                <a:solidFill>
                  <a:srgbClr val="0000CC"/>
                </a:solidFill>
                <a:latin typeface="Times New Roman"/>
                <a:ea typeface="Times New Roman"/>
              </a:rPr>
              <a:t>khổ</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thơ</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mỗi</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khổ</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thơ</a:t>
            </a:r>
            <a:r>
              <a:rPr lang="vi-VN" sz="4000" b="1" dirty="0">
                <a:solidFill>
                  <a:srgbClr val="0000CC"/>
                </a:solidFill>
                <a:latin typeface="Times New Roman"/>
                <a:ea typeface="Times New Roman"/>
              </a:rPr>
              <a:t> </a:t>
            </a:r>
            <a:r>
              <a:rPr lang="en-US" sz="4000" b="1" err="1">
                <a:solidFill>
                  <a:srgbClr val="0000CC"/>
                </a:solidFill>
                <a:latin typeface="Times New Roman"/>
                <a:ea typeface="Times New Roman"/>
              </a:rPr>
              <a:t>là</a:t>
            </a:r>
            <a:r>
              <a:rPr lang="en-US" sz="4000" b="1">
                <a:solidFill>
                  <a:srgbClr val="0000CC"/>
                </a:solidFill>
                <a:latin typeface="Times New Roman"/>
                <a:ea typeface="Times New Roman"/>
              </a:rPr>
              <a:t> 1 đoạn</a:t>
            </a:r>
            <a:r>
              <a:rPr lang="vi-VN" sz="4000" b="1" dirty="0">
                <a:solidFill>
                  <a:srgbClr val="0000CC"/>
                </a:solidFill>
                <a:latin typeface="Times New Roman"/>
                <a:ea typeface="Times New Roman"/>
              </a:rPr>
              <a:t>.</a:t>
            </a:r>
            <a:endParaRPr lang="en-US" sz="4000" dirty="0">
              <a:effectLst/>
              <a:latin typeface="Times New Roman"/>
              <a:ea typeface="Times New Roman"/>
            </a:endParaRPr>
          </a:p>
        </p:txBody>
      </p:sp>
      <p:grpSp>
        <p:nvGrpSpPr>
          <p:cNvPr id="13" name="Group 12"/>
          <p:cNvGrpSpPr/>
          <p:nvPr/>
        </p:nvGrpSpPr>
        <p:grpSpPr>
          <a:xfrm>
            <a:off x="1508919" y="1981200"/>
            <a:ext cx="4191000" cy="707886"/>
            <a:chOff x="1508919" y="1888664"/>
            <a:chExt cx="3733800" cy="707886"/>
          </a:xfrm>
        </p:grpSpPr>
        <p:sp>
          <p:nvSpPr>
            <p:cNvPr id="20" name="Rectangle 19"/>
            <p:cNvSpPr/>
            <p:nvPr/>
          </p:nvSpPr>
          <p:spPr>
            <a:xfrm>
              <a:off x="1508919" y="1888664"/>
              <a:ext cx="3733800" cy="707886"/>
            </a:xfrm>
            <a:prstGeom prst="rect">
              <a:avLst/>
            </a:prstGeom>
          </p:spPr>
          <p:txBody>
            <a:bodyPr wrap="square">
              <a:spAutoFit/>
            </a:bodyPr>
            <a:lstStyle/>
            <a:p>
              <a:r>
                <a:rPr lang="en-US" sz="4000" b="1">
                  <a:solidFill>
                    <a:srgbClr val="FF0066"/>
                  </a:solidFill>
                  <a:latin typeface="Times New Roman" pitchFamily="18" charset="0"/>
                  <a:cs typeface="Times New Roman" pitchFamily="18" charset="0"/>
                </a:rPr>
                <a:t>1. Hướng dẫn đọc.</a:t>
              </a:r>
            </a:p>
          </p:txBody>
        </p:sp>
        <p:cxnSp>
          <p:nvCxnSpPr>
            <p:cNvPr id="21" name="Straight Connector 20"/>
            <p:cNvCxnSpPr/>
            <p:nvPr/>
          </p:nvCxnSpPr>
          <p:spPr>
            <a:xfrm>
              <a:off x="1673234" y="2519755"/>
              <a:ext cx="3365823"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595540" y="4592675"/>
            <a:ext cx="4191000" cy="707886"/>
            <a:chOff x="1508919" y="1888664"/>
            <a:chExt cx="3733800" cy="707886"/>
          </a:xfrm>
        </p:grpSpPr>
        <p:sp>
          <p:nvSpPr>
            <p:cNvPr id="23" name="Rectangle 22"/>
            <p:cNvSpPr/>
            <p:nvPr/>
          </p:nvSpPr>
          <p:spPr>
            <a:xfrm>
              <a:off x="1508919" y="1888664"/>
              <a:ext cx="3733800" cy="707886"/>
            </a:xfrm>
            <a:prstGeom prst="rect">
              <a:avLst/>
            </a:prstGeom>
          </p:spPr>
          <p:txBody>
            <a:bodyPr wrap="square">
              <a:spAutoFit/>
            </a:bodyPr>
            <a:lstStyle/>
            <a:p>
              <a:r>
                <a:rPr lang="en-US" sz="4000" b="1" dirty="0">
                  <a:solidFill>
                    <a:srgbClr val="FF0066"/>
                  </a:solidFill>
                  <a:latin typeface="Times New Roman" pitchFamily="18" charset="0"/>
                  <a:cs typeface="Times New Roman" pitchFamily="18" charset="0"/>
                </a:rPr>
                <a:t>2. Chia </a:t>
              </a:r>
              <a:r>
                <a:rPr lang="en-US" sz="4000" b="1" dirty="0" err="1">
                  <a:solidFill>
                    <a:srgbClr val="FF0066"/>
                  </a:solidFill>
                  <a:latin typeface="Times New Roman" pitchFamily="18" charset="0"/>
                  <a:cs typeface="Times New Roman" pitchFamily="18" charset="0"/>
                </a:rPr>
                <a:t>đoạn</a:t>
              </a:r>
              <a:r>
                <a:rPr lang="en-US" sz="4000" b="1" dirty="0">
                  <a:solidFill>
                    <a:srgbClr val="FF0066"/>
                  </a:solidFill>
                  <a:latin typeface="Times New Roman" pitchFamily="18" charset="0"/>
                  <a:cs typeface="Times New Roman" pitchFamily="18" charset="0"/>
                </a:rPr>
                <a:t>.</a:t>
              </a:r>
            </a:p>
          </p:txBody>
        </p:sp>
        <p:cxnSp>
          <p:nvCxnSpPr>
            <p:cNvPr id="24" name="Straight Connector 23"/>
            <p:cNvCxnSpPr/>
            <p:nvPr/>
          </p:nvCxnSpPr>
          <p:spPr>
            <a:xfrm>
              <a:off x="1618922" y="2519755"/>
              <a:ext cx="2460429"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5" name="Group 24"/>
          <p:cNvGrpSpPr/>
          <p:nvPr/>
        </p:nvGrpSpPr>
        <p:grpSpPr>
          <a:xfrm>
            <a:off x="5090320" y="682143"/>
            <a:ext cx="5807932" cy="1153365"/>
            <a:chOff x="5090320" y="682143"/>
            <a:chExt cx="5807932" cy="1153365"/>
          </a:xfrm>
        </p:grpSpPr>
        <p:grpSp>
          <p:nvGrpSpPr>
            <p:cNvPr id="26" name="Group 25"/>
            <p:cNvGrpSpPr/>
            <p:nvPr/>
          </p:nvGrpSpPr>
          <p:grpSpPr>
            <a:xfrm>
              <a:off x="6765269" y="682143"/>
              <a:ext cx="2300566" cy="523220"/>
              <a:chOff x="6651116" y="743102"/>
              <a:chExt cx="2261748" cy="523220"/>
            </a:xfrm>
          </p:grpSpPr>
          <p:sp>
            <p:nvSpPr>
              <p:cNvPr id="31" name="TextBox 30"/>
              <p:cNvSpPr txBox="1"/>
              <p:nvPr/>
            </p:nvSpPr>
            <p:spPr>
              <a:xfrm>
                <a:off x="6651116" y="743102"/>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cxnSp>
            <p:nvCxnSpPr>
              <p:cNvPr id="29" name="Straight Connector 28"/>
              <p:cNvCxnSpPr/>
              <p:nvPr/>
            </p:nvCxnSpPr>
            <p:spPr>
              <a:xfrm>
                <a:off x="6796269" y="1234439"/>
                <a:ext cx="192390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7" name="Text Box 14"/>
            <p:cNvSpPr txBox="1">
              <a:spLocks noChangeArrowheads="1"/>
            </p:cNvSpPr>
            <p:nvPr/>
          </p:nvSpPr>
          <p:spPr bwMode="auto">
            <a:xfrm>
              <a:off x="5090320" y="1197974"/>
              <a:ext cx="580793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0"/>
                </a:spcBef>
                <a:defRPr/>
              </a:pPr>
              <a:r>
                <a:rPr lang="en-US" sz="3200" b="1" dirty="0">
                  <a:solidFill>
                    <a:srgbClr val="FF0000"/>
                  </a:solidFill>
                  <a:latin typeface="Times New Roman" pitchFamily="18" charset="0"/>
                  <a:cs typeface="Times New Roman" pitchFamily="18" charset="0"/>
                </a:rPr>
                <a:t>BÀI 1</a:t>
              </a:r>
              <a:r>
                <a:rPr lang="vi-VN" sz="3200" b="1" dirty="0">
                  <a:solidFill>
                    <a:srgbClr val="FF0000"/>
                  </a:solidFill>
                  <a:latin typeface="Times New Roman" pitchFamily="18" charset="0"/>
                  <a:cs typeface="Times New Roman" pitchFamily="18" charset="0"/>
                </a:rPr>
                <a:t>9</a:t>
              </a:r>
              <a:r>
                <a:rPr lang="en-US" sz="3200" b="1" dirty="0">
                  <a:solidFill>
                    <a:srgbClr val="FF0000"/>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KHI CẢ NHÀ BÉ TÍ</a:t>
              </a:r>
              <a:endParaRPr lang="en-US" sz="3200" b="1" dirty="0">
                <a:solidFill>
                  <a:srgbClr val="0000CC"/>
                </a:solidFill>
                <a:latin typeface="Times New Roman" pitchFamily="18" charset="0"/>
              </a:endParaRPr>
            </a:p>
          </p:txBody>
        </p: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4119" y="3040971"/>
            <a:ext cx="1985393" cy="707886"/>
          </a:xfrm>
          <a:prstGeom prst="rect">
            <a:avLst/>
          </a:prstGeom>
        </p:spPr>
        <p:txBody>
          <a:bodyPr wrap="square">
            <a:spAutoFit/>
          </a:bodyPr>
          <a:lstStyle/>
          <a:p>
            <a:pPr algn="just"/>
            <a:r>
              <a:rPr lang="vi-VN" sz="4000" b="1" i="1" dirty="0">
                <a:solidFill>
                  <a:srgbClr val="FF0000"/>
                </a:solidFill>
                <a:latin typeface="Times New Roman" pitchFamily="18" charset="0"/>
                <a:cs typeface="Times New Roman" pitchFamily="18" charset="0"/>
              </a:rPr>
              <a:t>d</a:t>
            </a:r>
            <a:r>
              <a:rPr lang="vi-VN" sz="4000" b="1" i="1" dirty="0">
                <a:solidFill>
                  <a:srgbClr val="0000CC"/>
                </a:solidFill>
                <a:latin typeface="Times New Roman" pitchFamily="18" charset="0"/>
                <a:cs typeface="Times New Roman" pitchFamily="18" charset="0"/>
              </a:rPr>
              <a:t>ọn </a:t>
            </a:r>
            <a:r>
              <a:rPr lang="vi-VN" sz="4000" b="1" i="1" dirty="0">
                <a:solidFill>
                  <a:srgbClr val="FF0000"/>
                </a:solidFill>
                <a:latin typeface="Times New Roman" pitchFamily="18" charset="0"/>
                <a:cs typeface="Times New Roman" pitchFamily="18" charset="0"/>
              </a:rPr>
              <a:t>d</a:t>
            </a:r>
            <a:r>
              <a:rPr lang="vi-VN" sz="4000" b="1" i="1" dirty="0">
                <a:solidFill>
                  <a:srgbClr val="0000CC"/>
                </a:solidFill>
                <a:latin typeface="Times New Roman" pitchFamily="18" charset="0"/>
                <a:cs typeface="Times New Roman" pitchFamily="18" charset="0"/>
              </a:rPr>
              <a:t>ẹp</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grpSp>
        <p:nvGrpSpPr>
          <p:cNvPr id="5" name="Group 4"/>
          <p:cNvGrpSpPr/>
          <p:nvPr/>
        </p:nvGrpSpPr>
        <p:grpSpPr>
          <a:xfrm>
            <a:off x="1406914"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a:solidFill>
                    <a:srgbClr val="FF0000"/>
                  </a:solidFill>
                  <a:latin typeface="Times New Roman" pitchFamily="18" charset="0"/>
                  <a:cs typeface="Times New Roman" pitchFamily="18" charset="0"/>
                </a:rPr>
                <a:t>3. Luyện đọc và tìm hiểu bài.</a:t>
              </a: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4518819" y="4267200"/>
            <a:ext cx="6802425" cy="2554545"/>
          </a:xfrm>
          <a:prstGeom prst="rect">
            <a:avLst/>
          </a:prstGeom>
        </p:spPr>
        <p:txBody>
          <a:bodyPr wrap="square">
            <a:spAutoFit/>
          </a:bodyPr>
          <a:lstStyle/>
          <a:p>
            <a:pPr marL="450215">
              <a:spcAft>
                <a:spcPts val="0"/>
              </a:spcAft>
            </a:pPr>
            <a:r>
              <a:rPr lang="en-US" sz="4000" b="1" i="1" dirty="0" err="1">
                <a:solidFill>
                  <a:srgbClr val="0000CC"/>
                </a:solidFill>
                <a:latin typeface="Times New Roman"/>
                <a:ea typeface="Times New Roman"/>
              </a:rPr>
              <a:t>Khi</a:t>
            </a:r>
            <a:r>
              <a:rPr lang="en-US" sz="4000" b="1" i="1" dirty="0">
                <a:solidFill>
                  <a:srgbClr val="0000CC"/>
                </a:solidFill>
                <a:latin typeface="Times New Roman"/>
                <a:ea typeface="Times New Roman"/>
              </a:rPr>
              <a:t> con</a:t>
            </a:r>
            <a:r>
              <a:rPr lang="en-US" sz="4000" b="1" dirty="0">
                <a:solidFill>
                  <a:srgbClr val="FF0000"/>
                </a:solidFill>
                <a:latin typeface="Times New Roman"/>
                <a:ea typeface="Times New Roman"/>
              </a:rPr>
              <a:t>/</a:t>
            </a:r>
            <a:r>
              <a:rPr lang="en-US" sz="4000" b="1" dirty="0">
                <a:solidFill>
                  <a:srgbClr val="0000CC"/>
                </a:solidFill>
                <a:latin typeface="Times New Roman"/>
                <a:ea typeface="Times New Roman"/>
              </a:rPr>
              <a:t> </a:t>
            </a:r>
            <a:r>
              <a:rPr lang="en-US" sz="4000" b="1" i="1" dirty="0" err="1">
                <a:solidFill>
                  <a:srgbClr val="0000CC"/>
                </a:solidFill>
                <a:latin typeface="Times New Roman"/>
                <a:ea typeface="Times New Roman"/>
              </a:rPr>
              <a:t>còn</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bé</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tí</a:t>
            </a:r>
            <a:r>
              <a:rPr lang="en-US" sz="4000" b="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marL="450215">
              <a:spcAft>
                <a:spcPts val="0"/>
              </a:spcAft>
            </a:pPr>
            <a:r>
              <a:rPr lang="en-US" sz="4000" b="1" i="1" dirty="0" err="1">
                <a:solidFill>
                  <a:srgbClr val="0000CC"/>
                </a:solidFill>
                <a:latin typeface="Times New Roman"/>
                <a:ea typeface="Times New Roman"/>
              </a:rPr>
              <a:t>Chẳng</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đọc</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sách</a:t>
            </a:r>
            <a:r>
              <a:rPr lang="en-US" sz="4000" b="1" i="1" dirty="0">
                <a:solidFill>
                  <a:srgbClr val="0000CC"/>
                </a:solidFill>
                <a:latin typeface="Times New Roman"/>
                <a:ea typeface="Times New Roman"/>
              </a:rPr>
              <a:t>,</a:t>
            </a:r>
            <a:r>
              <a:rPr lang="en-US" sz="4000" b="1" dirty="0">
                <a:solidFill>
                  <a:srgbClr val="FF0000"/>
                </a:solidFill>
                <a:latin typeface="Times New Roman"/>
                <a:ea typeface="Times New Roman"/>
              </a:rPr>
              <a:t>/</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chơi</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cờ</a:t>
            </a:r>
            <a:r>
              <a:rPr lang="en-US" sz="4000" b="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marL="450215">
              <a:spcAft>
                <a:spcPts val="0"/>
              </a:spcAft>
            </a:pPr>
            <a:r>
              <a:rPr lang="en-US" sz="4000" b="1" i="1" dirty="0" err="1">
                <a:solidFill>
                  <a:srgbClr val="0000CC"/>
                </a:solidFill>
                <a:latin typeface="Times New Roman"/>
                <a:ea typeface="Times New Roman"/>
              </a:rPr>
              <a:t>Chẳng</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dọn</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dẹp</a:t>
            </a:r>
            <a:r>
              <a:rPr lang="en-US" sz="4000" b="1" i="1" dirty="0">
                <a:solidFill>
                  <a:srgbClr val="0000CC"/>
                </a:solidFill>
                <a:latin typeface="Times New Roman"/>
                <a:ea typeface="Times New Roman"/>
              </a:rPr>
              <a:t>,</a:t>
            </a:r>
            <a:r>
              <a:rPr lang="en-US" sz="4000" b="1" dirty="0">
                <a:solidFill>
                  <a:srgbClr val="FF0000"/>
                </a:solidFill>
                <a:latin typeface="Times New Roman"/>
                <a:ea typeface="Times New Roman"/>
              </a:rPr>
              <a:t>/</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chữa</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đồ</a:t>
            </a:r>
            <a:r>
              <a:rPr lang="en-US" sz="4000" b="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marL="450215">
              <a:spcAft>
                <a:spcPts val="0"/>
              </a:spcAft>
            </a:pPr>
            <a:r>
              <a:rPr lang="en-US" sz="4000" b="1" i="1" err="1">
                <a:solidFill>
                  <a:srgbClr val="0000CC"/>
                </a:solidFill>
                <a:latin typeface="Times New Roman"/>
                <a:ea typeface="Times New Roman"/>
              </a:rPr>
              <a:t>Cả</a:t>
            </a:r>
            <a:r>
              <a:rPr lang="en-US" sz="4000" b="1" i="1">
                <a:solidFill>
                  <a:srgbClr val="0000CC"/>
                </a:solidFill>
                <a:latin typeface="Times New Roman"/>
                <a:ea typeface="Times New Roman"/>
              </a:rPr>
              <a:t> ngày</a:t>
            </a:r>
            <a:r>
              <a:rPr lang="en-US" sz="4000" b="1">
                <a:solidFill>
                  <a:srgbClr val="FF0000"/>
                </a:solidFill>
                <a:latin typeface="Times New Roman"/>
                <a:ea typeface="Times New Roman"/>
              </a:rPr>
              <a:t>/</a:t>
            </a:r>
            <a:r>
              <a:rPr lang="en-US" sz="4000" b="1" i="1">
                <a:solidFill>
                  <a:srgbClr val="0000CC"/>
                </a:solidFill>
                <a:latin typeface="Times New Roman"/>
                <a:ea typeface="Times New Roman"/>
              </a:rPr>
              <a:t> </a:t>
            </a:r>
            <a:r>
              <a:rPr lang="en-US" sz="4000" b="1" i="1" dirty="0">
                <a:solidFill>
                  <a:srgbClr val="0000CC"/>
                </a:solidFill>
                <a:latin typeface="Times New Roman"/>
                <a:ea typeface="Times New Roman"/>
              </a:rPr>
              <a:t>con </a:t>
            </a:r>
            <a:r>
              <a:rPr lang="en-US" sz="4000" b="1" i="1" dirty="0" err="1">
                <a:solidFill>
                  <a:srgbClr val="0000CC"/>
                </a:solidFill>
                <a:latin typeface="Times New Roman"/>
                <a:ea typeface="Times New Roman"/>
              </a:rPr>
              <a:t>đùa</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nghịch</a:t>
            </a:r>
            <a:r>
              <a:rPr lang="en-US" sz="4000" b="1" dirty="0">
                <a:solidFill>
                  <a:srgbClr val="0000CC"/>
                </a:solidFill>
                <a:latin typeface="Times New Roman"/>
                <a:ea typeface="Times New Roman"/>
              </a:rPr>
              <a:t>.</a:t>
            </a:r>
            <a:r>
              <a:rPr lang="en-US" sz="4000" b="1" dirty="0">
                <a:solidFill>
                  <a:srgbClr val="FF0000"/>
                </a:solidFill>
                <a:latin typeface="Times New Roman"/>
                <a:ea typeface="Times New Roman"/>
              </a:rPr>
              <a:t>//</a:t>
            </a:r>
            <a:endParaRPr lang="en-US" sz="3600" b="1" dirty="0">
              <a:solidFill>
                <a:srgbClr val="FF0000"/>
              </a:solidFill>
              <a:effectLst/>
              <a:latin typeface="Times New Roman"/>
              <a:ea typeface="Times New Roman"/>
            </a:endParaRPr>
          </a:p>
        </p:txBody>
      </p:sp>
      <p:sp>
        <p:nvSpPr>
          <p:cNvPr id="21" name="Rectangle 20"/>
          <p:cNvSpPr/>
          <p:nvPr/>
        </p:nvSpPr>
        <p:spPr>
          <a:xfrm>
            <a:off x="3337719" y="3077886"/>
            <a:ext cx="2362200" cy="707886"/>
          </a:xfrm>
          <a:prstGeom prst="rect">
            <a:avLst/>
          </a:prstGeom>
        </p:spPr>
        <p:txBody>
          <a:bodyPr wrap="square">
            <a:spAutoFit/>
          </a:bodyPr>
          <a:lstStyle/>
          <a:p>
            <a:pPr algn="just"/>
            <a:r>
              <a:rPr lang="vi-VN" sz="4000" b="1" i="1" dirty="0">
                <a:solidFill>
                  <a:srgbClr val="0000CC"/>
                </a:solidFill>
                <a:latin typeface="Times New Roman" pitchFamily="18" charset="0"/>
                <a:cs typeface="Times New Roman" pitchFamily="18" charset="0"/>
              </a:rPr>
              <a:t>uống </a:t>
            </a:r>
            <a:r>
              <a:rPr lang="vi-VN" sz="4000" b="1" i="1" dirty="0">
                <a:solidFill>
                  <a:srgbClr val="FF0000"/>
                </a:solidFill>
                <a:latin typeface="Times New Roman" pitchFamily="18" charset="0"/>
                <a:cs typeface="Times New Roman" pitchFamily="18" charset="0"/>
              </a:rPr>
              <a:t>tr</a:t>
            </a:r>
            <a:r>
              <a:rPr lang="vi-VN" sz="4000" b="1" i="1" dirty="0">
                <a:solidFill>
                  <a:srgbClr val="0000CC"/>
                </a:solidFill>
                <a:latin typeface="Times New Roman" pitchFamily="18" charset="0"/>
                <a:cs typeface="Times New Roman" pitchFamily="18" charset="0"/>
              </a:rPr>
              <a:t>à</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3" name="Rectangle 22"/>
          <p:cNvSpPr/>
          <p:nvPr/>
        </p:nvSpPr>
        <p:spPr>
          <a:xfrm>
            <a:off x="5525442" y="3089414"/>
            <a:ext cx="2479652" cy="707886"/>
          </a:xfrm>
          <a:prstGeom prst="rect">
            <a:avLst/>
          </a:prstGeom>
        </p:spPr>
        <p:txBody>
          <a:bodyPr wrap="square">
            <a:spAutoFit/>
          </a:bodyPr>
          <a:lstStyle/>
          <a:p>
            <a:pPr algn="just"/>
            <a:r>
              <a:rPr lang="vi-VN" sz="4000" b="1" i="1" dirty="0">
                <a:solidFill>
                  <a:srgbClr val="0000CC"/>
                </a:solidFill>
                <a:latin typeface="Times New Roman" pitchFamily="18" charset="0"/>
                <a:cs typeface="Times New Roman" pitchFamily="18" charset="0"/>
              </a:rPr>
              <a:t>buổi </a:t>
            </a:r>
            <a:r>
              <a:rPr lang="vi-VN" sz="4000" b="1" i="1" dirty="0">
                <a:solidFill>
                  <a:srgbClr val="FF0000"/>
                </a:solidFill>
                <a:latin typeface="Times New Roman" pitchFamily="18" charset="0"/>
                <a:cs typeface="Times New Roman" pitchFamily="18" charset="0"/>
              </a:rPr>
              <a:t>s</a:t>
            </a:r>
            <a:r>
              <a:rPr lang="vi-VN" sz="4000" b="1" i="1" dirty="0">
                <a:solidFill>
                  <a:srgbClr val="0000CC"/>
                </a:solidFill>
                <a:latin typeface="Times New Roman" pitchFamily="18" charset="0"/>
                <a:cs typeface="Times New Roman" pitchFamily="18" charset="0"/>
              </a:rPr>
              <a:t>áng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4" name="Rectangle 23"/>
          <p:cNvSpPr/>
          <p:nvPr/>
        </p:nvSpPr>
        <p:spPr>
          <a:xfrm>
            <a:off x="7850252" y="3089414"/>
            <a:ext cx="3048000" cy="707886"/>
          </a:xfrm>
          <a:prstGeom prst="rect">
            <a:avLst/>
          </a:prstGeom>
        </p:spPr>
        <p:txBody>
          <a:bodyPr wrap="square">
            <a:spAutoFit/>
          </a:bodyPr>
          <a:lstStyle/>
          <a:p>
            <a:pPr algn="just"/>
            <a:r>
              <a:rPr lang="vi-VN" sz="4000" b="1" i="1" dirty="0">
                <a:solidFill>
                  <a:srgbClr val="0000CC"/>
                </a:solidFill>
                <a:latin typeface="Times New Roman" pitchFamily="18" charset="0"/>
                <a:cs typeface="Times New Roman" pitchFamily="18" charset="0"/>
              </a:rPr>
              <a:t> ngh</a:t>
            </a:r>
            <a:r>
              <a:rPr lang="vi-VN" sz="4000" b="1" i="1" dirty="0">
                <a:solidFill>
                  <a:srgbClr val="FF0000"/>
                </a:solidFill>
                <a:latin typeface="Times New Roman" pitchFamily="18" charset="0"/>
                <a:cs typeface="Times New Roman" pitchFamily="18" charset="0"/>
              </a:rPr>
              <a:t>ịch</a:t>
            </a:r>
            <a:r>
              <a:rPr lang="vi-VN" sz="4000" b="1" i="1" dirty="0">
                <a:solidFill>
                  <a:srgbClr val="0000CC"/>
                </a:solidFill>
                <a:latin typeface="Times New Roman" pitchFamily="18" charset="0"/>
                <a:cs typeface="Times New Roman" pitchFamily="18" charset="0"/>
              </a:rPr>
              <a:t> </a:t>
            </a:r>
            <a:r>
              <a:rPr lang="vi-VN" sz="4000" b="1" i="1" dirty="0">
                <a:solidFill>
                  <a:srgbClr val="FF0000"/>
                </a:solidFill>
                <a:latin typeface="Times New Roman" pitchFamily="18" charset="0"/>
                <a:cs typeface="Times New Roman" pitchFamily="18" charset="0"/>
              </a:rPr>
              <a:t>l</a:t>
            </a:r>
            <a:r>
              <a:rPr lang="vi-VN" sz="4000" b="1" i="1" dirty="0">
                <a:solidFill>
                  <a:srgbClr val="0000CC"/>
                </a:solidFill>
                <a:latin typeface="Times New Roman" pitchFamily="18" charset="0"/>
                <a:cs typeface="Times New Roman" pitchFamily="18" charset="0"/>
              </a:rPr>
              <a:t>ắm</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grpSp>
        <p:nvGrpSpPr>
          <p:cNvPr id="7" name="Group 6"/>
          <p:cNvGrpSpPr/>
          <p:nvPr/>
        </p:nvGrpSpPr>
        <p:grpSpPr>
          <a:xfrm>
            <a:off x="5090320" y="682143"/>
            <a:ext cx="5807932" cy="1153365"/>
            <a:chOff x="5090320" y="682143"/>
            <a:chExt cx="5807932" cy="1153365"/>
          </a:xfrm>
        </p:grpSpPr>
        <p:grpSp>
          <p:nvGrpSpPr>
            <p:cNvPr id="14" name="Group 13"/>
            <p:cNvGrpSpPr/>
            <p:nvPr/>
          </p:nvGrpSpPr>
          <p:grpSpPr>
            <a:xfrm>
              <a:off x="6765269" y="682143"/>
              <a:ext cx="2300566" cy="523220"/>
              <a:chOff x="6651116" y="743102"/>
              <a:chExt cx="2261748" cy="523220"/>
            </a:xfrm>
          </p:grpSpPr>
          <p:sp>
            <p:nvSpPr>
              <p:cNvPr id="18" name="TextBox 17"/>
              <p:cNvSpPr txBox="1"/>
              <p:nvPr/>
            </p:nvSpPr>
            <p:spPr>
              <a:xfrm>
                <a:off x="6651116" y="743102"/>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796269" y="1234439"/>
                <a:ext cx="192390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0" name="Text Box 14"/>
            <p:cNvSpPr txBox="1">
              <a:spLocks noChangeArrowheads="1"/>
            </p:cNvSpPr>
            <p:nvPr/>
          </p:nvSpPr>
          <p:spPr bwMode="auto">
            <a:xfrm>
              <a:off x="5090320" y="1197974"/>
              <a:ext cx="580793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0"/>
                </a:spcBef>
                <a:defRPr/>
              </a:pPr>
              <a:r>
                <a:rPr lang="en-US" sz="3200" b="1" dirty="0">
                  <a:solidFill>
                    <a:srgbClr val="FF0000"/>
                  </a:solidFill>
                  <a:latin typeface="Times New Roman" pitchFamily="18" charset="0"/>
                  <a:cs typeface="Times New Roman" pitchFamily="18" charset="0"/>
                </a:rPr>
                <a:t>BÀI 1</a:t>
              </a:r>
              <a:r>
                <a:rPr lang="vi-VN" sz="3200" b="1" dirty="0">
                  <a:solidFill>
                    <a:srgbClr val="FF0000"/>
                  </a:solidFill>
                  <a:latin typeface="Times New Roman" pitchFamily="18" charset="0"/>
                  <a:cs typeface="Times New Roman" pitchFamily="18" charset="0"/>
                </a:rPr>
                <a:t>9</a:t>
              </a:r>
              <a:r>
                <a:rPr lang="en-US" sz="3200" b="1" dirty="0">
                  <a:solidFill>
                    <a:srgbClr val="FF0000"/>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KHI CẢ NHÀ BÉ TÍ</a:t>
              </a:r>
              <a:endParaRPr lang="en-US" sz="3200" b="1" dirty="0">
                <a:solidFill>
                  <a:srgbClr val="0000CC"/>
                </a:solidFill>
                <a:latin typeface="Times New Roman" pitchFamily="18" charset="0"/>
              </a:endParaRPr>
            </a:p>
          </p:txBody>
        </p:sp>
      </p:grpSp>
      <p:sp>
        <p:nvSpPr>
          <p:cNvPr id="25" name="Rectangle 24"/>
          <p:cNvSpPr/>
          <p:nvPr/>
        </p:nvSpPr>
        <p:spPr>
          <a:xfrm>
            <a:off x="10898252" y="3064871"/>
            <a:ext cx="2057400" cy="707886"/>
          </a:xfrm>
          <a:prstGeom prst="rect">
            <a:avLst/>
          </a:prstGeom>
        </p:spPr>
        <p:txBody>
          <a:bodyPr wrap="square">
            <a:spAutoFit/>
          </a:bodyPr>
          <a:lstStyle/>
          <a:p>
            <a:pPr algn="just"/>
            <a:r>
              <a:rPr lang="en-US" sz="4000" b="1" i="1">
                <a:solidFill>
                  <a:srgbClr val="FF0000"/>
                </a:solidFill>
                <a:latin typeface="Times New Roman" pitchFamily="18" charset="0"/>
                <a:cs typeface="Times New Roman" pitchFamily="18" charset="0"/>
              </a:rPr>
              <a:t>s</a:t>
            </a:r>
            <a:r>
              <a:rPr lang="vi-VN" sz="4000" b="1" i="1">
                <a:solidFill>
                  <a:srgbClr val="0000CC"/>
                </a:solidFill>
                <a:latin typeface="Times New Roman" pitchFamily="18" charset="0"/>
                <a:cs typeface="Times New Roman" pitchFamily="18" charset="0"/>
              </a:rPr>
              <a:t>ay </a:t>
            </a:r>
            <a:r>
              <a:rPr lang="vi-VN" sz="4000" b="1" i="1" dirty="0">
                <a:solidFill>
                  <a:srgbClr val="0000CC"/>
                </a:solidFill>
                <a:latin typeface="Times New Roman" pitchFamily="18" charset="0"/>
                <a:cs typeface="Times New Roman" pitchFamily="18" charset="0"/>
              </a:rPr>
              <a:t>mê.</a:t>
            </a:r>
            <a:endParaRPr lang="en-US" sz="40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Effect transition="in" filter="fade">
                                      <p:cBhvr>
                                        <p:cTn id="17" dur="500"/>
                                        <p:tgtEl>
                                          <p:spTgt spid="2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xEl>
                                              <p:pRg st="0" end="0"/>
                                            </p:txEl>
                                          </p:spTgt>
                                        </p:tgtEl>
                                        <p:attrNameLst>
                                          <p:attrName>style.visibility</p:attrName>
                                        </p:attrNameLst>
                                      </p:cBhvr>
                                      <p:to>
                                        <p:strVal val="visible"/>
                                      </p:to>
                                    </p:set>
                                    <p:animEffect transition="in" filter="fade">
                                      <p:cBhvr>
                                        <p:cTn id="22" dur="500"/>
                                        <p:tgtEl>
                                          <p:spTgt spid="2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xEl>
                                              <p:pRg st="0" end="0"/>
                                            </p:txEl>
                                          </p:spTgt>
                                        </p:tgtEl>
                                        <p:attrNameLst>
                                          <p:attrName>style.visibility</p:attrName>
                                        </p:attrNameLst>
                                      </p:cBhvr>
                                      <p:to>
                                        <p:strVal val="visible"/>
                                      </p:to>
                                    </p:set>
                                    <p:animEffect transition="in" filter="fade">
                                      <p:cBhvr>
                                        <p:cTn id="27" dur="500"/>
                                        <p:tgtEl>
                                          <p:spTgt spid="2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5699919" y="2732038"/>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794799" y="2743200"/>
            <a:ext cx="10039720" cy="646331"/>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1: </a:t>
            </a:r>
            <a:r>
              <a:rPr lang="en-US" sz="3600" b="1" dirty="0" err="1">
                <a:solidFill>
                  <a:srgbClr val="FF0000"/>
                </a:solidFill>
                <a:latin typeface="Times New Roman"/>
                <a:ea typeface="Times New Roman"/>
              </a:rPr>
              <a:t>Bạn</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nhỏ</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đã</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hỏi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về</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những</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ai</a:t>
            </a:r>
            <a:r>
              <a:rPr lang="en-US" sz="3600" b="1" dirty="0">
                <a:solidFill>
                  <a:srgbClr val="FF0000"/>
                </a:solidFill>
                <a:latin typeface="Times New Roman"/>
                <a:ea typeface="Times New Roman"/>
              </a:rPr>
              <a:t>?</a:t>
            </a:r>
            <a:endParaRPr lang="en-US" sz="3600" b="1" dirty="0">
              <a:solidFill>
                <a:srgbClr val="FF0000"/>
              </a:solidFill>
              <a:latin typeface="Times New Roman" pitchFamily="18" charset="0"/>
              <a:cs typeface="Times New Roman" pitchFamily="18" charset="0"/>
            </a:endParaRPr>
          </a:p>
        </p:txBody>
      </p:sp>
      <p:sp>
        <p:nvSpPr>
          <p:cNvPr id="45" name="Rectangle 44"/>
          <p:cNvSpPr/>
          <p:nvPr/>
        </p:nvSpPr>
        <p:spPr>
          <a:xfrm>
            <a:off x="365918" y="5147217"/>
            <a:ext cx="5410201" cy="2308324"/>
          </a:xfrm>
          <a:prstGeom prst="rect">
            <a:avLst/>
          </a:prstGeom>
        </p:spPr>
        <p:txBody>
          <a:bodyPr wrap="square">
            <a:spAutoFit/>
          </a:bodyPr>
          <a:lstStyle/>
          <a:p>
            <a:pPr lvl="0">
              <a:spcAft>
                <a:spcPts val="0"/>
              </a:spcAft>
            </a:pPr>
            <a:r>
              <a:rPr lang="en-US" sz="3600" b="1" i="1" dirty="0" err="1">
                <a:solidFill>
                  <a:srgbClr val="0000CC"/>
                </a:solidFill>
                <a:latin typeface="Times New Roman"/>
                <a:ea typeface="Times New Roman"/>
              </a:rPr>
              <a:t>Khi</a:t>
            </a:r>
            <a:r>
              <a:rPr lang="en-US" sz="3600" b="1" i="1" dirty="0">
                <a:solidFill>
                  <a:srgbClr val="0000CC"/>
                </a:solidFill>
                <a:latin typeface="Times New Roman"/>
                <a:ea typeface="Times New Roman"/>
              </a:rPr>
              <a:t> con</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còn</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bé</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tí</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Chẳng</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đọc</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sách</a:t>
            </a:r>
            <a:r>
              <a:rPr lang="en-US" sz="3600" b="1" i="1" dirty="0">
                <a:solidFill>
                  <a:srgbClr val="0000CC"/>
                </a:solidFill>
                <a:latin typeface="Times New Roman"/>
                <a:ea typeface="Times New Roman"/>
              </a:rPr>
              <a:t>,</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chơi</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cờ</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Chẳng</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dọn</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dẹp</a:t>
            </a:r>
            <a:r>
              <a:rPr lang="en-US" sz="3600" b="1" i="1" dirty="0">
                <a:solidFill>
                  <a:srgbClr val="0000CC"/>
                </a:solidFill>
                <a:latin typeface="Times New Roman"/>
                <a:ea typeface="Times New Roman"/>
              </a:rPr>
              <a:t>,</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chữa</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đồ</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Cả</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ngày</a:t>
            </a:r>
            <a:r>
              <a:rPr lang="en-US" sz="3600" b="1" i="1" dirty="0">
                <a:solidFill>
                  <a:srgbClr val="0000CC"/>
                </a:solidFill>
                <a:latin typeface="Times New Roman"/>
                <a:ea typeface="Times New Roman"/>
              </a:rPr>
              <a:t> </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con </a:t>
            </a:r>
            <a:r>
              <a:rPr lang="en-US" sz="3600" b="1" i="1" dirty="0" err="1">
                <a:solidFill>
                  <a:srgbClr val="0000CC"/>
                </a:solidFill>
                <a:latin typeface="Times New Roman"/>
                <a:ea typeface="Times New Roman"/>
              </a:rPr>
              <a:t>đùa</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nghịch</a:t>
            </a:r>
            <a:r>
              <a:rPr lang="en-US" sz="3600" b="1" dirty="0">
                <a:solidFill>
                  <a:srgbClr val="0000CC"/>
                </a:solidFill>
                <a:latin typeface="Times New Roman"/>
                <a:ea typeface="Times New Roman"/>
              </a:rPr>
              <a:t>.</a:t>
            </a:r>
            <a:r>
              <a:rPr lang="en-US" sz="3600" b="1" dirty="0">
                <a:solidFill>
                  <a:srgbClr val="FF0000"/>
                </a:solidFill>
                <a:latin typeface="Times New Roman"/>
                <a:ea typeface="Times New Roman"/>
              </a:rPr>
              <a:t>//</a:t>
            </a:r>
          </a:p>
        </p:txBody>
      </p:sp>
      <p:sp>
        <p:nvSpPr>
          <p:cNvPr id="12" name="Rectangle 11"/>
          <p:cNvSpPr/>
          <p:nvPr/>
        </p:nvSpPr>
        <p:spPr>
          <a:xfrm>
            <a:off x="6118661" y="3576812"/>
            <a:ext cx="9715859" cy="646331"/>
          </a:xfrm>
          <a:prstGeom prst="rect">
            <a:avLst/>
          </a:prstGeom>
        </p:spPr>
        <p:txBody>
          <a:bodyPr wrap="square">
            <a:spAutoFit/>
          </a:bodyPr>
          <a:lstStyle/>
          <a:p>
            <a:pPr>
              <a:spcAft>
                <a:spcPts val="0"/>
              </a:spcAft>
            </a:pPr>
            <a:r>
              <a:rPr lang="nl-NL" sz="3600" dirty="0">
                <a:solidFill>
                  <a:srgbClr val="0000CC"/>
                </a:solidFill>
                <a:latin typeface="Times New Roman" pitchFamily="18" charset="0"/>
                <a:cs typeface="Times New Roman" pitchFamily="18" charset="0"/>
              </a:rPr>
              <a:t>     </a:t>
            </a:r>
            <a:r>
              <a:rPr lang="nl-NL" sz="3600" b="1" dirty="0">
                <a:solidFill>
                  <a:srgbClr val="0000CC"/>
                </a:solidFill>
                <a:latin typeface="Times New Roman"/>
                <a:ea typeface="Times New Roman"/>
              </a:rPr>
              <a:t>+ Bạn nhỏ hỏi về bà, ông, bố, mẹ.</a:t>
            </a:r>
            <a:endParaRPr lang="en-US" sz="3600" b="1" dirty="0">
              <a:solidFill>
                <a:srgbClr val="0000CC"/>
              </a:solidFill>
              <a:effectLst/>
              <a:latin typeface="Times New Roman"/>
              <a:ea typeface="Times New Roman"/>
            </a:endParaRPr>
          </a:p>
        </p:txBody>
      </p:sp>
      <p:sp>
        <p:nvSpPr>
          <p:cNvPr id="34" name="Rectangle 33"/>
          <p:cNvSpPr/>
          <p:nvPr/>
        </p:nvSpPr>
        <p:spPr>
          <a:xfrm>
            <a:off x="345449" y="2888754"/>
            <a:ext cx="2059506" cy="646331"/>
          </a:xfrm>
          <a:prstGeom prst="rect">
            <a:avLst/>
          </a:prstGeom>
        </p:spPr>
        <p:txBody>
          <a:bodyPr wrap="square">
            <a:spAutoFit/>
          </a:bodyPr>
          <a:lstStyle/>
          <a:p>
            <a:pPr algn="just"/>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5" name="Rectangle 34"/>
          <p:cNvSpPr/>
          <p:nvPr/>
        </p:nvSpPr>
        <p:spPr>
          <a:xfrm>
            <a:off x="2097636" y="2815194"/>
            <a:ext cx="2346215"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uống </a:t>
            </a:r>
            <a:r>
              <a:rPr lang="vi-VN" sz="3600" b="1" i="1" dirty="0">
                <a:solidFill>
                  <a:srgbClr val="FF0000"/>
                </a:solidFill>
                <a:latin typeface="Times New Roman" pitchFamily="18" charset="0"/>
                <a:cs typeface="Times New Roman" pitchFamily="18" charset="0"/>
              </a:rPr>
              <a:t>tr</a:t>
            </a:r>
            <a:r>
              <a:rPr lang="vi-VN" sz="3600" b="1" i="1" dirty="0">
                <a:solidFill>
                  <a:srgbClr val="0000CC"/>
                </a:solidFill>
                <a:latin typeface="Times New Roman" pitchFamily="18" charset="0"/>
                <a:cs typeface="Times New Roman" pitchFamily="18" charset="0"/>
              </a:rPr>
              <a:t>à</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37" name="Rectangle 36"/>
          <p:cNvSpPr/>
          <p:nvPr/>
        </p:nvSpPr>
        <p:spPr>
          <a:xfrm>
            <a:off x="2557939" y="3628026"/>
            <a:ext cx="2796381"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ngh</a:t>
            </a:r>
            <a:r>
              <a:rPr lang="vi-VN" sz="3600" b="1" i="1" dirty="0">
                <a:solidFill>
                  <a:srgbClr val="FF0000"/>
                </a:solidFill>
                <a:latin typeface="Times New Roman" pitchFamily="18" charset="0"/>
                <a:cs typeface="Times New Roman" pitchFamily="18" charset="0"/>
              </a:rPr>
              <a:t>ịch</a:t>
            </a:r>
            <a:r>
              <a:rPr lang="vi-VN" sz="3600" b="1" i="1" dirty="0">
                <a:solidFill>
                  <a:srgbClr val="0000CC"/>
                </a:solidFill>
                <a:latin typeface="Times New Roman" pitchFamily="18" charset="0"/>
                <a:cs typeface="Times New Roman" pitchFamily="18" charset="0"/>
              </a:rPr>
              <a:t>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ắm</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39" name="Rectangle 38"/>
          <p:cNvSpPr/>
          <p:nvPr/>
        </p:nvSpPr>
        <p:spPr>
          <a:xfrm>
            <a:off x="4023519" y="2815194"/>
            <a:ext cx="1910642" cy="646331"/>
          </a:xfrm>
          <a:prstGeom prst="rect">
            <a:avLst/>
          </a:prstGeom>
        </p:spPr>
        <p:txBody>
          <a:bodyPr wrap="square">
            <a:spAutoFit/>
          </a:bodyPr>
          <a:lstStyle/>
          <a:p>
            <a:pPr lvl="0" algn="just"/>
            <a:r>
              <a:rPr lang="en-US" sz="3600" b="1" i="1">
                <a:solidFill>
                  <a:srgbClr val="FF0000"/>
                </a:solidFill>
                <a:latin typeface="Times New Roman" pitchFamily="18" charset="0"/>
                <a:cs typeface="Times New Roman" pitchFamily="18" charset="0"/>
              </a:rPr>
              <a:t>s</a:t>
            </a:r>
            <a:r>
              <a:rPr lang="vi-VN" sz="3600" b="1" i="1">
                <a:solidFill>
                  <a:srgbClr val="0000CC"/>
                </a:solidFill>
                <a:latin typeface="Times New Roman" pitchFamily="18" charset="0"/>
                <a:cs typeface="Times New Roman" pitchFamily="18" charset="0"/>
              </a:rPr>
              <a:t>ay </a:t>
            </a:r>
            <a:r>
              <a:rPr lang="vi-VN" sz="3600" b="1" i="1" dirty="0">
                <a:solidFill>
                  <a:srgbClr val="0000CC"/>
                </a:solidFill>
                <a:latin typeface="Times New Roman" pitchFamily="18" charset="0"/>
                <a:cs typeface="Times New Roman" pitchFamily="18" charset="0"/>
              </a:rPr>
              <a:t>mê,</a:t>
            </a:r>
            <a:endParaRPr lang="en-US" sz="3600" b="1" dirty="0">
              <a:solidFill>
                <a:srgbClr val="0000CC"/>
              </a:solidFill>
              <a:latin typeface="Times New Roman" pitchFamily="18" charset="0"/>
              <a:cs typeface="Times New Roman" pitchFamily="18" charset="0"/>
            </a:endParaRPr>
          </a:p>
        </p:txBody>
      </p:sp>
      <p:sp>
        <p:nvSpPr>
          <p:cNvPr id="40" name="Rectangle 39"/>
          <p:cNvSpPr/>
          <p:nvPr/>
        </p:nvSpPr>
        <p:spPr>
          <a:xfrm>
            <a:off x="5934162" y="4495800"/>
            <a:ext cx="10064346" cy="2769989"/>
          </a:xfrm>
          <a:prstGeom prst="rect">
            <a:avLst/>
          </a:prstGeom>
        </p:spPr>
        <p:txBody>
          <a:bodyPr wrap="square">
            <a:spAutoFit/>
          </a:bodyPr>
          <a:lstStyle/>
          <a:p>
            <a:pPr algn="just">
              <a:spcBef>
                <a:spcPts val="1200"/>
              </a:spcBef>
              <a:spcAft>
                <a:spcPts val="0"/>
              </a:spcAft>
            </a:pP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2</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a:ea typeface="Times New Roman"/>
              </a:rPr>
              <a:t>Bạn</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nhỏ</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thắc</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mắc</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điều</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gì</a:t>
            </a:r>
            <a:r>
              <a:rPr lang="en-US" sz="3600" b="1" dirty="0">
                <a:solidFill>
                  <a:srgbClr val="FF0000"/>
                </a:solidFill>
                <a:latin typeface="Times New Roman"/>
                <a:ea typeface="Times New Roman"/>
              </a:rPr>
              <a:t>?</a:t>
            </a:r>
          </a:p>
          <a:p>
            <a:pPr lvl="0" algn="just">
              <a:spcBef>
                <a:spcPts val="1200"/>
              </a:spcBef>
              <a:spcAft>
                <a:spcPts val="0"/>
              </a:spcAft>
              <a:tabLst>
                <a:tab pos="270510" algn="l"/>
              </a:tabLst>
            </a:pPr>
            <a:r>
              <a:rPr lang="en-US" sz="3600" b="1">
                <a:solidFill>
                  <a:srgbClr val="0000CC"/>
                </a:solidFill>
                <a:latin typeface="Times New Roman"/>
                <a:ea typeface="Times New Roman"/>
              </a:rPr>
              <a:t>a. Bạn </a:t>
            </a:r>
            <a:r>
              <a:rPr lang="en-US" sz="3600" b="1" dirty="0" err="1">
                <a:solidFill>
                  <a:srgbClr val="0000CC"/>
                </a:solidFill>
                <a:latin typeface="Times New Roman"/>
                <a:ea typeface="Times New Roman"/>
              </a:rPr>
              <a:t>ấy</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thế</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nào</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khi</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còn</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bé</a:t>
            </a:r>
            <a:r>
              <a:rPr lang="en-US" sz="3600" b="1" dirty="0">
                <a:solidFill>
                  <a:srgbClr val="0000CC"/>
                </a:solidFill>
                <a:latin typeface="Times New Roman"/>
                <a:ea typeface="Times New Roman"/>
              </a:rPr>
              <a:t>?</a:t>
            </a:r>
          </a:p>
          <a:p>
            <a:pPr lvl="0" algn="just">
              <a:spcBef>
                <a:spcPts val="1200"/>
              </a:spcBef>
              <a:spcAft>
                <a:spcPts val="0"/>
              </a:spcAft>
              <a:tabLst>
                <a:tab pos="270510" algn="l"/>
              </a:tabLst>
            </a:pPr>
            <a:r>
              <a:rPr lang="en-US" sz="3600" b="1">
                <a:solidFill>
                  <a:srgbClr val="0000CC"/>
                </a:solidFill>
                <a:latin typeface="Times New Roman"/>
                <a:ea typeface="Times New Roman"/>
              </a:rPr>
              <a:t>b. Mọi </a:t>
            </a:r>
            <a:r>
              <a:rPr lang="en-US" sz="3600" b="1" dirty="0" err="1">
                <a:solidFill>
                  <a:srgbClr val="0000CC"/>
                </a:solidFill>
                <a:latin typeface="Times New Roman"/>
                <a:ea typeface="Times New Roman"/>
              </a:rPr>
              <a:t>người</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như</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thế</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nào</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khi</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còn</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bé</a:t>
            </a:r>
            <a:r>
              <a:rPr lang="en-US" sz="3600" b="1" dirty="0">
                <a:solidFill>
                  <a:srgbClr val="0000CC"/>
                </a:solidFill>
                <a:latin typeface="Times New Roman"/>
                <a:ea typeface="Times New Roman"/>
              </a:rPr>
              <a:t>?</a:t>
            </a:r>
          </a:p>
          <a:p>
            <a:pPr lvl="0" algn="just">
              <a:spcBef>
                <a:spcPts val="1200"/>
              </a:spcBef>
              <a:spcAft>
                <a:spcPts val="0"/>
              </a:spcAft>
              <a:tabLst>
                <a:tab pos="270510" algn="l"/>
              </a:tabLst>
            </a:pPr>
            <a:r>
              <a:rPr lang="en-US" sz="3600" b="1">
                <a:solidFill>
                  <a:srgbClr val="0000CC"/>
                </a:solidFill>
                <a:latin typeface="Times New Roman"/>
                <a:ea typeface="Times New Roman"/>
              </a:rPr>
              <a:t>c. Mọi </a:t>
            </a:r>
            <a:r>
              <a:rPr lang="en-US" sz="3600" b="1" dirty="0" err="1">
                <a:solidFill>
                  <a:srgbClr val="0000CC"/>
                </a:solidFill>
                <a:latin typeface="Times New Roman"/>
                <a:ea typeface="Times New Roman"/>
              </a:rPr>
              <a:t>người</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khi</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còn</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bé</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có</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giống</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bạn</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ấy</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không</a:t>
            </a:r>
            <a:r>
              <a:rPr lang="en-US" sz="3600" b="1" dirty="0">
                <a:solidFill>
                  <a:srgbClr val="0000CC"/>
                </a:solidFill>
                <a:latin typeface="Times New Roman"/>
                <a:ea typeface="Times New Roman"/>
              </a:rPr>
              <a:t>?</a:t>
            </a:r>
          </a:p>
        </p:txBody>
      </p:sp>
      <p:sp>
        <p:nvSpPr>
          <p:cNvPr id="2" name="Rectangle 1"/>
          <p:cNvSpPr/>
          <p:nvPr/>
        </p:nvSpPr>
        <p:spPr>
          <a:xfrm>
            <a:off x="339891" y="2811623"/>
            <a:ext cx="1915909"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d</a:t>
            </a:r>
            <a:r>
              <a:rPr lang="vi-VN" sz="3600" b="1" i="1" dirty="0">
                <a:solidFill>
                  <a:srgbClr val="0000CC"/>
                </a:solidFill>
                <a:latin typeface="Times New Roman" pitchFamily="18" charset="0"/>
                <a:cs typeface="Times New Roman" pitchFamily="18" charset="0"/>
              </a:rPr>
              <a:t>ọn </a:t>
            </a:r>
            <a:r>
              <a:rPr lang="vi-VN" sz="3600" b="1" i="1" dirty="0">
                <a:solidFill>
                  <a:srgbClr val="FF0000"/>
                </a:solidFill>
                <a:latin typeface="Times New Roman" pitchFamily="18" charset="0"/>
                <a:cs typeface="Times New Roman" pitchFamily="18" charset="0"/>
              </a:rPr>
              <a:t>d</a:t>
            </a:r>
            <a:r>
              <a:rPr lang="vi-VN" sz="3600" b="1" i="1" dirty="0">
                <a:solidFill>
                  <a:srgbClr val="0000CC"/>
                </a:solidFill>
                <a:latin typeface="Times New Roman" pitchFamily="18" charset="0"/>
                <a:cs typeface="Times New Roman" pitchFamily="18" charset="0"/>
              </a:rPr>
              <a:t>ẹp</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 name="Rectangle 2"/>
          <p:cNvSpPr/>
          <p:nvPr/>
        </p:nvSpPr>
        <p:spPr>
          <a:xfrm>
            <a:off x="243870" y="3589586"/>
            <a:ext cx="2159566" cy="646331"/>
          </a:xfrm>
          <a:prstGeom prst="rect">
            <a:avLst/>
          </a:prstGeom>
        </p:spPr>
        <p:txBody>
          <a:bodyPr wrap="none">
            <a:spAutoFit/>
          </a:bodyPr>
          <a:lstStyle/>
          <a:p>
            <a:r>
              <a:rPr lang="vi-VN" sz="3600" b="1" i="1" dirty="0">
                <a:solidFill>
                  <a:srgbClr val="0000CC"/>
                </a:solidFill>
                <a:latin typeface="Times New Roman" pitchFamily="18" charset="0"/>
                <a:cs typeface="Times New Roman" pitchFamily="18" charset="0"/>
              </a:rPr>
              <a:t>buổi </a:t>
            </a:r>
            <a:r>
              <a:rPr lang="vi-VN" sz="3600" b="1" i="1" dirty="0">
                <a:solidFill>
                  <a:srgbClr val="FF0000"/>
                </a:solidFill>
                <a:latin typeface="Times New Roman" pitchFamily="18" charset="0"/>
                <a:cs typeface="Times New Roman" pitchFamily="18" charset="0"/>
              </a:rPr>
              <a:t>s</a:t>
            </a:r>
            <a:r>
              <a:rPr lang="vi-VN" sz="3600" b="1" i="1" dirty="0">
                <a:solidFill>
                  <a:srgbClr val="0000CC"/>
                </a:solidFill>
                <a:latin typeface="Times New Roman" pitchFamily="18" charset="0"/>
                <a:cs typeface="Times New Roman" pitchFamily="18" charset="0"/>
              </a:rPr>
              <a:t>áng</a:t>
            </a:r>
            <a:r>
              <a:rPr lang="en-US" sz="3600" b="1" i="1" dirty="0">
                <a:solidFill>
                  <a:srgbClr val="0000CC"/>
                </a:solidFill>
                <a:latin typeface="Times New Roman" pitchFamily="18" charset="0"/>
                <a:cs typeface="Times New Roman" pitchFamily="18" charset="0"/>
              </a:rPr>
              <a:t>,</a:t>
            </a:r>
            <a:endParaRPr lang="en-US" sz="3600" dirty="0"/>
          </a:p>
        </p:txBody>
      </p:sp>
      <p:grpSp>
        <p:nvGrpSpPr>
          <p:cNvPr id="33" name="Group 32"/>
          <p:cNvGrpSpPr/>
          <p:nvPr/>
        </p:nvGrpSpPr>
        <p:grpSpPr>
          <a:xfrm>
            <a:off x="5090320" y="682143"/>
            <a:ext cx="5807932" cy="1153365"/>
            <a:chOff x="5090320" y="682143"/>
            <a:chExt cx="5807932" cy="1153365"/>
          </a:xfrm>
        </p:grpSpPr>
        <p:grpSp>
          <p:nvGrpSpPr>
            <p:cNvPr id="36" name="Group 35"/>
            <p:cNvGrpSpPr/>
            <p:nvPr/>
          </p:nvGrpSpPr>
          <p:grpSpPr>
            <a:xfrm>
              <a:off x="6765269" y="682143"/>
              <a:ext cx="2300566" cy="523220"/>
              <a:chOff x="6651116" y="743102"/>
              <a:chExt cx="2261748" cy="523220"/>
            </a:xfrm>
          </p:grpSpPr>
          <p:sp>
            <p:nvSpPr>
              <p:cNvPr id="47" name="TextBox 46"/>
              <p:cNvSpPr txBox="1"/>
              <p:nvPr/>
            </p:nvSpPr>
            <p:spPr>
              <a:xfrm>
                <a:off x="6651116" y="743102"/>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cxnSp>
            <p:nvCxnSpPr>
              <p:cNvPr id="44" name="Straight Connector 43"/>
              <p:cNvCxnSpPr/>
              <p:nvPr/>
            </p:nvCxnSpPr>
            <p:spPr>
              <a:xfrm>
                <a:off x="6796269" y="1234439"/>
                <a:ext cx="192390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8" name="Text Box 14"/>
            <p:cNvSpPr txBox="1">
              <a:spLocks noChangeArrowheads="1"/>
            </p:cNvSpPr>
            <p:nvPr/>
          </p:nvSpPr>
          <p:spPr bwMode="auto">
            <a:xfrm>
              <a:off x="5090320" y="1197974"/>
              <a:ext cx="580793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0"/>
                </a:spcBef>
                <a:defRPr/>
              </a:pPr>
              <a:r>
                <a:rPr lang="en-US" sz="3200" b="1" dirty="0">
                  <a:solidFill>
                    <a:srgbClr val="FF0000"/>
                  </a:solidFill>
                  <a:latin typeface="Times New Roman" pitchFamily="18" charset="0"/>
                  <a:cs typeface="Times New Roman" pitchFamily="18" charset="0"/>
                </a:rPr>
                <a:t>BÀI 1</a:t>
              </a:r>
              <a:r>
                <a:rPr lang="vi-VN" sz="3200" b="1" dirty="0">
                  <a:solidFill>
                    <a:srgbClr val="FF0000"/>
                  </a:solidFill>
                  <a:latin typeface="Times New Roman" pitchFamily="18" charset="0"/>
                  <a:cs typeface="Times New Roman" pitchFamily="18" charset="0"/>
                </a:rPr>
                <a:t>9</a:t>
              </a:r>
              <a:r>
                <a:rPr lang="en-US" sz="3200" b="1" dirty="0">
                  <a:solidFill>
                    <a:srgbClr val="FF0000"/>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KHI CẢ NHÀ BÉ TÍ</a:t>
              </a:r>
              <a:endParaRPr lang="en-US" sz="3200" b="1" dirty="0">
                <a:solidFill>
                  <a:srgbClr val="0000CC"/>
                </a:solidFill>
                <a:latin typeface="Times New Roman" pitchFamily="18" charset="0"/>
              </a:endParaRPr>
            </a:p>
          </p:txBody>
        </p:sp>
      </p:grpSp>
    </p:spTree>
    <p:extLst>
      <p:ext uri="{BB962C8B-B14F-4D97-AF65-F5344CB8AC3E}">
        <p14:creationId xmlns:p14="http://schemas.microsoft.com/office/powerpoint/2010/main" val="9631061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par>
                                <p:cTn id="18" presetID="42" presetClass="entr" presetSubtype="0" fill="hold" nodeType="with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1000"/>
                                        <p:tgtEl>
                                          <p:spTgt spid="40">
                                            <p:txEl>
                                              <p:pRg st="2" end="2"/>
                                            </p:txEl>
                                          </p:spTgt>
                                        </p:tgtEl>
                                      </p:cBhvr>
                                    </p:animEffect>
                                    <p:anim calcmode="lin" valueType="num">
                                      <p:cBhvr>
                                        <p:cTn id="21"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40">
                                            <p:txEl>
                                              <p:pRg st="1" end="1"/>
                                            </p:txEl>
                                          </p:spTgt>
                                        </p:tgtEl>
                                        <p:attrNameLst>
                                          <p:attrName>style.visibility</p:attrName>
                                        </p:attrNameLst>
                                      </p:cBhvr>
                                      <p:to>
                                        <p:strVal val="visible"/>
                                      </p:to>
                                    </p:set>
                                    <p:animEffect transition="in" filter="fade">
                                      <p:cBhvr>
                                        <p:cTn id="26" dur="1000"/>
                                        <p:tgtEl>
                                          <p:spTgt spid="40">
                                            <p:txEl>
                                              <p:pRg st="1" end="1"/>
                                            </p:txEl>
                                          </p:spTgt>
                                        </p:tgtEl>
                                      </p:cBhvr>
                                    </p:animEffect>
                                    <p:anim calcmode="lin" valueType="num">
                                      <p:cBhvr>
                                        <p:cTn id="27"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40">
                                            <p:txEl>
                                              <p:pRg st="1" end="1"/>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40">
                                            <p:txEl>
                                              <p:pRg st="3" end="3"/>
                                            </p:txEl>
                                          </p:spTgt>
                                        </p:tgtEl>
                                        <p:attrNameLst>
                                          <p:attrName>style.visibility</p:attrName>
                                        </p:attrNameLst>
                                      </p:cBhvr>
                                      <p:to>
                                        <p:strVal val="visible"/>
                                      </p:to>
                                    </p:set>
                                    <p:animEffect transition="in" filter="fade">
                                      <p:cBhvr>
                                        <p:cTn id="31" dur="1000"/>
                                        <p:tgtEl>
                                          <p:spTgt spid="40">
                                            <p:txEl>
                                              <p:pRg st="3" end="3"/>
                                            </p:txEl>
                                          </p:spTgt>
                                        </p:tgtEl>
                                      </p:cBhvr>
                                    </p:animEffect>
                                    <p:anim calcmode="lin" valueType="num">
                                      <p:cBhvr>
                                        <p:cTn id="32"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40">
                                            <p:txEl>
                                              <p:pRg st="0" end="0"/>
                                            </p:txEl>
                                          </p:spTgt>
                                        </p:tgtEl>
                                        <p:attrNameLst>
                                          <p:attrName>style.visibility</p:attrName>
                                        </p:attrNameLst>
                                      </p:cBhvr>
                                      <p:to>
                                        <p:strVal val="visible"/>
                                      </p:to>
                                    </p:set>
                                    <p:anim calcmode="lin" valueType="num">
                                      <p:cBhvr additive="base">
                                        <p:cTn id="38"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065853"/>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54607"/>
            <a:chOff x="1024127" y="1442589"/>
            <a:chExt cx="2877445"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050082"/>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934161" y="2743200"/>
            <a:ext cx="9900358" cy="1138773"/>
          </a:xfrm>
          <a:prstGeom prst="rect">
            <a:avLst/>
          </a:prstGeom>
        </p:spPr>
        <p:txBody>
          <a:bodyPr wrap="square">
            <a:spAutoFit/>
          </a:bodyPr>
          <a:lstStyle/>
          <a:p>
            <a:pPr>
              <a:spcAft>
                <a:spcPts val="0"/>
              </a:spcAft>
            </a:pPr>
            <a:r>
              <a:rPr lang="en-US" sz="36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Câu</a:t>
            </a:r>
            <a:r>
              <a:rPr lang="en-US" sz="3200" b="1" dirty="0">
                <a:solidFill>
                  <a:srgbClr val="FF0000"/>
                </a:solidFill>
                <a:latin typeface="Times New Roman" pitchFamily="18" charset="0"/>
                <a:cs typeface="Times New Roman" pitchFamily="18" charset="0"/>
              </a:rPr>
              <a:t> 3: </a:t>
            </a:r>
            <a:r>
              <a:rPr lang="en-US" sz="3200" dirty="0">
                <a:latin typeface="Times New Roman"/>
                <a:ea typeface="Times New Roman"/>
              </a:rPr>
              <a:t>: </a:t>
            </a:r>
            <a:r>
              <a:rPr lang="en-US" sz="3200" b="1" dirty="0" err="1">
                <a:solidFill>
                  <a:srgbClr val="FF0000"/>
                </a:solidFill>
                <a:latin typeface="Times New Roman"/>
                <a:ea typeface="Times New Roman"/>
              </a:rPr>
              <a:t>Hình</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ảnh</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của</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mỗi</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người</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trong</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gia</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đình</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hiện</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ra</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như</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thế</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nào</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trong</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suy</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nghĩ</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của</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bạn</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nhỏ</a:t>
            </a:r>
            <a:r>
              <a:rPr lang="en-US" sz="3200" b="1" dirty="0">
                <a:solidFill>
                  <a:srgbClr val="FF0000"/>
                </a:solidFill>
                <a:latin typeface="Times New Roman"/>
                <a:ea typeface="Times New Roman"/>
              </a:rPr>
              <a:t>?</a:t>
            </a:r>
            <a:endParaRPr lang="vi-VN" sz="3200" b="1" dirty="0">
              <a:solidFill>
                <a:srgbClr val="FF0000"/>
              </a:solidFill>
              <a:latin typeface="Times New Roman"/>
              <a:ea typeface="Times New Roman"/>
            </a:endParaRPr>
          </a:p>
        </p:txBody>
      </p:sp>
      <p:sp>
        <p:nvSpPr>
          <p:cNvPr id="5" name="Text Placeholder 4"/>
          <p:cNvSpPr>
            <a:spLocks noGrp="1"/>
          </p:cNvSpPr>
          <p:nvPr>
            <p:ph type="body" idx="1"/>
          </p:nvPr>
        </p:nvSpPr>
        <p:spPr>
          <a:xfrm>
            <a:off x="5778445" y="5448363"/>
            <a:ext cx="986823" cy="853016"/>
          </a:xfrm>
        </p:spPr>
        <p:txBody>
          <a:bodyPr/>
          <a:lstStyle/>
          <a:p>
            <a:r>
              <a:rPr lang="vi-VN" sz="3200" dirty="0">
                <a:solidFill>
                  <a:srgbClr val="0000CC"/>
                </a:solidFill>
                <a:latin typeface="Times New Roman" pitchFamily="18" charset="0"/>
                <a:cs typeface="Times New Roman" pitchFamily="18" charset="0"/>
              </a:rPr>
              <a:t>Bà</a:t>
            </a:r>
            <a:endParaRPr lang="en-US" sz="3200" dirty="0">
              <a:solidFill>
                <a:srgbClr val="0000CC"/>
              </a:solidFill>
              <a:latin typeface="Times New Roman" pitchFamily="18" charset="0"/>
              <a:cs typeface="Times New Roman" pitchFamily="18" charset="0"/>
            </a:endParaRPr>
          </a:p>
        </p:txBody>
      </p:sp>
      <p:grpSp>
        <p:nvGrpSpPr>
          <p:cNvPr id="24" name="Group 23"/>
          <p:cNvGrpSpPr/>
          <p:nvPr/>
        </p:nvGrpSpPr>
        <p:grpSpPr>
          <a:xfrm>
            <a:off x="5090320" y="682143"/>
            <a:ext cx="5807932" cy="1153365"/>
            <a:chOff x="5090320" y="682143"/>
            <a:chExt cx="5807932" cy="1153365"/>
          </a:xfrm>
        </p:grpSpPr>
        <p:grpSp>
          <p:nvGrpSpPr>
            <p:cNvPr id="35" name="Group 34"/>
            <p:cNvGrpSpPr/>
            <p:nvPr/>
          </p:nvGrpSpPr>
          <p:grpSpPr>
            <a:xfrm>
              <a:off x="6765269" y="682143"/>
              <a:ext cx="2300566" cy="523220"/>
              <a:chOff x="6651116" y="743102"/>
              <a:chExt cx="2261748" cy="523220"/>
            </a:xfrm>
          </p:grpSpPr>
          <p:sp>
            <p:nvSpPr>
              <p:cNvPr id="44" name="TextBox 43"/>
              <p:cNvSpPr txBox="1"/>
              <p:nvPr/>
            </p:nvSpPr>
            <p:spPr>
              <a:xfrm>
                <a:off x="6651116" y="743102"/>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cxnSp>
            <p:nvCxnSpPr>
              <p:cNvPr id="41" name="Straight Connector 40"/>
              <p:cNvCxnSpPr/>
              <p:nvPr/>
            </p:nvCxnSpPr>
            <p:spPr>
              <a:xfrm>
                <a:off x="6796269" y="1234439"/>
                <a:ext cx="192390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9" name="Text Box 14"/>
            <p:cNvSpPr txBox="1">
              <a:spLocks noChangeArrowheads="1"/>
            </p:cNvSpPr>
            <p:nvPr/>
          </p:nvSpPr>
          <p:spPr bwMode="auto">
            <a:xfrm>
              <a:off x="5090320" y="1197974"/>
              <a:ext cx="580793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0"/>
                </a:spcBef>
                <a:defRPr/>
              </a:pPr>
              <a:r>
                <a:rPr lang="en-US" sz="3200" b="1" dirty="0">
                  <a:solidFill>
                    <a:srgbClr val="FF0000"/>
                  </a:solidFill>
                  <a:latin typeface="Times New Roman" pitchFamily="18" charset="0"/>
                  <a:cs typeface="Times New Roman" pitchFamily="18" charset="0"/>
                </a:rPr>
                <a:t>BÀI 1</a:t>
              </a:r>
              <a:r>
                <a:rPr lang="vi-VN" sz="3200" b="1" dirty="0">
                  <a:solidFill>
                    <a:srgbClr val="FF0000"/>
                  </a:solidFill>
                  <a:latin typeface="Times New Roman" pitchFamily="18" charset="0"/>
                  <a:cs typeface="Times New Roman" pitchFamily="18" charset="0"/>
                </a:rPr>
                <a:t>9</a:t>
              </a:r>
              <a:r>
                <a:rPr lang="en-US" sz="3200" b="1" dirty="0">
                  <a:solidFill>
                    <a:srgbClr val="FF0000"/>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KHI CẢ NHÀ BÉ TÍ</a:t>
              </a:r>
              <a:endParaRPr lang="en-US" sz="3200" b="1" dirty="0">
                <a:solidFill>
                  <a:srgbClr val="0000CC"/>
                </a:solidFill>
                <a:latin typeface="Times New Roman" pitchFamily="18" charset="0"/>
              </a:endParaRPr>
            </a:p>
          </p:txBody>
        </p:sp>
      </p:grpSp>
      <p:cxnSp>
        <p:nvCxnSpPr>
          <p:cNvPr id="46" name="Straight Connector 45"/>
          <p:cNvCxnSpPr/>
          <p:nvPr/>
        </p:nvCxnSpPr>
        <p:spPr>
          <a:xfrm>
            <a:off x="5699919" y="2732038"/>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47" name="Rectangle 46"/>
          <p:cNvSpPr/>
          <p:nvPr/>
        </p:nvSpPr>
        <p:spPr>
          <a:xfrm>
            <a:off x="365918" y="5147217"/>
            <a:ext cx="5410201" cy="2308324"/>
          </a:xfrm>
          <a:prstGeom prst="rect">
            <a:avLst/>
          </a:prstGeom>
        </p:spPr>
        <p:txBody>
          <a:bodyPr wrap="square">
            <a:spAutoFit/>
          </a:bodyPr>
          <a:lstStyle/>
          <a:p>
            <a:pPr lvl="0">
              <a:spcAft>
                <a:spcPts val="0"/>
              </a:spcAft>
            </a:pPr>
            <a:r>
              <a:rPr lang="en-US" sz="3600" b="1" i="1" dirty="0" err="1">
                <a:solidFill>
                  <a:srgbClr val="0000CC"/>
                </a:solidFill>
                <a:latin typeface="Times New Roman"/>
                <a:ea typeface="Times New Roman"/>
              </a:rPr>
              <a:t>Khi</a:t>
            </a:r>
            <a:r>
              <a:rPr lang="en-US" sz="3600" b="1" i="1" dirty="0">
                <a:solidFill>
                  <a:srgbClr val="0000CC"/>
                </a:solidFill>
                <a:latin typeface="Times New Roman"/>
                <a:ea typeface="Times New Roman"/>
              </a:rPr>
              <a:t> con</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còn</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bé</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tí</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Chẳng</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đọc</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sách</a:t>
            </a:r>
            <a:r>
              <a:rPr lang="en-US" sz="3600" b="1" i="1" dirty="0">
                <a:solidFill>
                  <a:srgbClr val="0000CC"/>
                </a:solidFill>
                <a:latin typeface="Times New Roman"/>
                <a:ea typeface="Times New Roman"/>
              </a:rPr>
              <a:t>,</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chơi</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cờ</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Chẳng</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dọn</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dẹp</a:t>
            </a:r>
            <a:r>
              <a:rPr lang="en-US" sz="3600" b="1" i="1" dirty="0">
                <a:solidFill>
                  <a:srgbClr val="0000CC"/>
                </a:solidFill>
                <a:latin typeface="Times New Roman"/>
                <a:ea typeface="Times New Roman"/>
              </a:rPr>
              <a:t>,</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chữa</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đồ</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Cả</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ngày</a:t>
            </a:r>
            <a:r>
              <a:rPr lang="en-US" sz="3600" b="1" i="1" dirty="0">
                <a:solidFill>
                  <a:srgbClr val="0000CC"/>
                </a:solidFill>
                <a:latin typeface="Times New Roman"/>
                <a:ea typeface="Times New Roman"/>
              </a:rPr>
              <a:t> </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con </a:t>
            </a:r>
            <a:r>
              <a:rPr lang="en-US" sz="3600" b="1" i="1" dirty="0" err="1">
                <a:solidFill>
                  <a:srgbClr val="0000CC"/>
                </a:solidFill>
                <a:latin typeface="Times New Roman"/>
                <a:ea typeface="Times New Roman"/>
              </a:rPr>
              <a:t>đùa</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nghịch</a:t>
            </a:r>
            <a:r>
              <a:rPr lang="en-US" sz="3600" b="1" dirty="0">
                <a:solidFill>
                  <a:srgbClr val="0000CC"/>
                </a:solidFill>
                <a:latin typeface="Times New Roman"/>
                <a:ea typeface="Times New Roman"/>
              </a:rPr>
              <a:t>.</a:t>
            </a:r>
            <a:r>
              <a:rPr lang="en-US" sz="3600" b="1" dirty="0">
                <a:solidFill>
                  <a:srgbClr val="FF0000"/>
                </a:solidFill>
                <a:latin typeface="Times New Roman"/>
                <a:ea typeface="Times New Roman"/>
              </a:rPr>
              <a:t>//</a:t>
            </a:r>
          </a:p>
        </p:txBody>
      </p:sp>
      <p:sp>
        <p:nvSpPr>
          <p:cNvPr id="48" name="Rectangle 47"/>
          <p:cNvSpPr/>
          <p:nvPr/>
        </p:nvSpPr>
        <p:spPr>
          <a:xfrm>
            <a:off x="345449" y="2888754"/>
            <a:ext cx="2059506" cy="646331"/>
          </a:xfrm>
          <a:prstGeom prst="rect">
            <a:avLst/>
          </a:prstGeom>
        </p:spPr>
        <p:txBody>
          <a:bodyPr wrap="square">
            <a:spAutoFit/>
          </a:bodyPr>
          <a:lstStyle/>
          <a:p>
            <a:pPr algn="just"/>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9" name="Rectangle 48"/>
          <p:cNvSpPr/>
          <p:nvPr/>
        </p:nvSpPr>
        <p:spPr>
          <a:xfrm>
            <a:off x="2097636" y="2815194"/>
            <a:ext cx="2346215"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uống </a:t>
            </a:r>
            <a:r>
              <a:rPr lang="vi-VN" sz="3600" b="1" i="1" dirty="0">
                <a:solidFill>
                  <a:srgbClr val="FF0000"/>
                </a:solidFill>
                <a:latin typeface="Times New Roman" pitchFamily="18" charset="0"/>
                <a:cs typeface="Times New Roman" pitchFamily="18" charset="0"/>
              </a:rPr>
              <a:t>tr</a:t>
            </a:r>
            <a:r>
              <a:rPr lang="vi-VN" sz="3600" b="1" i="1" dirty="0">
                <a:solidFill>
                  <a:srgbClr val="0000CC"/>
                </a:solidFill>
                <a:latin typeface="Times New Roman" pitchFamily="18" charset="0"/>
                <a:cs typeface="Times New Roman" pitchFamily="18" charset="0"/>
              </a:rPr>
              <a:t>à</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0" name="Rectangle 49"/>
          <p:cNvSpPr/>
          <p:nvPr/>
        </p:nvSpPr>
        <p:spPr>
          <a:xfrm>
            <a:off x="2557939" y="3628026"/>
            <a:ext cx="2796381"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ngh</a:t>
            </a:r>
            <a:r>
              <a:rPr lang="vi-VN" sz="3600" b="1" i="1" dirty="0">
                <a:solidFill>
                  <a:srgbClr val="FF0000"/>
                </a:solidFill>
                <a:latin typeface="Times New Roman" pitchFamily="18" charset="0"/>
                <a:cs typeface="Times New Roman" pitchFamily="18" charset="0"/>
              </a:rPr>
              <a:t>ịch</a:t>
            </a:r>
            <a:r>
              <a:rPr lang="vi-VN" sz="3600" b="1" i="1" dirty="0">
                <a:solidFill>
                  <a:srgbClr val="0000CC"/>
                </a:solidFill>
                <a:latin typeface="Times New Roman" pitchFamily="18" charset="0"/>
                <a:cs typeface="Times New Roman" pitchFamily="18" charset="0"/>
              </a:rPr>
              <a:t>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ắm</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1" name="Rectangle 50"/>
          <p:cNvSpPr/>
          <p:nvPr/>
        </p:nvSpPr>
        <p:spPr>
          <a:xfrm>
            <a:off x="4023519" y="2815194"/>
            <a:ext cx="1910642" cy="646331"/>
          </a:xfrm>
          <a:prstGeom prst="rect">
            <a:avLst/>
          </a:prstGeom>
        </p:spPr>
        <p:txBody>
          <a:bodyPr wrap="square">
            <a:spAutoFit/>
          </a:bodyPr>
          <a:lstStyle/>
          <a:p>
            <a:pPr lvl="0" algn="just"/>
            <a:r>
              <a:rPr lang="en-US" sz="3600" b="1" i="1">
                <a:solidFill>
                  <a:srgbClr val="FF0000"/>
                </a:solidFill>
                <a:latin typeface="Times New Roman" pitchFamily="18" charset="0"/>
                <a:cs typeface="Times New Roman" pitchFamily="18" charset="0"/>
              </a:rPr>
              <a:t>s</a:t>
            </a:r>
            <a:r>
              <a:rPr lang="vi-VN" sz="3600" b="1" i="1">
                <a:solidFill>
                  <a:srgbClr val="0000CC"/>
                </a:solidFill>
                <a:latin typeface="Times New Roman" pitchFamily="18" charset="0"/>
                <a:cs typeface="Times New Roman" pitchFamily="18" charset="0"/>
              </a:rPr>
              <a:t>ay </a:t>
            </a:r>
            <a:r>
              <a:rPr lang="vi-VN" sz="3600" b="1" i="1" dirty="0">
                <a:solidFill>
                  <a:srgbClr val="0000CC"/>
                </a:solidFill>
                <a:latin typeface="Times New Roman" pitchFamily="18" charset="0"/>
                <a:cs typeface="Times New Roman" pitchFamily="18" charset="0"/>
              </a:rPr>
              <a:t>mê,</a:t>
            </a:r>
            <a:endParaRPr lang="en-US" sz="3600" b="1" dirty="0">
              <a:solidFill>
                <a:srgbClr val="0000CC"/>
              </a:solidFill>
              <a:latin typeface="Times New Roman" pitchFamily="18" charset="0"/>
              <a:cs typeface="Times New Roman" pitchFamily="18" charset="0"/>
            </a:endParaRPr>
          </a:p>
        </p:txBody>
      </p:sp>
      <p:sp>
        <p:nvSpPr>
          <p:cNvPr id="52" name="Rectangle 51"/>
          <p:cNvSpPr/>
          <p:nvPr/>
        </p:nvSpPr>
        <p:spPr>
          <a:xfrm>
            <a:off x="339891" y="2811623"/>
            <a:ext cx="1915909"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d</a:t>
            </a:r>
            <a:r>
              <a:rPr lang="vi-VN" sz="3600" b="1" i="1" dirty="0">
                <a:solidFill>
                  <a:srgbClr val="0000CC"/>
                </a:solidFill>
                <a:latin typeface="Times New Roman" pitchFamily="18" charset="0"/>
                <a:cs typeface="Times New Roman" pitchFamily="18" charset="0"/>
              </a:rPr>
              <a:t>ọn </a:t>
            </a:r>
            <a:r>
              <a:rPr lang="vi-VN" sz="3600" b="1" i="1" dirty="0">
                <a:solidFill>
                  <a:srgbClr val="FF0000"/>
                </a:solidFill>
                <a:latin typeface="Times New Roman" pitchFamily="18" charset="0"/>
                <a:cs typeface="Times New Roman" pitchFamily="18" charset="0"/>
              </a:rPr>
              <a:t>d</a:t>
            </a:r>
            <a:r>
              <a:rPr lang="vi-VN" sz="3600" b="1" i="1" dirty="0">
                <a:solidFill>
                  <a:srgbClr val="0000CC"/>
                </a:solidFill>
                <a:latin typeface="Times New Roman" pitchFamily="18" charset="0"/>
                <a:cs typeface="Times New Roman" pitchFamily="18" charset="0"/>
              </a:rPr>
              <a:t>ẹp</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3" name="Rectangle 52"/>
          <p:cNvSpPr/>
          <p:nvPr/>
        </p:nvSpPr>
        <p:spPr>
          <a:xfrm>
            <a:off x="243870" y="3589586"/>
            <a:ext cx="2159566" cy="646331"/>
          </a:xfrm>
          <a:prstGeom prst="rect">
            <a:avLst/>
          </a:prstGeom>
        </p:spPr>
        <p:txBody>
          <a:bodyPr wrap="none">
            <a:spAutoFit/>
          </a:bodyPr>
          <a:lstStyle/>
          <a:p>
            <a:r>
              <a:rPr lang="vi-VN" sz="3600" b="1" i="1" dirty="0">
                <a:solidFill>
                  <a:srgbClr val="0000CC"/>
                </a:solidFill>
                <a:latin typeface="Times New Roman" pitchFamily="18" charset="0"/>
                <a:cs typeface="Times New Roman" pitchFamily="18" charset="0"/>
              </a:rPr>
              <a:t>buổi </a:t>
            </a:r>
            <a:r>
              <a:rPr lang="vi-VN" sz="3600" b="1" i="1" dirty="0">
                <a:solidFill>
                  <a:srgbClr val="FF0000"/>
                </a:solidFill>
                <a:latin typeface="Times New Roman" pitchFamily="18" charset="0"/>
                <a:cs typeface="Times New Roman" pitchFamily="18" charset="0"/>
              </a:rPr>
              <a:t>s</a:t>
            </a:r>
            <a:r>
              <a:rPr lang="vi-VN" sz="3600" b="1" i="1" dirty="0">
                <a:solidFill>
                  <a:srgbClr val="0000CC"/>
                </a:solidFill>
                <a:latin typeface="Times New Roman" pitchFamily="18" charset="0"/>
                <a:cs typeface="Times New Roman" pitchFamily="18" charset="0"/>
              </a:rPr>
              <a:t>áng</a:t>
            </a:r>
            <a:r>
              <a:rPr lang="en-US" sz="3600" b="1" i="1" dirty="0">
                <a:solidFill>
                  <a:srgbClr val="0000CC"/>
                </a:solidFill>
                <a:latin typeface="Times New Roman" pitchFamily="18" charset="0"/>
                <a:cs typeface="Times New Roman" pitchFamily="18" charset="0"/>
              </a:rPr>
              <a:t>,</a:t>
            </a:r>
            <a:endParaRPr lang="en-US" sz="3600" dirty="0"/>
          </a:p>
        </p:txBody>
      </p:sp>
      <p:sp>
        <p:nvSpPr>
          <p:cNvPr id="2" name="Rectangle 1"/>
          <p:cNvSpPr/>
          <p:nvPr/>
        </p:nvSpPr>
        <p:spPr>
          <a:xfrm>
            <a:off x="6614319" y="3881973"/>
            <a:ext cx="9220200" cy="5078313"/>
          </a:xfrm>
          <a:prstGeom prst="rect">
            <a:avLst/>
          </a:prstGeom>
        </p:spPr>
        <p:txBody>
          <a:bodyPr wrap="square">
            <a:spAutoFit/>
          </a:bodyPr>
          <a:lstStyle/>
          <a:p>
            <a:pPr algn="just"/>
            <a:r>
              <a:rPr lang="vi-VN" sz="3600" b="1">
                <a:solidFill>
                  <a:srgbClr val="0000CC"/>
                </a:solidFill>
                <a:latin typeface="Times New Roman" pitchFamily="18" charset="0"/>
                <a:cs typeface="Times New Roman" pitchFamily="18" charset="0"/>
              </a:rPr>
              <a:t>Đọc những câu thơ bạn nhỏ hỏi về bà:</a:t>
            </a:r>
          </a:p>
          <a:p>
            <a:pPr algn="just"/>
            <a:r>
              <a:rPr lang="vi-VN" sz="3600" b="1">
                <a:solidFill>
                  <a:srgbClr val="0000CC"/>
                </a:solidFill>
                <a:latin typeface="Times New Roman" pitchFamily="18" charset="0"/>
                <a:cs typeface="Times New Roman" pitchFamily="18" charset="0"/>
              </a:rPr>
              <a:t>Có nghịch lắm không      </a:t>
            </a:r>
          </a:p>
          <a:p>
            <a:pPr algn="just"/>
            <a:r>
              <a:rPr lang="vi-VN" sz="3600" b="1">
                <a:solidFill>
                  <a:srgbClr val="0000CC"/>
                </a:solidFill>
                <a:latin typeface="Times New Roman" pitchFamily="18" charset="0"/>
                <a:cs typeface="Times New Roman" pitchFamily="18" charset="0"/>
              </a:rPr>
              <a:t>Dáng đi có hơi còng. </a:t>
            </a:r>
          </a:p>
          <a:p>
            <a:pPr algn="just"/>
            <a:r>
              <a:rPr lang="vi-VN" sz="3600" b="1">
                <a:solidFill>
                  <a:srgbClr val="0000CC"/>
                </a:solidFill>
                <a:latin typeface="Times New Roman" pitchFamily="18" charset="0"/>
                <a:cs typeface="Times New Roman" pitchFamily="18" charset="0"/>
              </a:rPr>
              <a:t>Chăm quét nhà dọn dẹp?</a:t>
            </a:r>
          </a:p>
          <a:p>
            <a:pPr algn="just"/>
            <a:r>
              <a:rPr lang="vi-VN" sz="3600" b="1">
                <a:solidFill>
                  <a:srgbClr val="0000CC"/>
                </a:solidFill>
                <a:latin typeface="Times New Roman" pitchFamily="18" charset="0"/>
                <a:cs typeface="Times New Roman" pitchFamily="18" charset="0"/>
              </a:rPr>
              <a:t>+ Từ dáng đi hơi còng và việc chăm quét nhà, d</a:t>
            </a:r>
            <a:r>
              <a:rPr lang="en-US" sz="3600" b="1">
                <a:solidFill>
                  <a:srgbClr val="0000CC"/>
                </a:solidFill>
                <a:latin typeface="Times New Roman" pitchFamily="18" charset="0"/>
                <a:cs typeface="Times New Roman" pitchFamily="18" charset="0"/>
              </a:rPr>
              <a:t>ọ</a:t>
            </a:r>
            <a:r>
              <a:rPr lang="vi-VN" sz="3600" b="1">
                <a:solidFill>
                  <a:srgbClr val="0000CC"/>
                </a:solidFill>
                <a:latin typeface="Times New Roman" pitchFamily="18" charset="0"/>
                <a:cs typeface="Times New Roman" pitchFamily="18" charset="0"/>
              </a:rPr>
              <a:t>n dẹp của bà hiện tại, bằng trải nghiệm của mình, trong suy nghĩ của bạn nhỏ, bạn không biết ngày xưa bà có nghịch không, dáng có còng, có quét nhà, dọn dẹp không?</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78812081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5" grpId="0" build="p"/>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6614319" y="2743200"/>
            <a:ext cx="9220200" cy="1138773"/>
          </a:xfrm>
          <a:prstGeom prst="rect">
            <a:avLst/>
          </a:prstGeom>
        </p:spPr>
        <p:txBody>
          <a:bodyPr wrap="square">
            <a:spAutoFit/>
          </a:bodyPr>
          <a:lstStyle/>
          <a:p>
            <a:pPr>
              <a:spcAft>
                <a:spcPts val="0"/>
              </a:spcAft>
            </a:pPr>
            <a:r>
              <a:rPr lang="en-US" sz="36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Câu</a:t>
            </a:r>
            <a:r>
              <a:rPr lang="en-US" sz="3200" b="1" dirty="0">
                <a:solidFill>
                  <a:srgbClr val="FF0000"/>
                </a:solidFill>
                <a:latin typeface="Times New Roman" pitchFamily="18" charset="0"/>
                <a:cs typeface="Times New Roman" pitchFamily="18" charset="0"/>
              </a:rPr>
              <a:t> 3: </a:t>
            </a:r>
            <a:r>
              <a:rPr lang="en-US" sz="3200" dirty="0">
                <a:solidFill>
                  <a:srgbClr val="000000"/>
                </a:solidFill>
                <a:latin typeface="Times New Roman"/>
                <a:ea typeface="Times New Roman"/>
              </a:rPr>
              <a:t>: </a:t>
            </a:r>
            <a:r>
              <a:rPr lang="en-US" sz="3200" b="1" dirty="0" err="1">
                <a:solidFill>
                  <a:srgbClr val="FF0000"/>
                </a:solidFill>
                <a:latin typeface="Times New Roman"/>
                <a:ea typeface="Times New Roman"/>
              </a:rPr>
              <a:t>Hình</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ảnh</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của</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mỗi</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người</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trong</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gia</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đình</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hiện</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ra</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như</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thế</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nào</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trong</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suy</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nghĩ</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của</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bạn</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nhỏ</a:t>
            </a:r>
            <a:r>
              <a:rPr lang="en-US" sz="3200" b="1" dirty="0">
                <a:solidFill>
                  <a:srgbClr val="FF0000"/>
                </a:solidFill>
                <a:latin typeface="Times New Roman"/>
                <a:ea typeface="Times New Roman"/>
              </a:rPr>
              <a:t>?</a:t>
            </a:r>
            <a:endParaRPr lang="vi-VN" sz="3200" b="1" dirty="0">
              <a:solidFill>
                <a:srgbClr val="FF0000"/>
              </a:solidFill>
              <a:latin typeface="Times New Roman"/>
              <a:ea typeface="Times New Roman"/>
            </a:endParaRPr>
          </a:p>
        </p:txBody>
      </p:sp>
      <p:sp>
        <p:nvSpPr>
          <p:cNvPr id="5" name="Text Placeholder 4"/>
          <p:cNvSpPr>
            <a:spLocks noGrp="1"/>
          </p:cNvSpPr>
          <p:nvPr>
            <p:ph type="body" idx="1"/>
          </p:nvPr>
        </p:nvSpPr>
        <p:spPr>
          <a:xfrm>
            <a:off x="6449980" y="5334000"/>
            <a:ext cx="1231139" cy="853016"/>
          </a:xfrm>
        </p:spPr>
        <p:txBody>
          <a:bodyPr/>
          <a:lstStyle/>
          <a:p>
            <a:r>
              <a:rPr lang="vi-VN" dirty="0">
                <a:solidFill>
                  <a:srgbClr val="0000CC"/>
                </a:solidFill>
                <a:latin typeface="Times New Roman" pitchFamily="18" charset="0"/>
                <a:cs typeface="Times New Roman" pitchFamily="18" charset="0"/>
              </a:rPr>
              <a:t>Ông</a:t>
            </a:r>
            <a:endParaRPr lang="en-US" dirty="0">
              <a:solidFill>
                <a:srgbClr val="0000CC"/>
              </a:solidFill>
              <a:latin typeface="Times New Roman" pitchFamily="18" charset="0"/>
              <a:cs typeface="Times New Roman" pitchFamily="18" charset="0"/>
            </a:endParaRPr>
          </a:p>
        </p:txBody>
      </p:sp>
      <p:sp>
        <p:nvSpPr>
          <p:cNvPr id="7" name="Text Placeholder 6"/>
          <p:cNvSpPr>
            <a:spLocks noGrp="1"/>
          </p:cNvSpPr>
          <p:nvPr>
            <p:ph type="body" sz="quarter" idx="3"/>
          </p:nvPr>
        </p:nvSpPr>
        <p:spPr>
          <a:xfrm>
            <a:off x="7604919" y="3962400"/>
            <a:ext cx="8534400" cy="4419600"/>
          </a:xfrm>
        </p:spPr>
        <p:txBody>
          <a:bodyPr/>
          <a:lstStyle/>
          <a:p>
            <a:endParaRPr lang="vi-VN" sz="3200" dirty="0">
              <a:latin typeface="Times New Roman" pitchFamily="18" charset="0"/>
              <a:cs typeface="Times New Roman" pitchFamily="18" charset="0"/>
            </a:endParaRPr>
          </a:p>
          <a:p>
            <a:r>
              <a:rPr lang="vi-VN" sz="3200" dirty="0">
                <a:solidFill>
                  <a:srgbClr val="0000CC"/>
                </a:solidFill>
                <a:latin typeface="Times New Roman" pitchFamily="18" charset="0"/>
                <a:cs typeface="Times New Roman" pitchFamily="18" charset="0"/>
              </a:rPr>
              <a:t>Đọc những câu thơ bạn nhỏ hỏi về ông:</a:t>
            </a:r>
          </a:p>
          <a:p>
            <a:r>
              <a:rPr lang="vi-VN" sz="3200" dirty="0">
                <a:solidFill>
                  <a:srgbClr val="0000CC"/>
                </a:solidFill>
                <a:latin typeface="Times New Roman" pitchFamily="18" charset="0"/>
                <a:cs typeface="Times New Roman" pitchFamily="18" charset="0"/>
              </a:rPr>
              <a:t>Có nghiêm như bây giờ</a:t>
            </a:r>
          </a:p>
          <a:p>
            <a:r>
              <a:rPr lang="vi-VN" sz="3200" dirty="0">
                <a:solidFill>
                  <a:srgbClr val="0000CC"/>
                </a:solidFill>
                <a:latin typeface="Times New Roman" pitchFamily="18" charset="0"/>
                <a:cs typeface="Times New Roman" pitchFamily="18" charset="0"/>
              </a:rPr>
              <a:t>Có chau mặt chơi cờ</a:t>
            </a:r>
          </a:p>
          <a:p>
            <a:r>
              <a:rPr lang="vi-VN" sz="3200" dirty="0">
                <a:solidFill>
                  <a:srgbClr val="0000CC"/>
                </a:solidFill>
                <a:latin typeface="Times New Roman" pitchFamily="18" charset="0"/>
                <a:cs typeface="Times New Roman" pitchFamily="18" charset="0"/>
              </a:rPr>
              <a:t>Có uống trà buổi sáng?</a:t>
            </a:r>
          </a:p>
          <a:p>
            <a:r>
              <a:rPr lang="vi-VN" sz="3200" dirty="0">
                <a:solidFill>
                  <a:srgbClr val="0000CC"/>
                </a:solidFill>
                <a:latin typeface="Times New Roman" pitchFamily="18" charset="0"/>
                <a:cs typeface="Times New Roman" pitchFamily="18" charset="0"/>
              </a:rPr>
              <a:t>+ Từ dáng vẻ mặt nghiêm nghị, chau mặt chơi cờ, uống trà buổi sáng của ông hiện tại, bạn nhỏ suy nghĩ và thắc mắc, khi còn bé tí ông có như vậy không?</a:t>
            </a:r>
            <a:endParaRPr lang="en-US" sz="3200" dirty="0">
              <a:solidFill>
                <a:srgbClr val="0000CC"/>
              </a:solidFill>
              <a:latin typeface="Times New Roman" pitchFamily="18" charset="0"/>
              <a:cs typeface="Times New Roman" pitchFamily="18" charset="0"/>
            </a:endParaRPr>
          </a:p>
        </p:txBody>
      </p:sp>
      <p:grpSp>
        <p:nvGrpSpPr>
          <p:cNvPr id="24" name="Group 23"/>
          <p:cNvGrpSpPr/>
          <p:nvPr/>
        </p:nvGrpSpPr>
        <p:grpSpPr>
          <a:xfrm>
            <a:off x="5090320" y="682143"/>
            <a:ext cx="5807932" cy="1153365"/>
            <a:chOff x="5090320" y="682143"/>
            <a:chExt cx="5807932" cy="1153365"/>
          </a:xfrm>
        </p:grpSpPr>
        <p:grpSp>
          <p:nvGrpSpPr>
            <p:cNvPr id="35" name="Group 34"/>
            <p:cNvGrpSpPr/>
            <p:nvPr/>
          </p:nvGrpSpPr>
          <p:grpSpPr>
            <a:xfrm>
              <a:off x="6765269" y="682143"/>
              <a:ext cx="2300566" cy="523220"/>
              <a:chOff x="6651116" y="743102"/>
              <a:chExt cx="2261748" cy="523220"/>
            </a:xfrm>
          </p:grpSpPr>
          <p:sp>
            <p:nvSpPr>
              <p:cNvPr id="44" name="TextBox 43"/>
              <p:cNvSpPr txBox="1"/>
              <p:nvPr/>
            </p:nvSpPr>
            <p:spPr>
              <a:xfrm>
                <a:off x="6651116" y="743102"/>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cxnSp>
            <p:nvCxnSpPr>
              <p:cNvPr id="41" name="Straight Connector 40"/>
              <p:cNvCxnSpPr/>
              <p:nvPr/>
            </p:nvCxnSpPr>
            <p:spPr>
              <a:xfrm>
                <a:off x="6796269" y="1234439"/>
                <a:ext cx="192390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9" name="Text Box 14"/>
            <p:cNvSpPr txBox="1">
              <a:spLocks noChangeArrowheads="1"/>
            </p:cNvSpPr>
            <p:nvPr/>
          </p:nvSpPr>
          <p:spPr bwMode="auto">
            <a:xfrm>
              <a:off x="5090320" y="1197974"/>
              <a:ext cx="580793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0"/>
                </a:spcBef>
                <a:defRPr/>
              </a:pPr>
              <a:r>
                <a:rPr lang="en-US" sz="3200" b="1" dirty="0">
                  <a:solidFill>
                    <a:srgbClr val="FF0000"/>
                  </a:solidFill>
                  <a:latin typeface="Times New Roman" pitchFamily="18" charset="0"/>
                  <a:cs typeface="Times New Roman" pitchFamily="18" charset="0"/>
                </a:rPr>
                <a:t>BÀI 1</a:t>
              </a:r>
              <a:r>
                <a:rPr lang="vi-VN" sz="3200" b="1" dirty="0">
                  <a:solidFill>
                    <a:srgbClr val="FF0000"/>
                  </a:solidFill>
                  <a:latin typeface="Times New Roman" pitchFamily="18" charset="0"/>
                  <a:cs typeface="Times New Roman" pitchFamily="18" charset="0"/>
                </a:rPr>
                <a:t>9</a:t>
              </a:r>
              <a:r>
                <a:rPr lang="en-US" sz="3200" b="1" dirty="0">
                  <a:solidFill>
                    <a:srgbClr val="FF0000"/>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KHI CẢ NHÀ BÉ TÍ</a:t>
              </a:r>
              <a:endParaRPr lang="en-US" sz="3200" b="1" dirty="0">
                <a:solidFill>
                  <a:srgbClr val="0000CC"/>
                </a:solidFill>
                <a:latin typeface="Times New Roman" pitchFamily="18" charset="0"/>
              </a:endParaRPr>
            </a:p>
          </p:txBody>
        </p:sp>
      </p:grpSp>
      <p:cxnSp>
        <p:nvCxnSpPr>
          <p:cNvPr id="46" name="Straight Connector 45"/>
          <p:cNvCxnSpPr/>
          <p:nvPr/>
        </p:nvCxnSpPr>
        <p:spPr>
          <a:xfrm>
            <a:off x="5699919" y="2732038"/>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47" name="Rectangle 46"/>
          <p:cNvSpPr/>
          <p:nvPr/>
        </p:nvSpPr>
        <p:spPr>
          <a:xfrm>
            <a:off x="365918" y="5147217"/>
            <a:ext cx="5410201" cy="2308324"/>
          </a:xfrm>
          <a:prstGeom prst="rect">
            <a:avLst/>
          </a:prstGeom>
        </p:spPr>
        <p:txBody>
          <a:bodyPr wrap="square">
            <a:spAutoFit/>
          </a:bodyPr>
          <a:lstStyle/>
          <a:p>
            <a:pPr lvl="0">
              <a:spcAft>
                <a:spcPts val="0"/>
              </a:spcAft>
            </a:pPr>
            <a:r>
              <a:rPr lang="en-US" sz="3600" b="1" i="1" dirty="0" err="1">
                <a:solidFill>
                  <a:srgbClr val="0000CC"/>
                </a:solidFill>
                <a:latin typeface="Times New Roman"/>
                <a:ea typeface="Times New Roman"/>
              </a:rPr>
              <a:t>Khi</a:t>
            </a:r>
            <a:r>
              <a:rPr lang="en-US" sz="3600" b="1" i="1" dirty="0">
                <a:solidFill>
                  <a:srgbClr val="0000CC"/>
                </a:solidFill>
                <a:latin typeface="Times New Roman"/>
                <a:ea typeface="Times New Roman"/>
              </a:rPr>
              <a:t> con</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còn</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bé</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tí</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Chẳng</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đọc</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sách</a:t>
            </a:r>
            <a:r>
              <a:rPr lang="en-US" sz="3600" b="1" i="1" dirty="0">
                <a:solidFill>
                  <a:srgbClr val="0000CC"/>
                </a:solidFill>
                <a:latin typeface="Times New Roman"/>
                <a:ea typeface="Times New Roman"/>
              </a:rPr>
              <a:t>,</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chơi</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cờ</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Chẳng</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dọn</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dẹp</a:t>
            </a:r>
            <a:r>
              <a:rPr lang="en-US" sz="3600" b="1" i="1" dirty="0">
                <a:solidFill>
                  <a:srgbClr val="0000CC"/>
                </a:solidFill>
                <a:latin typeface="Times New Roman"/>
                <a:ea typeface="Times New Roman"/>
              </a:rPr>
              <a:t>,</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chữa</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đồ</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Cả</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ngày</a:t>
            </a:r>
            <a:r>
              <a:rPr lang="en-US" sz="3600" b="1" i="1" dirty="0">
                <a:solidFill>
                  <a:srgbClr val="0000CC"/>
                </a:solidFill>
                <a:latin typeface="Times New Roman"/>
                <a:ea typeface="Times New Roman"/>
              </a:rPr>
              <a:t> </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con </a:t>
            </a:r>
            <a:r>
              <a:rPr lang="en-US" sz="3600" b="1" i="1" dirty="0" err="1">
                <a:solidFill>
                  <a:srgbClr val="0000CC"/>
                </a:solidFill>
                <a:latin typeface="Times New Roman"/>
                <a:ea typeface="Times New Roman"/>
              </a:rPr>
              <a:t>đùa</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nghịch</a:t>
            </a:r>
            <a:r>
              <a:rPr lang="en-US" sz="3600" b="1" dirty="0">
                <a:solidFill>
                  <a:srgbClr val="0000CC"/>
                </a:solidFill>
                <a:latin typeface="Times New Roman"/>
                <a:ea typeface="Times New Roman"/>
              </a:rPr>
              <a:t>.</a:t>
            </a:r>
            <a:r>
              <a:rPr lang="en-US" sz="3600" b="1" dirty="0">
                <a:solidFill>
                  <a:srgbClr val="FF0000"/>
                </a:solidFill>
                <a:latin typeface="Times New Roman"/>
                <a:ea typeface="Times New Roman"/>
              </a:rPr>
              <a:t>//</a:t>
            </a:r>
          </a:p>
        </p:txBody>
      </p:sp>
      <p:sp>
        <p:nvSpPr>
          <p:cNvPr id="48" name="Rectangle 47"/>
          <p:cNvSpPr/>
          <p:nvPr/>
        </p:nvSpPr>
        <p:spPr>
          <a:xfrm>
            <a:off x="345449" y="2888754"/>
            <a:ext cx="2059506" cy="646331"/>
          </a:xfrm>
          <a:prstGeom prst="rect">
            <a:avLst/>
          </a:prstGeom>
        </p:spPr>
        <p:txBody>
          <a:bodyPr wrap="square">
            <a:spAutoFit/>
          </a:bodyPr>
          <a:lstStyle/>
          <a:p>
            <a:pPr algn="just"/>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9" name="Rectangle 48"/>
          <p:cNvSpPr/>
          <p:nvPr/>
        </p:nvSpPr>
        <p:spPr>
          <a:xfrm>
            <a:off x="2097636" y="2815194"/>
            <a:ext cx="2346215"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uống </a:t>
            </a:r>
            <a:r>
              <a:rPr lang="vi-VN" sz="3600" b="1" i="1" dirty="0">
                <a:solidFill>
                  <a:srgbClr val="FF0000"/>
                </a:solidFill>
                <a:latin typeface="Times New Roman" pitchFamily="18" charset="0"/>
                <a:cs typeface="Times New Roman" pitchFamily="18" charset="0"/>
              </a:rPr>
              <a:t>tr</a:t>
            </a:r>
            <a:r>
              <a:rPr lang="vi-VN" sz="3600" b="1" i="1" dirty="0">
                <a:solidFill>
                  <a:srgbClr val="0000CC"/>
                </a:solidFill>
                <a:latin typeface="Times New Roman" pitchFamily="18" charset="0"/>
                <a:cs typeface="Times New Roman" pitchFamily="18" charset="0"/>
              </a:rPr>
              <a:t>à</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0" name="Rectangle 49"/>
          <p:cNvSpPr/>
          <p:nvPr/>
        </p:nvSpPr>
        <p:spPr>
          <a:xfrm>
            <a:off x="2557939" y="3628026"/>
            <a:ext cx="2796381"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ngh</a:t>
            </a:r>
            <a:r>
              <a:rPr lang="vi-VN" sz="3600" b="1" i="1" dirty="0">
                <a:solidFill>
                  <a:srgbClr val="FF0000"/>
                </a:solidFill>
                <a:latin typeface="Times New Roman" pitchFamily="18" charset="0"/>
                <a:cs typeface="Times New Roman" pitchFamily="18" charset="0"/>
              </a:rPr>
              <a:t>ịch</a:t>
            </a:r>
            <a:r>
              <a:rPr lang="vi-VN" sz="3600" b="1" i="1" dirty="0">
                <a:solidFill>
                  <a:srgbClr val="0000CC"/>
                </a:solidFill>
                <a:latin typeface="Times New Roman" pitchFamily="18" charset="0"/>
                <a:cs typeface="Times New Roman" pitchFamily="18" charset="0"/>
              </a:rPr>
              <a:t>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ắm</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1" name="Rectangle 50"/>
          <p:cNvSpPr/>
          <p:nvPr/>
        </p:nvSpPr>
        <p:spPr>
          <a:xfrm>
            <a:off x="4023519" y="2815194"/>
            <a:ext cx="1910642" cy="646331"/>
          </a:xfrm>
          <a:prstGeom prst="rect">
            <a:avLst/>
          </a:prstGeom>
        </p:spPr>
        <p:txBody>
          <a:bodyPr wrap="square">
            <a:spAutoFit/>
          </a:bodyPr>
          <a:lstStyle/>
          <a:p>
            <a:pPr lvl="0" algn="just"/>
            <a:r>
              <a:rPr lang="en-US" sz="3600" b="1" i="1">
                <a:solidFill>
                  <a:srgbClr val="FF0000"/>
                </a:solidFill>
                <a:latin typeface="Times New Roman" pitchFamily="18" charset="0"/>
                <a:cs typeface="Times New Roman" pitchFamily="18" charset="0"/>
              </a:rPr>
              <a:t>s</a:t>
            </a:r>
            <a:r>
              <a:rPr lang="vi-VN" sz="3600" b="1" i="1">
                <a:solidFill>
                  <a:srgbClr val="0000CC"/>
                </a:solidFill>
                <a:latin typeface="Times New Roman" pitchFamily="18" charset="0"/>
                <a:cs typeface="Times New Roman" pitchFamily="18" charset="0"/>
              </a:rPr>
              <a:t>ay </a:t>
            </a:r>
            <a:r>
              <a:rPr lang="vi-VN" sz="3600" b="1" i="1" dirty="0">
                <a:solidFill>
                  <a:srgbClr val="0000CC"/>
                </a:solidFill>
                <a:latin typeface="Times New Roman" pitchFamily="18" charset="0"/>
                <a:cs typeface="Times New Roman" pitchFamily="18" charset="0"/>
              </a:rPr>
              <a:t>mê,</a:t>
            </a:r>
            <a:endParaRPr lang="en-US" sz="3600" b="1" dirty="0">
              <a:solidFill>
                <a:srgbClr val="0000CC"/>
              </a:solidFill>
              <a:latin typeface="Times New Roman" pitchFamily="18" charset="0"/>
              <a:cs typeface="Times New Roman" pitchFamily="18" charset="0"/>
            </a:endParaRPr>
          </a:p>
        </p:txBody>
      </p:sp>
      <p:sp>
        <p:nvSpPr>
          <p:cNvPr id="52" name="Rectangle 51"/>
          <p:cNvSpPr/>
          <p:nvPr/>
        </p:nvSpPr>
        <p:spPr>
          <a:xfrm>
            <a:off x="339891" y="2811623"/>
            <a:ext cx="1915909"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d</a:t>
            </a:r>
            <a:r>
              <a:rPr lang="vi-VN" sz="3600" b="1" i="1" dirty="0">
                <a:solidFill>
                  <a:srgbClr val="0000CC"/>
                </a:solidFill>
                <a:latin typeface="Times New Roman" pitchFamily="18" charset="0"/>
                <a:cs typeface="Times New Roman" pitchFamily="18" charset="0"/>
              </a:rPr>
              <a:t>ọn </a:t>
            </a:r>
            <a:r>
              <a:rPr lang="vi-VN" sz="3600" b="1" i="1" dirty="0">
                <a:solidFill>
                  <a:srgbClr val="FF0000"/>
                </a:solidFill>
                <a:latin typeface="Times New Roman" pitchFamily="18" charset="0"/>
                <a:cs typeface="Times New Roman" pitchFamily="18" charset="0"/>
              </a:rPr>
              <a:t>d</a:t>
            </a:r>
            <a:r>
              <a:rPr lang="vi-VN" sz="3600" b="1" i="1" dirty="0">
                <a:solidFill>
                  <a:srgbClr val="0000CC"/>
                </a:solidFill>
                <a:latin typeface="Times New Roman" pitchFamily="18" charset="0"/>
                <a:cs typeface="Times New Roman" pitchFamily="18" charset="0"/>
              </a:rPr>
              <a:t>ẹp</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3" name="Rectangle 52"/>
          <p:cNvSpPr/>
          <p:nvPr/>
        </p:nvSpPr>
        <p:spPr>
          <a:xfrm>
            <a:off x="243870" y="3589586"/>
            <a:ext cx="2159566" cy="646331"/>
          </a:xfrm>
          <a:prstGeom prst="rect">
            <a:avLst/>
          </a:prstGeom>
        </p:spPr>
        <p:txBody>
          <a:bodyPr wrap="none">
            <a:spAutoFit/>
          </a:bodyPr>
          <a:lstStyle/>
          <a:p>
            <a:r>
              <a:rPr lang="vi-VN" sz="3600" b="1" i="1" dirty="0">
                <a:solidFill>
                  <a:srgbClr val="0000CC"/>
                </a:solidFill>
                <a:latin typeface="Times New Roman" pitchFamily="18" charset="0"/>
                <a:cs typeface="Times New Roman" pitchFamily="18" charset="0"/>
              </a:rPr>
              <a:t>buổi </a:t>
            </a:r>
            <a:r>
              <a:rPr lang="vi-VN" sz="3600" b="1" i="1" dirty="0">
                <a:solidFill>
                  <a:srgbClr val="FF0000"/>
                </a:solidFill>
                <a:latin typeface="Times New Roman" pitchFamily="18" charset="0"/>
                <a:cs typeface="Times New Roman" pitchFamily="18" charset="0"/>
              </a:rPr>
              <a:t>s</a:t>
            </a:r>
            <a:r>
              <a:rPr lang="vi-VN" sz="3600" b="1" i="1" dirty="0">
                <a:solidFill>
                  <a:srgbClr val="0000CC"/>
                </a:solidFill>
                <a:latin typeface="Times New Roman" pitchFamily="18" charset="0"/>
                <a:cs typeface="Times New Roman" pitchFamily="18" charset="0"/>
              </a:rPr>
              <a:t>áng</a:t>
            </a:r>
            <a:r>
              <a:rPr lang="en-US" sz="3600" b="1" i="1" dirty="0">
                <a:solidFill>
                  <a:srgbClr val="0000CC"/>
                </a:solidFill>
                <a:latin typeface="Times New Roman" pitchFamily="18" charset="0"/>
                <a:cs typeface="Times New Roman" pitchFamily="18" charset="0"/>
              </a:rPr>
              <a:t>,</a:t>
            </a:r>
            <a:endParaRPr lang="en-US" sz="3600" dirty="0"/>
          </a:p>
        </p:txBody>
      </p:sp>
    </p:spTree>
    <p:extLst>
      <p:ext uri="{BB962C8B-B14F-4D97-AF65-F5344CB8AC3E}">
        <p14:creationId xmlns:p14="http://schemas.microsoft.com/office/powerpoint/2010/main" val="1840068909"/>
      </p:ext>
    </p:extLst>
  </p:cSld>
  <p:clrMapOvr>
    <a:masterClrMapping/>
  </p:clrMapOvr>
  <p:transition spd="slow">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6614319" y="2743200"/>
            <a:ext cx="9220200" cy="1138773"/>
          </a:xfrm>
          <a:prstGeom prst="rect">
            <a:avLst/>
          </a:prstGeom>
        </p:spPr>
        <p:txBody>
          <a:bodyPr wrap="square">
            <a:spAutoFit/>
          </a:bodyPr>
          <a:lstStyle/>
          <a:p>
            <a:pPr>
              <a:spcAft>
                <a:spcPts val="0"/>
              </a:spcAft>
            </a:pPr>
            <a:r>
              <a:rPr lang="en-US" sz="36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Câu</a:t>
            </a:r>
            <a:r>
              <a:rPr lang="en-US" sz="3200" b="1" dirty="0">
                <a:solidFill>
                  <a:srgbClr val="FF0000"/>
                </a:solidFill>
                <a:latin typeface="Times New Roman" pitchFamily="18" charset="0"/>
                <a:cs typeface="Times New Roman" pitchFamily="18" charset="0"/>
              </a:rPr>
              <a:t> 3: </a:t>
            </a:r>
            <a:r>
              <a:rPr lang="en-US" sz="3200" dirty="0">
                <a:solidFill>
                  <a:srgbClr val="000000"/>
                </a:solidFill>
                <a:latin typeface="Times New Roman"/>
                <a:ea typeface="Times New Roman"/>
              </a:rPr>
              <a:t>: </a:t>
            </a:r>
            <a:r>
              <a:rPr lang="en-US" sz="3200" b="1" dirty="0" err="1">
                <a:solidFill>
                  <a:srgbClr val="FF0000"/>
                </a:solidFill>
                <a:latin typeface="Times New Roman"/>
                <a:ea typeface="Times New Roman"/>
              </a:rPr>
              <a:t>Hình</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ảnh</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của</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mỗi</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người</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trong</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gia</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đình</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hiện</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ra</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như</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thế</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nào</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trong</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suy</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nghĩ</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của</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bạn</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nhỏ</a:t>
            </a:r>
            <a:r>
              <a:rPr lang="en-US" sz="3200" b="1" dirty="0">
                <a:solidFill>
                  <a:srgbClr val="FF0000"/>
                </a:solidFill>
                <a:latin typeface="Times New Roman"/>
                <a:ea typeface="Times New Roman"/>
              </a:rPr>
              <a:t>?</a:t>
            </a:r>
            <a:endParaRPr lang="vi-VN" sz="3200" b="1" dirty="0">
              <a:solidFill>
                <a:srgbClr val="FF0000"/>
              </a:solidFill>
              <a:latin typeface="Times New Roman"/>
              <a:ea typeface="Times New Roman"/>
            </a:endParaRPr>
          </a:p>
        </p:txBody>
      </p:sp>
      <p:sp>
        <p:nvSpPr>
          <p:cNvPr id="5" name="Text Placeholder 4"/>
          <p:cNvSpPr>
            <a:spLocks noGrp="1"/>
          </p:cNvSpPr>
          <p:nvPr>
            <p:ph type="body" idx="1"/>
          </p:nvPr>
        </p:nvSpPr>
        <p:spPr>
          <a:xfrm>
            <a:off x="6449980" y="5334000"/>
            <a:ext cx="1231139" cy="853016"/>
          </a:xfrm>
        </p:spPr>
        <p:txBody>
          <a:bodyPr/>
          <a:lstStyle/>
          <a:p>
            <a:r>
              <a:rPr lang="vi-VN" dirty="0">
                <a:solidFill>
                  <a:srgbClr val="0000CC"/>
                </a:solidFill>
                <a:latin typeface="Times New Roman" pitchFamily="18" charset="0"/>
                <a:cs typeface="Times New Roman" pitchFamily="18" charset="0"/>
              </a:rPr>
              <a:t>Bố</a:t>
            </a:r>
            <a:endParaRPr lang="en-US" dirty="0">
              <a:solidFill>
                <a:srgbClr val="0000CC"/>
              </a:solidFill>
              <a:latin typeface="Times New Roman" pitchFamily="18" charset="0"/>
              <a:cs typeface="Times New Roman" pitchFamily="18" charset="0"/>
            </a:endParaRPr>
          </a:p>
        </p:txBody>
      </p:sp>
      <p:sp>
        <p:nvSpPr>
          <p:cNvPr id="7" name="Text Placeholder 6"/>
          <p:cNvSpPr>
            <a:spLocks noGrp="1"/>
          </p:cNvSpPr>
          <p:nvPr>
            <p:ph type="body" sz="quarter" idx="3"/>
          </p:nvPr>
        </p:nvSpPr>
        <p:spPr>
          <a:xfrm>
            <a:off x="7604919" y="3962400"/>
            <a:ext cx="8534400" cy="4419600"/>
          </a:xfrm>
        </p:spPr>
        <p:txBody>
          <a:bodyPr/>
          <a:lstStyle/>
          <a:p>
            <a:endParaRPr lang="vi-VN" sz="3200" dirty="0">
              <a:latin typeface="Times New Roman" pitchFamily="18" charset="0"/>
              <a:cs typeface="Times New Roman" pitchFamily="18" charset="0"/>
            </a:endParaRPr>
          </a:p>
          <a:p>
            <a:r>
              <a:rPr lang="vi-VN" sz="3200" dirty="0">
                <a:solidFill>
                  <a:srgbClr val="0000CC"/>
                </a:solidFill>
                <a:latin typeface="Times New Roman" pitchFamily="18" charset="0"/>
                <a:cs typeface="Times New Roman" pitchFamily="18" charset="0"/>
              </a:rPr>
              <a:t>Đọc những câu thơ bạn nhỏ hỏi về bố:</a:t>
            </a:r>
          </a:p>
          <a:p>
            <a:r>
              <a:rPr lang="vi-VN" sz="3200" dirty="0">
                <a:solidFill>
                  <a:srgbClr val="0000CC"/>
                </a:solidFill>
                <a:latin typeface="Times New Roman" pitchFamily="18" charset="0"/>
                <a:cs typeface="Times New Roman" pitchFamily="18" charset="0"/>
              </a:rPr>
              <a:t>Có thích lái ô tô</a:t>
            </a:r>
          </a:p>
          <a:p>
            <a:r>
              <a:rPr lang="vi-VN" sz="3200" dirty="0">
                <a:solidFill>
                  <a:srgbClr val="0000CC"/>
                </a:solidFill>
                <a:latin typeface="Times New Roman" pitchFamily="18" charset="0"/>
                <a:cs typeface="Times New Roman" pitchFamily="18" charset="0"/>
              </a:rPr>
              <a:t>Có say mê sửa đồ</a:t>
            </a:r>
          </a:p>
          <a:p>
            <a:r>
              <a:rPr lang="vi-VN" sz="3200" dirty="0">
                <a:solidFill>
                  <a:srgbClr val="0000CC"/>
                </a:solidFill>
                <a:latin typeface="Times New Roman" pitchFamily="18" charset="0"/>
                <a:cs typeface="Times New Roman" pitchFamily="18" charset="0"/>
              </a:rPr>
              <a:t>Có hay xem bóng đá?</a:t>
            </a:r>
          </a:p>
          <a:p>
            <a:r>
              <a:rPr lang="vi-VN" sz="3200" dirty="0">
                <a:solidFill>
                  <a:srgbClr val="0000CC"/>
                </a:solidFill>
                <a:latin typeface="Times New Roman" pitchFamily="18" charset="0"/>
                <a:cs typeface="Times New Roman" pitchFamily="18" charset="0"/>
              </a:rPr>
              <a:t>+ Từ những sở thích của bố bây giờ, như lái ô tô, sửa đồ xem bóng đá, bạn nhỏ liên tưởng và thắc mắc, không biết khi còn bé tí bố có thích làm những việc như vậy không?</a:t>
            </a:r>
            <a:endParaRPr lang="en-US" sz="3200" dirty="0">
              <a:solidFill>
                <a:srgbClr val="0000CC"/>
              </a:solidFill>
              <a:latin typeface="Times New Roman" pitchFamily="18" charset="0"/>
              <a:cs typeface="Times New Roman" pitchFamily="18" charset="0"/>
            </a:endParaRPr>
          </a:p>
        </p:txBody>
      </p:sp>
      <p:grpSp>
        <p:nvGrpSpPr>
          <p:cNvPr id="24" name="Group 23"/>
          <p:cNvGrpSpPr/>
          <p:nvPr/>
        </p:nvGrpSpPr>
        <p:grpSpPr>
          <a:xfrm>
            <a:off x="5090320" y="682143"/>
            <a:ext cx="5807932" cy="1153365"/>
            <a:chOff x="5090320" y="682143"/>
            <a:chExt cx="5807932" cy="1153365"/>
          </a:xfrm>
        </p:grpSpPr>
        <p:grpSp>
          <p:nvGrpSpPr>
            <p:cNvPr id="35" name="Group 34"/>
            <p:cNvGrpSpPr/>
            <p:nvPr/>
          </p:nvGrpSpPr>
          <p:grpSpPr>
            <a:xfrm>
              <a:off x="6765269" y="682143"/>
              <a:ext cx="2300566" cy="523220"/>
              <a:chOff x="6651116" y="743102"/>
              <a:chExt cx="2261748" cy="523220"/>
            </a:xfrm>
          </p:grpSpPr>
          <p:sp>
            <p:nvSpPr>
              <p:cNvPr id="44" name="TextBox 43"/>
              <p:cNvSpPr txBox="1"/>
              <p:nvPr/>
            </p:nvSpPr>
            <p:spPr>
              <a:xfrm>
                <a:off x="6651116" y="743102"/>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cxnSp>
            <p:nvCxnSpPr>
              <p:cNvPr id="41" name="Straight Connector 40"/>
              <p:cNvCxnSpPr/>
              <p:nvPr/>
            </p:nvCxnSpPr>
            <p:spPr>
              <a:xfrm>
                <a:off x="6796269" y="1234439"/>
                <a:ext cx="192390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9" name="Text Box 14"/>
            <p:cNvSpPr txBox="1">
              <a:spLocks noChangeArrowheads="1"/>
            </p:cNvSpPr>
            <p:nvPr/>
          </p:nvSpPr>
          <p:spPr bwMode="auto">
            <a:xfrm>
              <a:off x="5090320" y="1197974"/>
              <a:ext cx="580793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0"/>
                </a:spcBef>
                <a:defRPr/>
              </a:pPr>
              <a:r>
                <a:rPr lang="en-US" sz="3200" b="1" dirty="0">
                  <a:solidFill>
                    <a:srgbClr val="FF0000"/>
                  </a:solidFill>
                  <a:latin typeface="Times New Roman" pitchFamily="18" charset="0"/>
                  <a:cs typeface="Times New Roman" pitchFamily="18" charset="0"/>
                </a:rPr>
                <a:t>BÀI 1</a:t>
              </a:r>
              <a:r>
                <a:rPr lang="vi-VN" sz="3200" b="1" dirty="0">
                  <a:solidFill>
                    <a:srgbClr val="FF0000"/>
                  </a:solidFill>
                  <a:latin typeface="Times New Roman" pitchFamily="18" charset="0"/>
                  <a:cs typeface="Times New Roman" pitchFamily="18" charset="0"/>
                </a:rPr>
                <a:t>9</a:t>
              </a:r>
              <a:r>
                <a:rPr lang="en-US" sz="3200" b="1" dirty="0">
                  <a:solidFill>
                    <a:srgbClr val="FF0000"/>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KHI CẢ NHÀ BÉ TÍ</a:t>
              </a:r>
              <a:endParaRPr lang="en-US" sz="3200" b="1" dirty="0">
                <a:solidFill>
                  <a:srgbClr val="0000CC"/>
                </a:solidFill>
                <a:latin typeface="Times New Roman" pitchFamily="18" charset="0"/>
              </a:endParaRPr>
            </a:p>
          </p:txBody>
        </p:sp>
      </p:grpSp>
      <p:cxnSp>
        <p:nvCxnSpPr>
          <p:cNvPr id="46" name="Straight Connector 45"/>
          <p:cNvCxnSpPr/>
          <p:nvPr/>
        </p:nvCxnSpPr>
        <p:spPr>
          <a:xfrm>
            <a:off x="5699919" y="2732038"/>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47" name="Rectangle 46"/>
          <p:cNvSpPr/>
          <p:nvPr/>
        </p:nvSpPr>
        <p:spPr>
          <a:xfrm>
            <a:off x="365918" y="5147217"/>
            <a:ext cx="5410201" cy="2308324"/>
          </a:xfrm>
          <a:prstGeom prst="rect">
            <a:avLst/>
          </a:prstGeom>
        </p:spPr>
        <p:txBody>
          <a:bodyPr wrap="square">
            <a:spAutoFit/>
          </a:bodyPr>
          <a:lstStyle/>
          <a:p>
            <a:pPr lvl="0">
              <a:spcAft>
                <a:spcPts val="0"/>
              </a:spcAft>
            </a:pPr>
            <a:r>
              <a:rPr lang="en-US" sz="3600" b="1" i="1" dirty="0" err="1">
                <a:solidFill>
                  <a:srgbClr val="0000CC"/>
                </a:solidFill>
                <a:latin typeface="Times New Roman"/>
                <a:ea typeface="Times New Roman"/>
              </a:rPr>
              <a:t>Khi</a:t>
            </a:r>
            <a:r>
              <a:rPr lang="en-US" sz="3600" b="1" i="1" dirty="0">
                <a:solidFill>
                  <a:srgbClr val="0000CC"/>
                </a:solidFill>
                <a:latin typeface="Times New Roman"/>
                <a:ea typeface="Times New Roman"/>
              </a:rPr>
              <a:t> con</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còn</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bé</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tí</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Chẳng</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đọc</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sách</a:t>
            </a:r>
            <a:r>
              <a:rPr lang="en-US" sz="3600" b="1" i="1" dirty="0">
                <a:solidFill>
                  <a:srgbClr val="0000CC"/>
                </a:solidFill>
                <a:latin typeface="Times New Roman"/>
                <a:ea typeface="Times New Roman"/>
              </a:rPr>
              <a:t>,</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chơi</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cờ</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Chẳng</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dọn</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dẹp</a:t>
            </a:r>
            <a:r>
              <a:rPr lang="en-US" sz="3600" b="1" i="1" dirty="0">
                <a:solidFill>
                  <a:srgbClr val="0000CC"/>
                </a:solidFill>
                <a:latin typeface="Times New Roman"/>
                <a:ea typeface="Times New Roman"/>
              </a:rPr>
              <a:t>,</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chữa</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đồ</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Cả</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ngày</a:t>
            </a:r>
            <a:r>
              <a:rPr lang="en-US" sz="3600" b="1" i="1" dirty="0">
                <a:solidFill>
                  <a:srgbClr val="0000CC"/>
                </a:solidFill>
                <a:latin typeface="Times New Roman"/>
                <a:ea typeface="Times New Roman"/>
              </a:rPr>
              <a:t> </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con </a:t>
            </a:r>
            <a:r>
              <a:rPr lang="en-US" sz="3600" b="1" i="1" dirty="0" err="1">
                <a:solidFill>
                  <a:srgbClr val="0000CC"/>
                </a:solidFill>
                <a:latin typeface="Times New Roman"/>
                <a:ea typeface="Times New Roman"/>
              </a:rPr>
              <a:t>đùa</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nghịch</a:t>
            </a:r>
            <a:r>
              <a:rPr lang="en-US" sz="3600" b="1" dirty="0">
                <a:solidFill>
                  <a:srgbClr val="0000CC"/>
                </a:solidFill>
                <a:latin typeface="Times New Roman"/>
                <a:ea typeface="Times New Roman"/>
              </a:rPr>
              <a:t>.</a:t>
            </a:r>
            <a:r>
              <a:rPr lang="en-US" sz="3600" b="1" dirty="0">
                <a:solidFill>
                  <a:srgbClr val="FF0000"/>
                </a:solidFill>
                <a:latin typeface="Times New Roman"/>
                <a:ea typeface="Times New Roman"/>
              </a:rPr>
              <a:t>//</a:t>
            </a:r>
          </a:p>
        </p:txBody>
      </p:sp>
      <p:sp>
        <p:nvSpPr>
          <p:cNvPr id="48" name="Rectangle 47"/>
          <p:cNvSpPr/>
          <p:nvPr/>
        </p:nvSpPr>
        <p:spPr>
          <a:xfrm>
            <a:off x="345449" y="2888754"/>
            <a:ext cx="2059506" cy="646331"/>
          </a:xfrm>
          <a:prstGeom prst="rect">
            <a:avLst/>
          </a:prstGeom>
        </p:spPr>
        <p:txBody>
          <a:bodyPr wrap="square">
            <a:spAutoFit/>
          </a:bodyPr>
          <a:lstStyle/>
          <a:p>
            <a:pPr algn="just"/>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9" name="Rectangle 48"/>
          <p:cNvSpPr/>
          <p:nvPr/>
        </p:nvSpPr>
        <p:spPr>
          <a:xfrm>
            <a:off x="2097636" y="2815194"/>
            <a:ext cx="2346215"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uống </a:t>
            </a:r>
            <a:r>
              <a:rPr lang="vi-VN" sz="3600" b="1" i="1" dirty="0">
                <a:solidFill>
                  <a:srgbClr val="FF0000"/>
                </a:solidFill>
                <a:latin typeface="Times New Roman" pitchFamily="18" charset="0"/>
                <a:cs typeface="Times New Roman" pitchFamily="18" charset="0"/>
              </a:rPr>
              <a:t>tr</a:t>
            </a:r>
            <a:r>
              <a:rPr lang="vi-VN" sz="3600" b="1" i="1" dirty="0">
                <a:solidFill>
                  <a:srgbClr val="0000CC"/>
                </a:solidFill>
                <a:latin typeface="Times New Roman" pitchFamily="18" charset="0"/>
                <a:cs typeface="Times New Roman" pitchFamily="18" charset="0"/>
              </a:rPr>
              <a:t>à</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0" name="Rectangle 49"/>
          <p:cNvSpPr/>
          <p:nvPr/>
        </p:nvSpPr>
        <p:spPr>
          <a:xfrm>
            <a:off x="2557939" y="3628026"/>
            <a:ext cx="2796381"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ngh</a:t>
            </a:r>
            <a:r>
              <a:rPr lang="vi-VN" sz="3600" b="1" i="1" dirty="0">
                <a:solidFill>
                  <a:srgbClr val="FF0000"/>
                </a:solidFill>
                <a:latin typeface="Times New Roman" pitchFamily="18" charset="0"/>
                <a:cs typeface="Times New Roman" pitchFamily="18" charset="0"/>
              </a:rPr>
              <a:t>ịch</a:t>
            </a:r>
            <a:r>
              <a:rPr lang="vi-VN" sz="3600" b="1" i="1" dirty="0">
                <a:solidFill>
                  <a:srgbClr val="0000CC"/>
                </a:solidFill>
                <a:latin typeface="Times New Roman" pitchFamily="18" charset="0"/>
                <a:cs typeface="Times New Roman" pitchFamily="18" charset="0"/>
              </a:rPr>
              <a:t>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ắm</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1" name="Rectangle 50"/>
          <p:cNvSpPr/>
          <p:nvPr/>
        </p:nvSpPr>
        <p:spPr>
          <a:xfrm>
            <a:off x="4023519" y="2815194"/>
            <a:ext cx="1910642" cy="646331"/>
          </a:xfrm>
          <a:prstGeom prst="rect">
            <a:avLst/>
          </a:prstGeom>
        </p:spPr>
        <p:txBody>
          <a:bodyPr wrap="square">
            <a:spAutoFit/>
          </a:bodyPr>
          <a:lstStyle/>
          <a:p>
            <a:pPr lvl="0" algn="just"/>
            <a:r>
              <a:rPr lang="en-US" sz="3600" b="1" i="1">
                <a:solidFill>
                  <a:srgbClr val="FF0000"/>
                </a:solidFill>
                <a:latin typeface="Times New Roman" pitchFamily="18" charset="0"/>
                <a:cs typeface="Times New Roman" pitchFamily="18" charset="0"/>
              </a:rPr>
              <a:t>s</a:t>
            </a:r>
            <a:r>
              <a:rPr lang="vi-VN" sz="3600" b="1" i="1">
                <a:solidFill>
                  <a:srgbClr val="0000CC"/>
                </a:solidFill>
                <a:latin typeface="Times New Roman" pitchFamily="18" charset="0"/>
                <a:cs typeface="Times New Roman" pitchFamily="18" charset="0"/>
              </a:rPr>
              <a:t>ay </a:t>
            </a:r>
            <a:r>
              <a:rPr lang="vi-VN" sz="3600" b="1" i="1" dirty="0">
                <a:solidFill>
                  <a:srgbClr val="0000CC"/>
                </a:solidFill>
                <a:latin typeface="Times New Roman" pitchFamily="18" charset="0"/>
                <a:cs typeface="Times New Roman" pitchFamily="18" charset="0"/>
              </a:rPr>
              <a:t>mê,</a:t>
            </a:r>
            <a:endParaRPr lang="en-US" sz="3600" b="1" dirty="0">
              <a:solidFill>
                <a:srgbClr val="0000CC"/>
              </a:solidFill>
              <a:latin typeface="Times New Roman" pitchFamily="18" charset="0"/>
              <a:cs typeface="Times New Roman" pitchFamily="18" charset="0"/>
            </a:endParaRPr>
          </a:p>
        </p:txBody>
      </p:sp>
      <p:sp>
        <p:nvSpPr>
          <p:cNvPr id="52" name="Rectangle 51"/>
          <p:cNvSpPr/>
          <p:nvPr/>
        </p:nvSpPr>
        <p:spPr>
          <a:xfrm>
            <a:off x="339891" y="2811623"/>
            <a:ext cx="1915909"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d</a:t>
            </a:r>
            <a:r>
              <a:rPr lang="vi-VN" sz="3600" b="1" i="1" dirty="0">
                <a:solidFill>
                  <a:srgbClr val="0000CC"/>
                </a:solidFill>
                <a:latin typeface="Times New Roman" pitchFamily="18" charset="0"/>
                <a:cs typeface="Times New Roman" pitchFamily="18" charset="0"/>
              </a:rPr>
              <a:t>ọn </a:t>
            </a:r>
            <a:r>
              <a:rPr lang="vi-VN" sz="3600" b="1" i="1" dirty="0">
                <a:solidFill>
                  <a:srgbClr val="FF0000"/>
                </a:solidFill>
                <a:latin typeface="Times New Roman" pitchFamily="18" charset="0"/>
                <a:cs typeface="Times New Roman" pitchFamily="18" charset="0"/>
              </a:rPr>
              <a:t>d</a:t>
            </a:r>
            <a:r>
              <a:rPr lang="vi-VN" sz="3600" b="1" i="1" dirty="0">
                <a:solidFill>
                  <a:srgbClr val="0000CC"/>
                </a:solidFill>
                <a:latin typeface="Times New Roman" pitchFamily="18" charset="0"/>
                <a:cs typeface="Times New Roman" pitchFamily="18" charset="0"/>
              </a:rPr>
              <a:t>ẹp</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3" name="Rectangle 52"/>
          <p:cNvSpPr/>
          <p:nvPr/>
        </p:nvSpPr>
        <p:spPr>
          <a:xfrm>
            <a:off x="243870" y="3589586"/>
            <a:ext cx="2159566" cy="646331"/>
          </a:xfrm>
          <a:prstGeom prst="rect">
            <a:avLst/>
          </a:prstGeom>
        </p:spPr>
        <p:txBody>
          <a:bodyPr wrap="none">
            <a:spAutoFit/>
          </a:bodyPr>
          <a:lstStyle/>
          <a:p>
            <a:r>
              <a:rPr lang="vi-VN" sz="3600" b="1" i="1" dirty="0">
                <a:solidFill>
                  <a:srgbClr val="0000CC"/>
                </a:solidFill>
                <a:latin typeface="Times New Roman" pitchFamily="18" charset="0"/>
                <a:cs typeface="Times New Roman" pitchFamily="18" charset="0"/>
              </a:rPr>
              <a:t>buổi </a:t>
            </a:r>
            <a:r>
              <a:rPr lang="vi-VN" sz="3600" b="1" i="1" dirty="0">
                <a:solidFill>
                  <a:srgbClr val="FF0000"/>
                </a:solidFill>
                <a:latin typeface="Times New Roman" pitchFamily="18" charset="0"/>
                <a:cs typeface="Times New Roman" pitchFamily="18" charset="0"/>
              </a:rPr>
              <a:t>s</a:t>
            </a:r>
            <a:r>
              <a:rPr lang="vi-VN" sz="3600" b="1" i="1" dirty="0">
                <a:solidFill>
                  <a:srgbClr val="0000CC"/>
                </a:solidFill>
                <a:latin typeface="Times New Roman" pitchFamily="18" charset="0"/>
                <a:cs typeface="Times New Roman" pitchFamily="18" charset="0"/>
              </a:rPr>
              <a:t>áng</a:t>
            </a:r>
            <a:r>
              <a:rPr lang="en-US" sz="3600" b="1" i="1" dirty="0">
                <a:solidFill>
                  <a:srgbClr val="0000CC"/>
                </a:solidFill>
                <a:latin typeface="Times New Roman" pitchFamily="18" charset="0"/>
                <a:cs typeface="Times New Roman" pitchFamily="18" charset="0"/>
              </a:rPr>
              <a:t>,</a:t>
            </a:r>
            <a:endParaRPr lang="en-US" sz="3600" dirty="0"/>
          </a:p>
        </p:txBody>
      </p:sp>
    </p:spTree>
    <p:extLst>
      <p:ext uri="{BB962C8B-B14F-4D97-AF65-F5344CB8AC3E}">
        <p14:creationId xmlns:p14="http://schemas.microsoft.com/office/powerpoint/2010/main" val="3336851315"/>
      </p:ext>
    </p:extLst>
  </p:cSld>
  <p:clrMapOvr>
    <a:masterClrMapping/>
  </p:clrMapOvr>
  <p:transition spd="slow">
    <p:split orient="vert"/>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9879</TotalTime>
  <Words>1273</Words>
  <Application>Microsoft Office PowerPoint</Application>
  <PresentationFormat>Custom</PresentationFormat>
  <Paragraphs>184</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1073</cp:revision>
  <dcterms:created xsi:type="dcterms:W3CDTF">2008-09-09T22:52:10Z</dcterms:created>
  <dcterms:modified xsi:type="dcterms:W3CDTF">2024-11-21T11:35:29Z</dcterms:modified>
</cp:coreProperties>
</file>