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</p:sldMasterIdLst>
  <p:notesMasterIdLst>
    <p:notesMasterId r:id="rId20"/>
  </p:notesMasterIdLst>
  <p:sldIdLst>
    <p:sldId id="304" r:id="rId4"/>
    <p:sldId id="266" r:id="rId5"/>
    <p:sldId id="292" r:id="rId6"/>
    <p:sldId id="262" r:id="rId7"/>
    <p:sldId id="294" r:id="rId8"/>
    <p:sldId id="258" r:id="rId9"/>
    <p:sldId id="295" r:id="rId10"/>
    <p:sldId id="296" r:id="rId11"/>
    <p:sldId id="264" r:id="rId12"/>
    <p:sldId id="268" r:id="rId13"/>
    <p:sldId id="293" r:id="rId14"/>
    <p:sldId id="298" r:id="rId15"/>
    <p:sldId id="276" r:id="rId16"/>
    <p:sldId id="261" r:id="rId17"/>
    <p:sldId id="278" r:id="rId18"/>
    <p:sldId id="274" r:id="rId19"/>
  </p:sldIdLst>
  <p:sldSz cx="12192000" cy="6858000"/>
  <p:notesSz cx="6858000" cy="9144000"/>
  <p:embeddedFontLst>
    <p:embeddedFont>
      <p:font typeface="Gluten"/>
      <p:regular r:id="rId21"/>
      <p:bold r:id="rId22"/>
    </p:embeddedFont>
    <p:embeddedFont>
      <p:font typeface="Nunito Black" pitchFamily="2" charset="0"/>
      <p:bold r:id="rId23"/>
      <p:boldItalic r:id="rId24"/>
    </p:embeddedFont>
    <p:embeddedFont>
      <p:font typeface="Open Sans" panose="020B0606030504020204" pitchFamily="34" charset="0"/>
      <p:regular r:id="rId25"/>
      <p:bold r:id="rId26"/>
      <p:italic r:id="rId27"/>
      <p:boldItalic r:id="rId28"/>
    </p:embeddedFont>
    <p:embeddedFont>
      <p:font typeface="Repo Black" panose="020B0604020202020204" charset="0"/>
      <p:regular r:id="rId29"/>
    </p:embeddedFont>
    <p:embeddedFont>
      <p:font typeface="Sigmar One" panose="020B0604020202020204" charset="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F9569E0-DD0C-4C52-8FFB-E9ED81F4418C}">
          <p14:sldIdLst>
            <p14:sldId id="304"/>
            <p14:sldId id="266"/>
            <p14:sldId id="292"/>
            <p14:sldId id="262"/>
            <p14:sldId id="294"/>
            <p14:sldId id="258"/>
            <p14:sldId id="295"/>
            <p14:sldId id="296"/>
            <p14:sldId id="264"/>
            <p14:sldId id="268"/>
            <p14:sldId id="293"/>
            <p14:sldId id="298"/>
            <p14:sldId id="276"/>
            <p14:sldId id="261"/>
            <p14:sldId id="278"/>
            <p14:sldId id="27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BB49"/>
    <a:srgbClr val="78B557"/>
    <a:srgbClr val="63D1FF"/>
    <a:srgbClr val="F17B94"/>
    <a:srgbClr val="FF66CC"/>
    <a:srgbClr val="FF99FF"/>
    <a:srgbClr val="F3EA84"/>
    <a:srgbClr val="9DC7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7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0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1.fntdata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5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4.fntdata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AAD8AD-B173-4192-A087-AFC21F79BC72}" type="datetimeFigureOut">
              <a:rPr lang="en-US" smtClean="0"/>
              <a:t>20/10/2024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0A0EDE-533A-48FB-BCBB-F68F274AE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766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F0C56-3B87-43E2-8073-F7705D0A65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04331E-81AB-4338-88B1-253A7E82A7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93B931-D124-42EE-810D-43BEFC8B6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20/10/2024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3456BB-EFEC-44A2-A130-356635764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9CDCEB-E159-4D0E-A17B-710DCD130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083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C89AE-CF8E-4384-9C80-A899E52DA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6F7271-DC09-4E19-BC42-D51FA00912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AE08D4-6299-4DDD-9686-18F09F7BE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20/10/2024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84BC13-55B6-4683-BFBB-0C11F300B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34DBD5-0771-4FD6-BCC1-F014890EB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186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17C566-D556-4CC3-813B-D09A7761AD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70D94D-5FA1-40BB-82C9-A4F8C9729C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C43F34-20E8-4420-85F2-4CC6E4ECB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20/10/2024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668C8-E7CD-4DC3-A250-8347E85F2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70C0C8-0B2E-477A-AA96-AA41972CB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3705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8452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776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9796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5359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1058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2110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2933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841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0DE3E-E091-461C-BC02-136FF2318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7E335B-EBD3-4203-9CF0-E9D10A481F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41847B-4AE0-44DE-8D51-EDDE3F9B1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20/10/2024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016E4C-E55A-4784-A888-601A62DDA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A3B04C-1B77-49B6-B9A5-92B085574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2604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7749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3017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760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pPr/>
              <a:t>20/10/2024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0157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pPr/>
              <a:t>20/10/2024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142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pPr/>
              <a:t>20/10/2024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9884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pPr/>
              <a:t>20/10/2024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1822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pPr/>
              <a:t>20/10/2024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4370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pPr/>
              <a:t>20/10/2024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0693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pPr/>
              <a:t>20/10/2024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414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3796F-B581-4F96-99DD-63294FC3C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BBD19F-00BC-44F3-BF7B-8D40F3EF1A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748F9-6FCA-4645-8AD8-8B20002DB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20/10/2024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BB32A4-EE5B-46EB-A1C1-F27C9203B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97E10E-9E0A-459C-BE81-DCAFC170C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9833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pPr/>
              <a:t>20/10/2024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0790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pPr/>
              <a:t>20/10/2024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440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pPr/>
              <a:t>20/10/2024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9992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pPr/>
              <a:t>20/10/2024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165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E80EF-C11F-4E49-9654-23C20A863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D4C37D-4B63-4552-A38B-D589D871E4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D6A842-DCA3-42AB-A3CA-EFF0F260F3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45C196-B470-45AE-98C7-DC70B1B7E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20/10/2024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751835-9C23-4E5C-AAD4-972E0ACFB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0D656E-EF61-43E6-9232-20DD40353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662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DA641-806F-4DFF-9C9C-81C665D8F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F1B7C8-5367-41F7-8497-7B46BF84E3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D3CB0F-C78C-41B7-BFF7-B7849124F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D84B49-E1E2-4E83-B097-59DF756C00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190B71-A710-484F-8A3A-CE0E7D05A0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088584-2936-4CD3-AA9D-428EEECF8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20/10/2024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3D09AB-0C0F-492C-8C35-5DC96819A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2F01D6-E3E4-4FA4-9A0B-C2BBFFAA9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888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19920-544A-4260-B784-88A7BD35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D0A467-62F4-4F13-B7C8-29EFE42ED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20/10/2024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4BE61B-BE6A-46F4-8640-3396E478D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4A1D61-DAD2-4C8E-9839-FC299ED29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012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F0F47E-152B-4210-8E37-41C15CE06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20/10/2024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38E72A-C687-4E67-8903-B84A04338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AFC03D-B977-4064-9852-BF8D86F50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211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DB2CD-0751-4151-A07E-27E68B92E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EE4333-25EF-4164-9284-91A04D3137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E40C08-4F3A-426E-83F4-8A7CCF464C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D491C7-CDEE-4B58-8676-C33BC41A2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20/10/2024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336796-03AA-4FAB-9C0B-19EBD32FA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D13F0E-EE04-4B4D-9287-76C8D13E8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404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54145-8395-4AE6-BD79-E7FD37AD1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FC62B9-5128-4A78-AB40-5E98FB801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2DDF1C-CDF7-44C0-8463-E952BD9EE8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21977F-DA54-4E6E-99AE-9C879AA88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20/10/2024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BA90C1-8010-41A4-A872-0F1149DEF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238369-277F-47EB-B13B-D398EECEF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41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F30675-2EAE-464D-B5DA-AA23DC3ED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21259E-1C4D-42CF-9B41-04C31E602F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51CDAC-E016-4391-8C42-E2A7567198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65F461-BF33-4328-BC6F-2D9F5CF05809}" type="datetimeFigureOut">
              <a:rPr lang="en-US" smtClean="0"/>
              <a:t>20/10/2024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F2EA5E-CC47-4D3A-995F-4F96244F3B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4B09FD-3EF6-42AA-A8F0-B5E311A764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771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243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245B0E-E96B-4570-A3E5-4D0466853797}" type="datetimeFigureOut">
              <a:rPr lang="en-US" smtClean="0"/>
              <a:pPr/>
              <a:t>20/10/2024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181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2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8.png"/><Relationship Id="rId7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microsoft.com/office/2007/relationships/hdphoto" Target="../media/hdphoto1.wdp"/><Relationship Id="rId11" Type="http://schemas.openxmlformats.org/officeDocument/2006/relationships/image" Target="../media/image15.jpe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gif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16.gif"/><Relationship Id="rId7" Type="http://schemas.openxmlformats.org/officeDocument/2006/relationships/image" Target="../media/image1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1.jpeg"/><Relationship Id="rId11" Type="http://schemas.openxmlformats.org/officeDocument/2006/relationships/image" Target="../media/image17.png"/><Relationship Id="rId5" Type="http://schemas.microsoft.com/office/2007/relationships/hdphoto" Target="../media/hdphoto1.wdp"/><Relationship Id="rId10" Type="http://schemas.openxmlformats.org/officeDocument/2006/relationships/image" Target="../media/image15.jpe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jpeg"/><Relationship Id="rId3" Type="http://schemas.openxmlformats.org/officeDocument/2006/relationships/audio" Target="../media/audio3.wav"/><Relationship Id="rId7" Type="http://schemas.openxmlformats.org/officeDocument/2006/relationships/image" Target="../media/image20.gif"/><Relationship Id="rId12" Type="http://schemas.openxmlformats.org/officeDocument/2006/relationships/image" Target="../media/image14.png"/><Relationship Id="rId2" Type="http://schemas.openxmlformats.org/officeDocument/2006/relationships/audio" Target="../media/audio2.wav"/><Relationship Id="rId16" Type="http://schemas.openxmlformats.org/officeDocument/2006/relationships/image" Target="../media/image23.gi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9.png"/><Relationship Id="rId11" Type="http://schemas.openxmlformats.org/officeDocument/2006/relationships/image" Target="../media/image13.jpeg"/><Relationship Id="rId5" Type="http://schemas.openxmlformats.org/officeDocument/2006/relationships/image" Target="../media/image18.gif"/><Relationship Id="rId15" Type="http://schemas.openxmlformats.org/officeDocument/2006/relationships/image" Target="../media/image22.jpeg"/><Relationship Id="rId10" Type="http://schemas.openxmlformats.org/officeDocument/2006/relationships/image" Target="../media/image11.jpeg"/><Relationship Id="rId4" Type="http://schemas.openxmlformats.org/officeDocument/2006/relationships/image" Target="../media/image8.png"/><Relationship Id="rId9" Type="http://schemas.microsoft.com/office/2007/relationships/hdphoto" Target="../media/hdphoto1.wdp"/><Relationship Id="rId1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23.gif"/><Relationship Id="rId3" Type="http://schemas.openxmlformats.org/officeDocument/2006/relationships/audio" Target="../media/audio3.wav"/><Relationship Id="rId7" Type="http://schemas.openxmlformats.org/officeDocument/2006/relationships/image" Target="../media/image11.jpeg"/><Relationship Id="rId12" Type="http://schemas.openxmlformats.org/officeDocument/2006/relationships/image" Target="../media/image2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4.gif"/><Relationship Id="rId11" Type="http://schemas.openxmlformats.org/officeDocument/2006/relationships/image" Target="../media/image21.jpeg"/><Relationship Id="rId5" Type="http://schemas.openxmlformats.org/officeDocument/2006/relationships/image" Target="../media/image18.gif"/><Relationship Id="rId10" Type="http://schemas.openxmlformats.org/officeDocument/2006/relationships/image" Target="../media/image15.jpeg"/><Relationship Id="rId4" Type="http://schemas.openxmlformats.org/officeDocument/2006/relationships/image" Target="../media/image8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openxmlformats.org/officeDocument/2006/relationships/image" Target="../media/image11.jpeg"/><Relationship Id="rId12" Type="http://schemas.openxmlformats.org/officeDocument/2006/relationships/image" Target="../media/image23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5.gif"/><Relationship Id="rId11" Type="http://schemas.openxmlformats.org/officeDocument/2006/relationships/image" Target="../media/image22.jpeg"/><Relationship Id="rId5" Type="http://schemas.openxmlformats.org/officeDocument/2006/relationships/image" Target="../media/image24.gif"/><Relationship Id="rId10" Type="http://schemas.openxmlformats.org/officeDocument/2006/relationships/image" Target="../media/image21.jpeg"/><Relationship Id="rId4" Type="http://schemas.openxmlformats.org/officeDocument/2006/relationships/image" Target="../media/image8.png"/><Relationship Id="rId9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8.png"/><Relationship Id="rId7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microsoft.com/office/2007/relationships/hdphoto" Target="../media/hdphoto1.wdp"/><Relationship Id="rId11" Type="http://schemas.openxmlformats.org/officeDocument/2006/relationships/image" Target="../media/image15.jpe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gif"/><Relationship Id="rId9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1">
            <a:extLst>
              <a:ext uri="{FF2B5EF4-FFF2-40B4-BE49-F238E27FC236}">
                <a16:creationId xmlns:a16="http://schemas.microsoft.com/office/drawing/2014/main" id="{021741DE-8362-099C-D3A8-49F0BD9CBC5A}"/>
              </a:ext>
            </a:extLst>
          </p:cNvPr>
          <p:cNvSpPr txBox="1"/>
          <p:nvPr/>
        </p:nvSpPr>
        <p:spPr>
          <a:xfrm>
            <a:off x="661182" y="888397"/>
            <a:ext cx="10832123" cy="3933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1" u="none" strike="noStrike" kern="1200" cap="none" spc="-39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/>
              <a:uLnTx/>
              <a:uFillTx/>
              <a:latin typeface="Nunito Black" panose="00000A00000000000000" pitchFamily="2" charset="0"/>
            </a:endParaRPr>
          </a:p>
          <a:p>
            <a:pPr marL="0" marR="0" lvl="0" indent="0" algn="ctr" defTabSz="609539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50" b="0" i="0" u="none" strike="noStrike" kern="1200" cap="none" spc="-39" normalizeH="0" baseline="0" noProof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uLnTx/>
                <a:uFillTx/>
                <a:latin typeface="Nunito Black" panose="00000A00000000000000" pitchFamily="2" charset="0"/>
              </a:rPr>
              <a:t>TO</a:t>
            </a:r>
            <a:r>
              <a:rPr lang="en-US" sz="3950" spc="-39" dirty="0">
                <a:solidFill>
                  <a:schemeClr val="accent6">
                    <a:lumMod val="20000"/>
                    <a:lumOff val="80000"/>
                  </a:schemeClr>
                </a:solidFill>
                <a:latin typeface="Nunito Black" panose="00000A00000000000000" pitchFamily="2" charset="0"/>
              </a:rPr>
              <a:t>ÁN</a:t>
            </a:r>
          </a:p>
          <a:p>
            <a:pPr algn="ctr" defTabSz="609539">
              <a:lnSpc>
                <a:spcPct val="140000"/>
              </a:lnSpc>
            </a:pPr>
            <a:r>
              <a:rPr lang="en-US" sz="4000" b="1" i="1" dirty="0" err="1">
                <a:solidFill>
                  <a:srgbClr val="C00000"/>
                </a:solidFill>
                <a:latin typeface="Nunito Black" panose="00000A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4000" b="1" i="1" dirty="0">
                <a:solidFill>
                  <a:srgbClr val="C00000"/>
                </a:solidFill>
                <a:latin typeface="Nunito Black" panose="00000A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13: </a:t>
            </a:r>
            <a:r>
              <a:rPr lang="en-US" sz="4000" b="1" i="1" dirty="0" err="1">
                <a:solidFill>
                  <a:srgbClr val="C00000"/>
                </a:solidFill>
                <a:latin typeface="Nunito Black" panose="00000A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4000" b="1" i="1" dirty="0">
                <a:solidFill>
                  <a:srgbClr val="C00000"/>
                </a:solidFill>
                <a:latin typeface="Nunito Black" panose="00000A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Nunito Black" panose="00000A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4000" b="1" i="1" dirty="0">
                <a:solidFill>
                  <a:srgbClr val="C00000"/>
                </a:solidFill>
                <a:latin typeface="Nunito Black" panose="00000A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Nunito Black" panose="00000A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4000" b="1" i="1" dirty="0">
                <a:solidFill>
                  <a:srgbClr val="C00000"/>
                </a:solidFill>
                <a:latin typeface="Nunito Black" panose="00000A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 defTabSz="609539">
              <a:lnSpc>
                <a:spcPct val="140000"/>
              </a:lnSpc>
            </a:pPr>
            <a:r>
              <a:rPr lang="en-US" sz="4000" b="1" i="1" dirty="0" err="1">
                <a:solidFill>
                  <a:srgbClr val="C00000"/>
                </a:solidFill>
                <a:latin typeface="Nunito Black" panose="00000A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4000" b="1" i="1" dirty="0">
                <a:solidFill>
                  <a:srgbClr val="C00000"/>
                </a:solidFill>
                <a:latin typeface="Nunito Black" panose="00000A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Nunito Black" panose="00000A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phép</a:t>
            </a:r>
            <a:r>
              <a:rPr lang="en-US" sz="4000" b="1" i="1" dirty="0">
                <a:solidFill>
                  <a:srgbClr val="C00000"/>
                </a:solidFill>
                <a:latin typeface="Nunito Black" panose="00000A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Nunito Black" panose="00000A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4000" b="1" i="1" dirty="0">
                <a:solidFill>
                  <a:srgbClr val="C00000"/>
                </a:solidFill>
                <a:latin typeface="Nunito Black" panose="00000A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000" b="1" i="1" dirty="0" err="1">
                <a:solidFill>
                  <a:srgbClr val="C00000"/>
                </a:solidFill>
                <a:latin typeface="Nunito Black" panose="00000A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phép</a:t>
            </a:r>
            <a:r>
              <a:rPr lang="en-US" sz="4000" b="1" i="1" dirty="0">
                <a:solidFill>
                  <a:srgbClr val="C00000"/>
                </a:solidFill>
                <a:latin typeface="Nunito Black" panose="00000A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chia</a:t>
            </a:r>
            <a:endParaRPr kumimoji="0" lang="en-US" sz="4000" b="0" i="0" u="none" strike="noStrike" kern="1200" cap="none" spc="-39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/>
              <a:uLnTx/>
              <a:uFillTx/>
              <a:latin typeface="Nunito Black" panose="00000A00000000000000" pitchFamily="2" charset="0"/>
            </a:endParaRPr>
          </a:p>
          <a:p>
            <a:pPr marL="0" marR="0" lvl="0" indent="0" algn="l" defTabSz="609539" rtl="0" eaLnBrk="1" fontAlgn="auto" latinLnBrk="0" hangingPunct="1">
              <a:lnSpc>
                <a:spcPts val="434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50" b="0" i="0" u="none" strike="noStrike" kern="1200" cap="none" spc="-39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epo Black"/>
              <a:ea typeface="+mn-ea"/>
              <a:cs typeface="+mn-cs"/>
            </a:endParaRPr>
          </a:p>
          <a:p>
            <a:pPr marL="0" marR="0" lvl="0" indent="0" algn="l" defTabSz="609539" rtl="0" eaLnBrk="1" fontAlgn="auto" latinLnBrk="0" hangingPunct="1">
              <a:lnSpc>
                <a:spcPts val="434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50" b="0" i="0" u="none" strike="noStrike" kern="1200" cap="none" spc="-39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epo Blac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75939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8CCCB6D-5162-4AAE-A5E3-3AC55410D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BCD8C04-CC7B-40EF-82EB-E9821F79BB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70" y="2458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19">
            <a:extLst>
              <a:ext uri="{FF2B5EF4-FFF2-40B4-BE49-F238E27FC236}">
                <a16:creationId xmlns:a16="http://schemas.microsoft.com/office/drawing/2014/main" id="{4C4D796C-8AA3-2D87-1AA3-08AA0D4B8A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r="6970"/>
          <a:stretch/>
        </p:blipFill>
        <p:spPr>
          <a:xfrm>
            <a:off x="-169" y="7"/>
            <a:ext cx="6756569" cy="6855535"/>
          </a:xfrm>
          <a:prstGeom prst="rect">
            <a:avLst/>
          </a:prstGeom>
        </p:spPr>
      </p:pic>
      <p:pic>
        <p:nvPicPr>
          <p:cNvPr id="5" name="Picture 16">
            <a:extLst>
              <a:ext uri="{FF2B5EF4-FFF2-40B4-BE49-F238E27FC236}">
                <a16:creationId xmlns:a16="http://schemas.microsoft.com/office/drawing/2014/main" id="{83E5A934-8F7E-876B-BA46-41504333C4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81" r="7857" b="2"/>
          <a:stretch/>
        </p:blipFill>
        <p:spPr>
          <a:xfrm>
            <a:off x="2997200" y="-2458"/>
            <a:ext cx="9191582" cy="685800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C04086-0D19-EF3A-233B-0DCB7E55E9CC}"/>
              </a:ext>
            </a:extLst>
          </p:cNvPr>
          <p:cNvSpPr txBox="1"/>
          <p:nvPr/>
        </p:nvSpPr>
        <p:spPr>
          <a:xfrm>
            <a:off x="4087622" y="4689925"/>
            <a:ext cx="7954323" cy="109189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60960" tIns="30480" rIns="60960" bIns="30480" rtlCol="0" anchor="b">
            <a:no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srgbClr val="5ACDFF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Khám</a:t>
            </a:r>
            <a:r>
              <a:rPr kumimoji="0" lang="en-US" sz="6400" b="0" i="0" u="none" strike="noStrike" kern="1200" cap="none" spc="0" normalizeH="0" baseline="0" noProof="0" dirty="0">
                <a:ln>
                  <a:noFill/>
                </a:ln>
                <a:solidFill>
                  <a:srgbClr val="5ACDFF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srgbClr val="5ACDFF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phá</a:t>
            </a:r>
            <a:endParaRPr kumimoji="0" lang="en-US" sz="6400" b="0" i="0" u="none" strike="noStrike" kern="1200" cap="none" spc="0" normalizeH="0" baseline="0" noProof="0" dirty="0">
              <a:ln>
                <a:noFill/>
              </a:ln>
              <a:solidFill>
                <a:srgbClr val="5ACDFF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  <a:p>
            <a:pPr marL="0" marR="0" lvl="0" indent="0" algn="ctr" defTabSz="60953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US" sz="6400" b="0" i="0" u="none" strike="noStrike" kern="1200" cap="none" spc="0" normalizeH="0" baseline="0" noProof="0" dirty="0">
              <a:ln>
                <a:noFill/>
              </a:ln>
              <a:solidFill>
                <a:srgbClr val="5ACDFF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70992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E6FFE7-EF9B-1BA6-1260-2C52CAA389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13" y="1282"/>
            <a:ext cx="12191987" cy="6856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CA4E81-1052-4CD7-9224-DE265695E0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5921"/>
            <a:ext cx="2312870" cy="8535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F740F3C7-E961-06CA-C1E1-D15660080387}"/>
              </a:ext>
            </a:extLst>
          </p:cNvPr>
          <p:cNvSpPr txBox="1">
            <a:spLocks/>
          </p:cNvSpPr>
          <p:nvPr/>
        </p:nvSpPr>
        <p:spPr>
          <a:xfrm>
            <a:off x="3165136" y="104229"/>
            <a:ext cx="5866321" cy="62905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3200" dirty="0" err="1">
                <a:solidFill>
                  <a:srgbClr val="00B0F0"/>
                </a:solidFill>
                <a:latin typeface="Nunito Black" panose="00000A00000000000000" pitchFamily="2" charset="0"/>
              </a:rPr>
              <a:t>Tìm</a:t>
            </a:r>
            <a:r>
              <a:rPr lang="en-US" sz="3200" dirty="0">
                <a:solidFill>
                  <a:srgbClr val="00B0F0"/>
                </a:solidFill>
                <a:latin typeface="Nunito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Nunito Black" panose="00000A00000000000000" pitchFamily="2" charset="0"/>
              </a:rPr>
              <a:t>thừa</a:t>
            </a:r>
            <a:r>
              <a:rPr lang="en-US" sz="3200" dirty="0">
                <a:solidFill>
                  <a:srgbClr val="00B0F0"/>
                </a:solidFill>
                <a:latin typeface="Nunito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Nunito Black" panose="00000A00000000000000" pitchFamily="2" charset="0"/>
              </a:rPr>
              <a:t>số</a:t>
            </a:r>
            <a:r>
              <a:rPr lang="en-US" sz="3200" dirty="0">
                <a:solidFill>
                  <a:srgbClr val="00B0F0"/>
                </a:solidFill>
                <a:latin typeface="Nunito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Nunito Black" panose="00000A00000000000000" pitchFamily="2" charset="0"/>
              </a:rPr>
              <a:t>trong</a:t>
            </a:r>
            <a:r>
              <a:rPr lang="en-US" sz="3200" dirty="0">
                <a:solidFill>
                  <a:srgbClr val="00B0F0"/>
                </a:solidFill>
                <a:latin typeface="Nunito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Nunito Black" panose="00000A00000000000000" pitchFamily="2" charset="0"/>
              </a:rPr>
              <a:t>một</a:t>
            </a:r>
            <a:r>
              <a:rPr lang="en-US" sz="3200" dirty="0">
                <a:solidFill>
                  <a:srgbClr val="00B0F0"/>
                </a:solidFill>
                <a:latin typeface="Nunito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Nunito Black" panose="00000A00000000000000" pitchFamily="2" charset="0"/>
              </a:rPr>
              <a:t>tích</a:t>
            </a:r>
            <a:endParaRPr lang="vi-VN" sz="3200" dirty="0">
              <a:solidFill>
                <a:srgbClr val="00B0F0"/>
              </a:solidFill>
              <a:latin typeface="Nunito Black" panose="00000A00000000000000" pitchFamily="2" charset="0"/>
            </a:endParaRPr>
          </a:p>
          <a:p>
            <a:pPr marL="0" indent="0" algn="just">
              <a:buFont typeface="Arial" panose="020B0604020202020204" pitchFamily="34" charset="0"/>
              <a:buNone/>
              <a:defRPr/>
            </a:pPr>
            <a:br>
              <a:rPr lang="vi-VN" dirty="0">
                <a:solidFill>
                  <a:srgbClr val="00B0F0"/>
                </a:solidFill>
                <a:latin typeface="Nunito Black" panose="00000A00000000000000" pitchFamily="2" charset="0"/>
              </a:rPr>
            </a:br>
            <a:endParaRPr lang="en-US" altLang="en-US" b="1" i="1" dirty="0">
              <a:solidFill>
                <a:srgbClr val="00B0F0"/>
              </a:solidFill>
              <a:latin typeface="Nunito Black" panose="00000A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E1BE82-C2BB-8B8C-59A1-AAF050BF3C71}"/>
              </a:ext>
            </a:extLst>
          </p:cNvPr>
          <p:cNvSpPr txBox="1"/>
          <p:nvPr/>
        </p:nvSpPr>
        <p:spPr>
          <a:xfrm>
            <a:off x="182354" y="889894"/>
            <a:ext cx="11870008" cy="1089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 ca </a:t>
            </a:r>
            <a:r>
              <a:rPr lang="en-US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đựng</a:t>
            </a: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nước</a:t>
            </a: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như</a:t>
            </a: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nhau</a:t>
            </a: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có</a:t>
            </a: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tất</a:t>
            </a: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cả</a:t>
            </a: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6l </a:t>
            </a:r>
            <a:r>
              <a:rPr lang="en-US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nước</a:t>
            </a: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Hỏi</a:t>
            </a: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mỗi</a:t>
            </a: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ca </a:t>
            </a:r>
            <a:r>
              <a:rPr lang="en-US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đựng</a:t>
            </a: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mấy</a:t>
            </a: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lít</a:t>
            </a: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nước</a:t>
            </a: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E63C3F-9284-523C-3C9B-58AE8D009E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26" t="21896" r="52600" b="34560"/>
          <a:stretch/>
        </p:blipFill>
        <p:spPr>
          <a:xfrm>
            <a:off x="182354" y="2158074"/>
            <a:ext cx="5475773" cy="27201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08CD242C-12A9-FC01-830D-761E4466C525}"/>
              </a:ext>
            </a:extLst>
          </p:cNvPr>
          <p:cNvGrpSpPr/>
          <p:nvPr/>
        </p:nvGrpSpPr>
        <p:grpSpPr>
          <a:xfrm>
            <a:off x="139638" y="4941483"/>
            <a:ext cx="5630756" cy="1796108"/>
            <a:chOff x="3711791" y="406330"/>
            <a:chExt cx="4529797" cy="1796108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115281F3-04FF-54CF-C01D-1BE1D766E871}"/>
                </a:ext>
              </a:extLst>
            </p:cNvPr>
            <p:cNvSpPr/>
            <p:nvPr/>
          </p:nvSpPr>
          <p:spPr>
            <a:xfrm>
              <a:off x="3711791" y="406330"/>
              <a:ext cx="4529797" cy="179610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FF34294-1069-980F-87B4-2EF867FDA71A}"/>
                </a:ext>
              </a:extLst>
            </p:cNvPr>
            <p:cNvSpPr txBox="1"/>
            <p:nvPr/>
          </p:nvSpPr>
          <p:spPr>
            <a:xfrm>
              <a:off x="5804850" y="557465"/>
              <a:ext cx="7478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 3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521FFCC-0429-C8E1-599E-31E1F060009D}"/>
                </a:ext>
              </a:extLst>
            </p:cNvPr>
            <p:cNvSpPr txBox="1"/>
            <p:nvPr/>
          </p:nvSpPr>
          <p:spPr>
            <a:xfrm>
              <a:off x="4201701" y="501162"/>
              <a:ext cx="747878" cy="5788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8B94576-787C-56BD-0AFC-92E2016CC463}"/>
                </a:ext>
              </a:extLst>
            </p:cNvPr>
            <p:cNvSpPr txBox="1"/>
            <p:nvPr/>
          </p:nvSpPr>
          <p:spPr>
            <a:xfrm>
              <a:off x="7122088" y="477997"/>
              <a:ext cx="7478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 6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C8E8973-BD5E-0BD2-0B95-CCD5F26AE25C}"/>
                </a:ext>
              </a:extLst>
            </p:cNvPr>
            <p:cNvCxnSpPr>
              <a:cxnSpLocks/>
            </p:cNvCxnSpPr>
            <p:nvPr/>
          </p:nvCxnSpPr>
          <p:spPr>
            <a:xfrm>
              <a:off x="6099567" y="1080685"/>
              <a:ext cx="0" cy="326424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83BFF1B-8A97-80AA-BBD1-1FE2E3764094}"/>
                </a:ext>
              </a:extLst>
            </p:cNvPr>
            <p:cNvCxnSpPr>
              <a:cxnSpLocks/>
            </p:cNvCxnSpPr>
            <p:nvPr/>
          </p:nvCxnSpPr>
          <p:spPr>
            <a:xfrm>
              <a:off x="4575640" y="1080685"/>
              <a:ext cx="0" cy="326424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1D3FB79-214B-FC51-4B3E-FD94ECD00434}"/>
                </a:ext>
              </a:extLst>
            </p:cNvPr>
            <p:cNvCxnSpPr>
              <a:cxnSpLocks/>
              <a:stCxn id="17" idx="2"/>
              <a:endCxn id="23" idx="0"/>
            </p:cNvCxnSpPr>
            <p:nvPr/>
          </p:nvCxnSpPr>
          <p:spPr>
            <a:xfrm flipH="1">
              <a:off x="7493068" y="1001217"/>
              <a:ext cx="2960" cy="387248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316676F-BE97-392C-DA0E-1E8ECB87A8AE}"/>
                </a:ext>
              </a:extLst>
            </p:cNvPr>
            <p:cNvSpPr txBox="1"/>
            <p:nvPr/>
          </p:nvSpPr>
          <p:spPr>
            <a:xfrm>
              <a:off x="3949196" y="1422590"/>
              <a:ext cx="1280159" cy="544830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Thừa số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55B6916-70E5-00C7-1D43-0B05DF874A1D}"/>
                </a:ext>
              </a:extLst>
            </p:cNvPr>
            <p:cNvSpPr txBox="1"/>
            <p:nvPr/>
          </p:nvSpPr>
          <p:spPr>
            <a:xfrm>
              <a:off x="5381891" y="1394759"/>
              <a:ext cx="1280159" cy="544830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Thừa số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83DB353-6E4B-C227-1906-B6A0EF6835FB}"/>
                </a:ext>
              </a:extLst>
            </p:cNvPr>
            <p:cNvSpPr txBox="1"/>
            <p:nvPr/>
          </p:nvSpPr>
          <p:spPr>
            <a:xfrm>
              <a:off x="6852988" y="1388465"/>
              <a:ext cx="1280159" cy="544830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Tích</a:t>
              </a:r>
              <a:endParaRPr lang="en-US" sz="2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C25931D3-D3D5-6B70-051F-627A7BDFFBAD}"/>
              </a:ext>
            </a:extLst>
          </p:cNvPr>
          <p:cNvSpPr txBox="1"/>
          <p:nvPr/>
        </p:nvSpPr>
        <p:spPr>
          <a:xfrm>
            <a:off x="5847737" y="4634334"/>
            <a:ext cx="6204626" cy="1458839"/>
          </a:xfrm>
          <a:prstGeom prst="flowChartAlternateProcess">
            <a:avLst/>
          </a:prstGeom>
          <a:solidFill>
            <a:srgbClr val="0070C0"/>
          </a:solidFill>
          <a:ln w="38100"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Muốn</a:t>
            </a:r>
            <a:r>
              <a:rPr lang="en-US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tìm</a:t>
            </a:r>
            <a:r>
              <a:rPr lang="en-US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một</a:t>
            </a:r>
            <a:r>
              <a:rPr lang="en-US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thừa</a:t>
            </a:r>
            <a:r>
              <a:rPr lang="en-US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ta </a:t>
            </a:r>
            <a:r>
              <a:rPr lang="en-US" sz="32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lấy</a:t>
            </a:r>
            <a:r>
              <a:rPr lang="en-US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tích</a:t>
            </a:r>
            <a:r>
              <a:rPr lang="en-US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chia </a:t>
            </a:r>
            <a:r>
              <a:rPr lang="en-US" sz="32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cho</a:t>
            </a:r>
            <a:r>
              <a:rPr lang="en-US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thừa</a:t>
            </a:r>
            <a:r>
              <a:rPr lang="en-US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kia</a:t>
            </a:r>
            <a:r>
              <a:rPr lang="en-US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040F85B-2450-C834-83BA-787E43A2BB67}"/>
              </a:ext>
            </a:extLst>
          </p:cNvPr>
          <p:cNvSpPr txBox="1"/>
          <p:nvPr/>
        </p:nvSpPr>
        <p:spPr>
          <a:xfrm>
            <a:off x="1948963" y="5013962"/>
            <a:ext cx="542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x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FBD6C23-A95B-7507-A79B-2CE9EA229C4A}"/>
              </a:ext>
            </a:extLst>
          </p:cNvPr>
          <p:cNvSpPr txBox="1"/>
          <p:nvPr/>
        </p:nvSpPr>
        <p:spPr>
          <a:xfrm>
            <a:off x="5992836" y="2046001"/>
            <a:ext cx="6059525" cy="2285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b="1" dirty="0" err="1">
                <a:solidFill>
                  <a:srgbClr val="00B0F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Số</a:t>
            </a:r>
            <a:r>
              <a:rPr lang="en-US" sz="2800" b="1" dirty="0">
                <a:solidFill>
                  <a:srgbClr val="00B0F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lít</a:t>
            </a:r>
            <a:r>
              <a:rPr lang="en-US" sz="2800" b="1" dirty="0">
                <a:solidFill>
                  <a:srgbClr val="00B0F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nước</a:t>
            </a:r>
            <a:r>
              <a:rPr lang="en-US" sz="2800" b="1" dirty="0">
                <a:solidFill>
                  <a:srgbClr val="00B0F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ở </a:t>
            </a:r>
            <a:r>
              <a:rPr lang="en-US" sz="2800" b="1" dirty="0" err="1">
                <a:solidFill>
                  <a:srgbClr val="00B0F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một</a:t>
            </a:r>
            <a:r>
              <a:rPr lang="en-US" sz="2800" b="1" dirty="0">
                <a:solidFill>
                  <a:srgbClr val="00B0F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ca </a:t>
            </a:r>
            <a:r>
              <a:rPr lang="en-US" sz="2800" b="1" dirty="0" err="1">
                <a:solidFill>
                  <a:srgbClr val="00B0F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lấy</a:t>
            </a:r>
            <a:r>
              <a:rPr lang="en-US" sz="2800" b="1" dirty="0">
                <a:solidFill>
                  <a:srgbClr val="00B0F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3 </a:t>
            </a:r>
            <a:r>
              <a:rPr lang="en-US" sz="2800" b="1" dirty="0" err="1">
                <a:solidFill>
                  <a:srgbClr val="00B0F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lần</a:t>
            </a:r>
            <a:r>
              <a:rPr lang="en-US" sz="2800" b="1" dirty="0">
                <a:solidFill>
                  <a:srgbClr val="00B0F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được</a:t>
            </a:r>
            <a:r>
              <a:rPr lang="en-US" sz="2800" b="1" dirty="0">
                <a:solidFill>
                  <a:srgbClr val="00B0F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6 </a:t>
            </a:r>
            <a:r>
              <a:rPr lang="en-US" sz="2800" b="1" dirty="0" err="1">
                <a:solidFill>
                  <a:srgbClr val="00B0F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lít</a:t>
            </a:r>
            <a:r>
              <a:rPr lang="en-US" sz="2800" b="1" dirty="0">
                <a:solidFill>
                  <a:srgbClr val="00B0F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  <a:p>
            <a:pPr algn="ctr">
              <a:lnSpc>
                <a:spcPct val="130000"/>
              </a:lnSpc>
            </a:pPr>
            <a:r>
              <a:rPr lang="en-US" sz="2800" b="1" dirty="0" err="1">
                <a:solidFill>
                  <a:srgbClr val="00B0F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Số</a:t>
            </a:r>
            <a:r>
              <a:rPr lang="en-US" sz="2800" b="1" dirty="0">
                <a:solidFill>
                  <a:srgbClr val="00B0F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lít</a:t>
            </a:r>
            <a:r>
              <a:rPr lang="en-US" sz="2800" b="1" dirty="0">
                <a:solidFill>
                  <a:srgbClr val="00B0F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nước</a:t>
            </a:r>
            <a:r>
              <a:rPr lang="en-US" sz="2800" b="1" dirty="0">
                <a:solidFill>
                  <a:srgbClr val="00B0F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ở </a:t>
            </a:r>
            <a:r>
              <a:rPr lang="en-US" sz="2800" b="1" dirty="0" err="1">
                <a:solidFill>
                  <a:srgbClr val="00B0F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một</a:t>
            </a:r>
            <a:r>
              <a:rPr lang="en-US" sz="2800" b="1" dirty="0">
                <a:solidFill>
                  <a:srgbClr val="00B0F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ca </a:t>
            </a:r>
            <a:r>
              <a:rPr lang="en-US" sz="2800" b="1" dirty="0" err="1">
                <a:solidFill>
                  <a:srgbClr val="00B0F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lang="en-US" sz="2800" b="1" dirty="0">
                <a:solidFill>
                  <a:srgbClr val="00B0F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</a:p>
          <a:p>
            <a:pPr algn="ctr">
              <a:lnSpc>
                <a:spcPct val="130000"/>
              </a:lnSpc>
            </a:pPr>
            <a:r>
              <a:rPr lang="en-US" sz="2800" b="1" dirty="0">
                <a:solidFill>
                  <a:srgbClr val="00B0F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 : 3 = 2 (</a:t>
            </a:r>
            <a:r>
              <a:rPr lang="en-US" sz="2800" b="1" dirty="0" err="1">
                <a:solidFill>
                  <a:srgbClr val="00B0F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lít</a:t>
            </a:r>
            <a:r>
              <a:rPr lang="en-US" sz="2800" b="1" dirty="0">
                <a:solidFill>
                  <a:srgbClr val="00B0F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5A587AF-13B5-304A-9164-848B0567E934}"/>
              </a:ext>
            </a:extLst>
          </p:cNvPr>
          <p:cNvSpPr txBox="1"/>
          <p:nvPr/>
        </p:nvSpPr>
        <p:spPr>
          <a:xfrm>
            <a:off x="3687009" y="5041923"/>
            <a:ext cx="542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2635950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 animBg="1"/>
      <p:bldP spid="5" grpId="0"/>
      <p:bldP spid="25" grpId="0" animBg="1"/>
      <p:bldP spid="31" grpId="0"/>
      <p:bldP spid="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C475749F-F487-4EFB-ABC7-C1359590E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CF80F6-4C9D-75DE-D1E1-9DB1D30F2EE4}"/>
              </a:ext>
            </a:extLst>
          </p:cNvPr>
          <p:cNvSpPr txBox="1"/>
          <p:nvPr/>
        </p:nvSpPr>
        <p:spPr>
          <a:xfrm>
            <a:off x="6191114" y="3173996"/>
            <a:ext cx="5283200" cy="1529232"/>
          </a:xfrm>
          <a:prstGeom prst="rect">
            <a:avLst/>
          </a:prstGeom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</p:spPr>
        <p:txBody>
          <a:bodyPr vert="horz" lIns="60960" tIns="30480" rIns="60960" bIns="30480" rtlCol="0" anchor="b">
            <a:noAutofit/>
          </a:bodyPr>
          <a:lstStyle/>
          <a:p>
            <a:pPr marL="0" marR="0" lvl="0" indent="0" algn="r" defTabSz="60953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Hoạt động</a:t>
            </a:r>
          </a:p>
        </p:txBody>
      </p:sp>
      <p:pic>
        <p:nvPicPr>
          <p:cNvPr id="8" name="Picture 17">
            <a:extLst>
              <a:ext uri="{FF2B5EF4-FFF2-40B4-BE49-F238E27FC236}">
                <a16:creationId xmlns:a16="http://schemas.microsoft.com/office/drawing/2014/main" id="{0AAA77AE-E522-89B6-880C-8FB748E191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16" r="-1" b="-1"/>
          <a:stretch/>
        </p:blipFill>
        <p:spPr>
          <a:xfrm>
            <a:off x="-2192" y="7"/>
            <a:ext cx="8436340" cy="6857993"/>
          </a:xfrm>
          <a:custGeom>
            <a:avLst/>
            <a:gdLst/>
            <a:ahLst/>
            <a:cxnLst/>
            <a:rect l="l" t="t" r="r" b="b"/>
            <a:pathLst>
              <a:path w="8436340" h="6858000">
                <a:moveTo>
                  <a:pt x="6950358" y="3911316"/>
                </a:moveTo>
                <a:lnTo>
                  <a:pt x="6950358" y="3925503"/>
                </a:lnTo>
                <a:lnTo>
                  <a:pt x="6948404" y="3918409"/>
                </a:lnTo>
                <a:close/>
                <a:moveTo>
                  <a:pt x="890899" y="2071857"/>
                </a:moveTo>
                <a:cubicBezTo>
                  <a:pt x="890899" y="2071857"/>
                  <a:pt x="890899" y="2071857"/>
                  <a:pt x="4934362" y="2071857"/>
                </a:cubicBezTo>
                <a:cubicBezTo>
                  <a:pt x="5187625" y="2071857"/>
                  <a:pt x="5432153" y="2211072"/>
                  <a:pt x="5554418" y="2437296"/>
                </a:cubicBezTo>
                <a:cubicBezTo>
                  <a:pt x="5554418" y="2437296"/>
                  <a:pt x="5554418" y="2437296"/>
                  <a:pt x="7580515" y="5926372"/>
                </a:cubicBezTo>
                <a:cubicBezTo>
                  <a:pt x="7711513" y="6143896"/>
                  <a:pt x="7711513" y="6422327"/>
                  <a:pt x="7580515" y="6639850"/>
                </a:cubicBezTo>
                <a:cubicBezTo>
                  <a:pt x="7580515" y="6639850"/>
                  <a:pt x="7580515" y="6639850"/>
                  <a:pt x="7473670" y="6823844"/>
                </a:cubicBezTo>
                <a:lnTo>
                  <a:pt x="7453836" y="6858000"/>
                </a:lnTo>
                <a:lnTo>
                  <a:pt x="0" y="6858000"/>
                </a:lnTo>
                <a:lnTo>
                  <a:pt x="0" y="2890622"/>
                </a:lnTo>
                <a:lnTo>
                  <a:pt x="78831" y="2754282"/>
                </a:lnTo>
                <a:cubicBezTo>
                  <a:pt x="137995" y="2651956"/>
                  <a:pt x="199068" y="2546330"/>
                  <a:pt x="262110" y="2437296"/>
                </a:cubicBezTo>
                <a:cubicBezTo>
                  <a:pt x="393108" y="2211072"/>
                  <a:pt x="628904" y="2071857"/>
                  <a:pt x="890899" y="2071857"/>
                </a:cubicBezTo>
                <a:close/>
                <a:moveTo>
                  <a:pt x="6355444" y="753840"/>
                </a:moveTo>
                <a:cubicBezTo>
                  <a:pt x="6355444" y="753840"/>
                  <a:pt x="6355444" y="753840"/>
                  <a:pt x="7595013" y="753840"/>
                </a:cubicBezTo>
                <a:cubicBezTo>
                  <a:pt x="7672653" y="753840"/>
                  <a:pt x="7747616" y="796518"/>
                  <a:pt x="7785098" y="865869"/>
                </a:cubicBezTo>
                <a:cubicBezTo>
                  <a:pt x="7785098" y="865869"/>
                  <a:pt x="7785098" y="865869"/>
                  <a:pt x="8406222" y="1935484"/>
                </a:cubicBezTo>
                <a:cubicBezTo>
                  <a:pt x="8446380" y="2002169"/>
                  <a:pt x="8446380" y="2087523"/>
                  <a:pt x="8406222" y="2154207"/>
                </a:cubicBezTo>
                <a:cubicBezTo>
                  <a:pt x="8406222" y="2154207"/>
                  <a:pt x="8406222" y="2154207"/>
                  <a:pt x="7785098" y="3223823"/>
                </a:cubicBezTo>
                <a:cubicBezTo>
                  <a:pt x="7747616" y="3293174"/>
                  <a:pt x="7672653" y="3335852"/>
                  <a:pt x="7595013" y="3335852"/>
                </a:cubicBezTo>
                <a:cubicBezTo>
                  <a:pt x="7595013" y="3335852"/>
                  <a:pt x="7595013" y="3335852"/>
                  <a:pt x="6355444" y="3335852"/>
                </a:cubicBezTo>
                <a:cubicBezTo>
                  <a:pt x="6275127" y="3335852"/>
                  <a:pt x="6202841" y="3293174"/>
                  <a:pt x="6162682" y="3223823"/>
                </a:cubicBezTo>
                <a:cubicBezTo>
                  <a:pt x="6162682" y="3223823"/>
                  <a:pt x="6162682" y="3223823"/>
                  <a:pt x="5544237" y="2154207"/>
                </a:cubicBezTo>
                <a:cubicBezTo>
                  <a:pt x="5504078" y="2087523"/>
                  <a:pt x="5504078" y="2002169"/>
                  <a:pt x="5544237" y="1935484"/>
                </a:cubicBezTo>
                <a:cubicBezTo>
                  <a:pt x="5544237" y="1935484"/>
                  <a:pt x="5544237" y="1935484"/>
                  <a:pt x="6162682" y="865869"/>
                </a:cubicBezTo>
                <a:cubicBezTo>
                  <a:pt x="6202841" y="796518"/>
                  <a:pt x="6275127" y="753840"/>
                  <a:pt x="6355444" y="753840"/>
                </a:cubicBezTo>
                <a:close/>
                <a:moveTo>
                  <a:pt x="0" y="0"/>
                </a:moveTo>
                <a:lnTo>
                  <a:pt x="6535339" y="0"/>
                </a:lnTo>
                <a:lnTo>
                  <a:pt x="6421432" y="196155"/>
                </a:lnTo>
                <a:cubicBezTo>
                  <a:pt x="6196056" y="584267"/>
                  <a:pt x="5928944" y="1044253"/>
                  <a:pt x="5612367" y="1589421"/>
                </a:cubicBezTo>
                <a:cubicBezTo>
                  <a:pt x="5490102" y="1815646"/>
                  <a:pt x="5245573" y="1954861"/>
                  <a:pt x="4992310" y="1954861"/>
                </a:cubicBezTo>
                <a:cubicBezTo>
                  <a:pt x="4992310" y="1954861"/>
                  <a:pt x="4992310" y="1954861"/>
                  <a:pt x="948847" y="1954861"/>
                </a:cubicBezTo>
                <a:cubicBezTo>
                  <a:pt x="686852" y="1954861"/>
                  <a:pt x="451057" y="1815646"/>
                  <a:pt x="320058" y="1589421"/>
                </a:cubicBezTo>
                <a:cubicBezTo>
                  <a:pt x="320058" y="1589421"/>
                  <a:pt x="320058" y="1589421"/>
                  <a:pt x="4048" y="1042874"/>
                </a:cubicBezTo>
                <a:lnTo>
                  <a:pt x="0" y="1035874"/>
                </a:lnTo>
                <a:close/>
              </a:path>
            </a:pathLst>
          </a:custGeom>
        </p:spPr>
      </p:pic>
      <p:grpSp>
        <p:nvGrpSpPr>
          <p:cNvPr id="15" name="Group 5">
            <a:extLst>
              <a:ext uri="{FF2B5EF4-FFF2-40B4-BE49-F238E27FC236}">
                <a16:creationId xmlns:a16="http://schemas.microsoft.com/office/drawing/2014/main" id="{194D3E2E-0ECD-8681-6A75-C20BA994FB73}"/>
              </a:ext>
            </a:extLst>
          </p:cNvPr>
          <p:cNvGrpSpPr>
            <a:grpSpLocks noChangeAspect="1"/>
          </p:cNvGrpSpPr>
          <p:nvPr/>
        </p:nvGrpSpPr>
        <p:grpSpPr>
          <a:xfrm>
            <a:off x="2540000" y="2362200"/>
            <a:ext cx="961898" cy="961895"/>
            <a:chOff x="0" y="0"/>
            <a:chExt cx="6350000" cy="6349975"/>
          </a:xfrm>
        </p:grpSpPr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27C28414-EAF1-906F-9E4E-1814A6B042E7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1449968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A57534A-4791-C5CF-567C-576521F029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714" t="-763" r="68805" b="67918"/>
          <a:stretch/>
        </p:blipFill>
        <p:spPr>
          <a:xfrm>
            <a:off x="872038" y="230188"/>
            <a:ext cx="2607975" cy="11163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4D6056-D62C-875F-4FA3-A4BB93B6DD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68" t="49020" r="57163" b="18135"/>
          <a:stretch/>
        </p:blipFill>
        <p:spPr>
          <a:xfrm>
            <a:off x="459802" y="2192765"/>
            <a:ext cx="4825561" cy="20978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D8D8BF9-6889-849F-4ACB-584C40ED7F6A}"/>
              </a:ext>
            </a:extLst>
          </p:cNvPr>
          <p:cNvSpPr txBox="1"/>
          <p:nvPr/>
        </p:nvSpPr>
        <p:spPr>
          <a:xfrm>
            <a:off x="7021023" y="3122646"/>
            <a:ext cx="3980749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3200" b="0" i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a)     x 4 = 28</a:t>
            </a:r>
          </a:p>
          <a:p>
            <a:pPr algn="l"/>
            <a:r>
              <a:rPr lang="pt-BR" sz="3200" b="0" i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    28 : 4 = 7</a:t>
            </a:r>
          </a:p>
          <a:p>
            <a:pPr algn="l"/>
            <a:r>
              <a:rPr lang="pt-BR" sz="3200" b="0" i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b) ?   x 3 = 12</a:t>
            </a:r>
          </a:p>
          <a:p>
            <a:pPr algn="l"/>
            <a:r>
              <a:rPr lang="pt-BR" sz="3200" b="0" i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   12  : 3  = 4</a:t>
            </a:r>
          </a:p>
          <a:p>
            <a:pPr algn="l"/>
            <a:r>
              <a:rPr lang="pt-BR" sz="3200" b="0" i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c) 6 x  ?  = 24</a:t>
            </a:r>
          </a:p>
          <a:p>
            <a:pPr algn="l"/>
            <a:r>
              <a:rPr lang="pt-BR" sz="3200" b="0" i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   24 : 6   = 4</a:t>
            </a:r>
          </a:p>
          <a:p>
            <a:br>
              <a:rPr lang="pt-BR" sz="2800" b="0" i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</a:br>
            <a:br>
              <a:rPr lang="pt-BR" sz="2800" b="0" i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</a:br>
            <a:endParaRPr lang="en-US" sz="2800">
              <a:solidFill>
                <a:srgbClr val="0070C0"/>
              </a:solidFill>
              <a:latin typeface="Nunito Black" panose="00000A00000000000000" pitchFamily="2" charset="0"/>
            </a:endParaRPr>
          </a:p>
        </p:txBody>
      </p:sp>
      <p:pic>
        <p:nvPicPr>
          <p:cNvPr id="1030" name="Picture 6" descr="Hippo holding a blank plate Stock Photo by ©tatty77tatty 107057440">
            <a:extLst>
              <a:ext uri="{FF2B5EF4-FFF2-40B4-BE49-F238E27FC236}">
                <a16:creationId xmlns:a16="http://schemas.microsoft.com/office/drawing/2014/main" id="{9FE9B36F-5FA2-5D54-64BE-8358A1323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90" b="96875" l="5206" r="93705">
                        <a14:foregroundMark x1="42857" y1="8789" x2="51090" y2="11523"/>
                        <a14:foregroundMark x1="61380" y1="4590" x2="65375" y2="7227"/>
                        <a14:foregroundMark x1="36320" y1="15137" x2="44310" y2="21582"/>
                        <a14:foregroundMark x1="44310" y1="21582" x2="44794" y2="21582"/>
                        <a14:foregroundMark x1="47458" y1="12793" x2="54358" y2="17969"/>
                        <a14:foregroundMark x1="39467" y1="16504" x2="44431" y2="21094"/>
                        <a14:foregroundMark x1="44310" y1="11914" x2="55690" y2="14844"/>
                        <a14:foregroundMark x1="55690" y1="14844" x2="55690" y2="14844"/>
                        <a14:foregroundMark x1="8717" y1="37305" x2="16102" y2="40234"/>
                        <a14:foregroundMark x1="6416" y1="40625" x2="6416" y2="40625"/>
                        <a14:foregroundMark x1="89225" y1="37207" x2="93705" y2="40625"/>
                        <a14:foregroundMark x1="9927" y1="48926" x2="11017" y2="52344"/>
                        <a14:foregroundMark x1="90557" y1="48047" x2="90557" y2="51270"/>
                        <a14:foregroundMark x1="14770" y1="96875" x2="20581" y2="96582"/>
                        <a14:foregroundMark x1="5206" y1="39844" x2="8717" y2="433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364" y="-389900"/>
            <a:ext cx="6644040" cy="714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9987BF5-2C43-F893-D6F2-312183DDDC96}"/>
              </a:ext>
            </a:extLst>
          </p:cNvPr>
          <p:cNvSpPr/>
          <p:nvPr/>
        </p:nvSpPr>
        <p:spPr>
          <a:xfrm>
            <a:off x="7499767" y="3235418"/>
            <a:ext cx="470429" cy="427748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41327EB-5F2C-0050-E9B2-C39AD0691A13}"/>
              </a:ext>
            </a:extLst>
          </p:cNvPr>
          <p:cNvSpPr/>
          <p:nvPr/>
        </p:nvSpPr>
        <p:spPr>
          <a:xfrm>
            <a:off x="7510454" y="3122647"/>
            <a:ext cx="459742" cy="514674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Nunito Black" panose="00000A00000000000000" pitchFamily="2" charset="0"/>
              </a:rPr>
              <a:t>7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E7140DD-3989-8605-F5C0-2C44D3C9B4CB}"/>
              </a:ext>
            </a:extLst>
          </p:cNvPr>
          <p:cNvSpPr/>
          <p:nvPr/>
        </p:nvSpPr>
        <p:spPr>
          <a:xfrm>
            <a:off x="7505142" y="4136087"/>
            <a:ext cx="546818" cy="465965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5264315-D9EF-D344-EE8F-36CBCBCB60D1}"/>
              </a:ext>
            </a:extLst>
          </p:cNvPr>
          <p:cNvSpPr/>
          <p:nvPr/>
        </p:nvSpPr>
        <p:spPr>
          <a:xfrm>
            <a:off x="8175632" y="5155479"/>
            <a:ext cx="546818" cy="465965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9E88DB5-B126-52CB-CA83-8FE871CACAEF}"/>
              </a:ext>
            </a:extLst>
          </p:cNvPr>
          <p:cNvSpPr/>
          <p:nvPr/>
        </p:nvSpPr>
        <p:spPr>
          <a:xfrm>
            <a:off x="7524522" y="4147864"/>
            <a:ext cx="546818" cy="465965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Nunito Black" panose="00000A00000000000000" pitchFamily="2" charset="0"/>
              </a:rPr>
              <a:t>4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B4EE4DD-2FE9-CF90-9597-E1C2ABDC9A08}"/>
              </a:ext>
            </a:extLst>
          </p:cNvPr>
          <p:cNvSpPr/>
          <p:nvPr/>
        </p:nvSpPr>
        <p:spPr>
          <a:xfrm>
            <a:off x="8189700" y="5163412"/>
            <a:ext cx="546818" cy="465965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Nunito Black" panose="00000A00000000000000" pitchFamily="2" charset="0"/>
              </a:rPr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2A107F7-977E-CA9A-F8E6-86585C7ACFAB}"/>
              </a:ext>
            </a:extLst>
          </p:cNvPr>
          <p:cNvSpPr txBox="1"/>
          <p:nvPr/>
        </p:nvSpPr>
        <p:spPr>
          <a:xfrm>
            <a:off x="275829" y="1346525"/>
            <a:ext cx="50095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7030A0"/>
                </a:solidFill>
                <a:latin typeface="Nunito Black" panose="00000A00000000000000" pitchFamily="2" charset="0"/>
              </a:rPr>
              <a:t>1. Tìm thừa số (theo mẫu)</a:t>
            </a:r>
          </a:p>
        </p:txBody>
      </p:sp>
    </p:spTree>
    <p:extLst>
      <p:ext uri="{BB962C8B-B14F-4D97-AF65-F5344CB8AC3E}">
        <p14:creationId xmlns:p14="http://schemas.microsoft.com/office/powerpoint/2010/main" val="1104641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2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ình ảnh Viền Màu Hồng Hồng đăng Ten Hoạt Hình Khung Viền Bằng Tay PNG ,  Những Sinh Vật Bé Nhỏ, Đốm Hồng Trang Trí, Cạnh Hồng PNG miễn phí tải tập">
            <a:extLst>
              <a:ext uri="{FF2B5EF4-FFF2-40B4-BE49-F238E27FC236}">
                <a16:creationId xmlns:a16="http://schemas.microsoft.com/office/drawing/2014/main" id="{984BBE6C-41AC-4C28-7617-BEE356FCF3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3917" r="93917">
                        <a14:foregroundMark x1="6167" y1="27250" x2="17417" y2="34250"/>
                        <a14:foregroundMark x1="5000" y1="41833" x2="11417" y2="44333"/>
                        <a14:foregroundMark x1="6167" y1="54417" x2="15750" y2="56500"/>
                        <a14:foregroundMark x1="3917" y1="68667" x2="9250" y2="68417"/>
                        <a14:foregroundMark x1="21083" y1="26833" x2="89167" y2="63083"/>
                        <a14:foregroundMark x1="24917" y1="67417" x2="90833" y2="31000"/>
                        <a14:foregroundMark x1="90833" y1="31000" x2="93917" y2="26417"/>
                        <a14:foregroundMark x1="13250" y1="27667" x2="30333" y2="33083"/>
                        <a14:foregroundMark x1="5833" y1="40083" x2="27833" y2="37500"/>
                        <a14:foregroundMark x1="27833" y1="37500" x2="32000" y2="37667"/>
                        <a14:foregroundMark x1="4750" y1="41667" x2="13750" y2="43667"/>
                        <a14:foregroundMark x1="13750" y1="43667" x2="24500" y2="41917"/>
                        <a14:foregroundMark x1="4000" y1="24000" x2="8250" y2="28833"/>
                        <a14:foregroundMark x1="14917" y1="23583" x2="14917" y2="23583"/>
                        <a14:foregroundMark x1="8917" y1="45083" x2="16583" y2="48917"/>
                        <a14:foregroundMark x1="16583" y1="48917" x2="24917" y2="50000"/>
                        <a14:foregroundMark x1="24917" y1="50000" x2="30833" y2="48333"/>
                        <a14:foregroundMark x1="10750" y1="64750" x2="29167" y2="60333"/>
                        <a14:foregroundMark x1="10333" y1="66833" x2="23250" y2="64250"/>
                        <a14:foregroundMark x1="19083" y1="50083" x2="21667" y2="71167"/>
                        <a14:foregroundMark x1="21667" y1="71167" x2="23083" y2="73583"/>
                        <a14:foregroundMark x1="17417" y1="69167" x2="45833" y2="74083"/>
                        <a14:foregroundMark x1="20333" y1="24333" x2="28500" y2="22750"/>
                        <a14:foregroundMark x1="28500" y1="22750" x2="56500" y2="24083"/>
                        <a14:foregroundMark x1="56500" y1="24083" x2="83917" y2="22250"/>
                        <a14:foregroundMark x1="83917" y1="22250" x2="91083" y2="22750"/>
                        <a14:foregroundMark x1="93000" y1="25833" x2="93917" y2="73250"/>
                        <a14:foregroundMark x1="51000" y1="74167" x2="86750" y2="72667"/>
                        <a14:foregroundMark x1="13500" y1="45500" x2="22667" y2="49250"/>
                        <a14:foregroundMark x1="4167" y1="44250" x2="10333" y2="46750"/>
                        <a14:foregroundMark x1="12833" y1="33583" x2="15750" y2="37667"/>
                        <a14:foregroundMark x1="15667" y1="57333" x2="19667" y2="61667"/>
                        <a14:foregroundMark x1="51750" y1="73833" x2="55167" y2="74500"/>
                        <a14:foregroundMark x1="19000" y1="22000" x2="20583" y2="22500"/>
                        <a14:foregroundMark x1="33333" y1="22083" x2="37833" y2="23083"/>
                        <a14:foregroundMark x1="87083" y1="21917" x2="89333" y2="22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525" b="25370"/>
          <a:stretch/>
        </p:blipFill>
        <p:spPr bwMode="auto">
          <a:xfrm>
            <a:off x="952207" y="2475264"/>
            <a:ext cx="8951653" cy="317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图片 6">
            <a:extLst>
              <a:ext uri="{FF2B5EF4-FFF2-40B4-BE49-F238E27FC236}">
                <a16:creationId xmlns:a16="http://schemas.microsoft.com/office/drawing/2014/main" id="{F2F90426-C938-4695-9F86-2EABA835B6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94" b="70952"/>
          <a:stretch/>
        </p:blipFill>
        <p:spPr>
          <a:xfrm>
            <a:off x="-191048" y="5997843"/>
            <a:ext cx="12112368" cy="853333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6AEBA6C-1CC7-9FB8-288A-67D15CF036B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714" t="-763" r="68805" b="67918"/>
          <a:stretch/>
        </p:blipFill>
        <p:spPr>
          <a:xfrm>
            <a:off x="350196" y="6436"/>
            <a:ext cx="3090849" cy="1323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D3A87E-F140-9A31-16BE-AE532932B0F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568" t="37915" r="10836"/>
          <a:stretch/>
        </p:blipFill>
        <p:spPr>
          <a:xfrm>
            <a:off x="2829911" y="2781483"/>
            <a:ext cx="6311057" cy="25666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69DD70-8B86-CB88-B1AB-4E1E6A1E2FA0}"/>
              </a:ext>
            </a:extLst>
          </p:cNvPr>
          <p:cNvSpPr txBox="1"/>
          <p:nvPr/>
        </p:nvSpPr>
        <p:spPr>
          <a:xfrm>
            <a:off x="5181600" y="3725623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9CF1D1-5F71-7A61-1B69-AC7391301C1F}"/>
              </a:ext>
            </a:extLst>
          </p:cNvPr>
          <p:cNvSpPr txBox="1"/>
          <p:nvPr/>
        </p:nvSpPr>
        <p:spPr>
          <a:xfrm>
            <a:off x="1575882" y="1289553"/>
            <a:ext cx="23605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7030A0"/>
                </a:solidFill>
                <a:latin typeface="Nunito Black" panose="00000A00000000000000" pitchFamily="2" charset="0"/>
              </a:rPr>
              <a:t>2. Số 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A0F0EC-346F-A9E0-81EE-16FF22D62448}"/>
              </a:ext>
            </a:extLst>
          </p:cNvPr>
          <p:cNvSpPr txBox="1"/>
          <p:nvPr/>
        </p:nvSpPr>
        <p:spPr>
          <a:xfrm>
            <a:off x="4319081" y="538802"/>
            <a:ext cx="6120548" cy="1191816"/>
          </a:xfrm>
          <a:prstGeom prst="flowChartAlternateProcess">
            <a:avLst/>
          </a:prstGeom>
          <a:solidFill>
            <a:srgbClr val="00B050"/>
          </a:solidFill>
          <a:ln w="38100"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Muốn tìm một thừa số ta lấy tích chia cho thừa số kia</a:t>
            </a:r>
            <a:endParaRPr lang="en-US" sz="3200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9F469CE-0222-9065-D381-CB42AF316DF9}"/>
              </a:ext>
            </a:extLst>
          </p:cNvPr>
          <p:cNvSpPr txBox="1"/>
          <p:nvPr/>
        </p:nvSpPr>
        <p:spPr>
          <a:xfrm>
            <a:off x="5469544" y="2970819"/>
            <a:ext cx="726334" cy="646986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8E6A3E8-2DEB-931A-179E-E4F5EBBD9A4E}"/>
              </a:ext>
            </a:extLst>
          </p:cNvPr>
          <p:cNvSpPr txBox="1"/>
          <p:nvPr/>
        </p:nvSpPr>
        <p:spPr>
          <a:xfrm>
            <a:off x="8151402" y="2970819"/>
            <a:ext cx="726334" cy="646986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8683C75-2E20-5F12-4E3B-13ED49901EBF}"/>
              </a:ext>
            </a:extLst>
          </p:cNvPr>
          <p:cNvSpPr txBox="1"/>
          <p:nvPr/>
        </p:nvSpPr>
        <p:spPr>
          <a:xfrm>
            <a:off x="6320349" y="3741313"/>
            <a:ext cx="726334" cy="646986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4F4B8F0-F321-672B-79A7-FA455CCA43AC}"/>
              </a:ext>
            </a:extLst>
          </p:cNvPr>
          <p:cNvSpPr txBox="1"/>
          <p:nvPr/>
        </p:nvSpPr>
        <p:spPr>
          <a:xfrm>
            <a:off x="7239254" y="3741313"/>
            <a:ext cx="758111" cy="646986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759798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62652-7533-4067-BEF7-16822B5F2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162" y="1637571"/>
            <a:ext cx="9142299" cy="1325563"/>
          </a:xfrm>
        </p:spPr>
        <p:txBody>
          <a:bodyPr>
            <a:normAutofit fontScale="90000"/>
          </a:bodyPr>
          <a:lstStyle/>
          <a:p>
            <a:pPr>
              <a:lnSpc>
                <a:spcPct val="120000"/>
              </a:lnSpc>
            </a:pPr>
            <a:r>
              <a:rPr lang="en-US" sz="3100" b="0" i="0" dirty="0">
                <a:effectLst/>
                <a:latin typeface="Nunito Black" panose="00000A00000000000000" pitchFamily="2" charset="0"/>
              </a:rPr>
              <a:t>3.</a:t>
            </a:r>
            <a:r>
              <a:rPr lang="en-US" sz="3100" b="0" i="0" dirty="0">
                <a:solidFill>
                  <a:srgbClr val="7030A0"/>
                </a:solidFill>
                <a:effectLst/>
                <a:latin typeface="Nunito Black" panose="00000A00000000000000" pitchFamily="2" charset="0"/>
              </a:rPr>
              <a:t>  </a:t>
            </a:r>
            <a:r>
              <a:rPr lang="vi-VN" sz="3100" b="0" i="0" dirty="0">
                <a:solidFill>
                  <a:srgbClr val="00B050"/>
                </a:solidFill>
                <a:effectLst/>
                <a:latin typeface="Nunito Black" panose="00000A00000000000000" pitchFamily="2" charset="0"/>
              </a:rPr>
              <a:t>5 ca-bin chở tất cả 30 người. Biết rằng số người ở mỗi ca-bin như nhau. Hỏi mỗi ca-bin chở bao nhiêu</a:t>
            </a:r>
            <a:r>
              <a:rPr lang="en-US" sz="3100" b="0" i="0" dirty="0">
                <a:solidFill>
                  <a:srgbClr val="00B050"/>
                </a:solidFill>
                <a:effectLst/>
                <a:latin typeface="Nunito Black" panose="00000A00000000000000" pitchFamily="2" charset="0"/>
              </a:rPr>
              <a:t> </a:t>
            </a:r>
            <a:r>
              <a:rPr lang="vi-VN" sz="3100" b="0" i="0" dirty="0">
                <a:solidFill>
                  <a:srgbClr val="00B050"/>
                </a:solidFill>
                <a:effectLst/>
                <a:latin typeface="Nunito Black" panose="00000A00000000000000" pitchFamily="2" charset="0"/>
              </a:rPr>
              <a:t>người?</a:t>
            </a:r>
            <a:br>
              <a:rPr lang="vi-VN" b="0" i="0" dirty="0">
                <a:solidFill>
                  <a:srgbClr val="00B050"/>
                </a:solidFill>
                <a:effectLst/>
                <a:latin typeface="OpenSans"/>
              </a:rPr>
            </a:br>
            <a:br>
              <a:rPr lang="vi-VN" dirty="0"/>
            </a:br>
            <a:br>
              <a:rPr lang="vi-VN" dirty="0"/>
            </a:br>
            <a:br>
              <a:rPr lang="vi-VN" dirty="0"/>
            </a:b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80BF123-BDCB-0260-E308-11F6FFB7A6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4594" t="24194"/>
          <a:stretch/>
        </p:blipFill>
        <p:spPr>
          <a:xfrm>
            <a:off x="7090942" y="2458262"/>
            <a:ext cx="5068575" cy="43997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6694F08-C142-0B13-6B3D-D0C30A6A74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714" t="-763" r="68805" b="67918"/>
          <a:stretch/>
        </p:blipFill>
        <p:spPr>
          <a:xfrm>
            <a:off x="-43699" y="6437"/>
            <a:ext cx="1759958" cy="763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6AA10DC8-692F-318F-082E-573A81DEE3C2}"/>
              </a:ext>
            </a:extLst>
          </p:cNvPr>
          <p:cNvSpPr txBox="1">
            <a:spLocks/>
          </p:cNvSpPr>
          <p:nvPr/>
        </p:nvSpPr>
        <p:spPr>
          <a:xfrm>
            <a:off x="661180" y="1927415"/>
            <a:ext cx="8862646" cy="51706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None/>
              <a:defRPr/>
            </a:pPr>
            <a:r>
              <a:rPr lang="vi-VN" sz="26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Số người trên mỗi ca-bin = Số người trên 5 ca-bin : 5</a:t>
            </a:r>
            <a:endParaRPr lang="en-US" altLang="en-US" sz="2600" b="1" i="1" dirty="0">
              <a:solidFill>
                <a:srgbClr val="00B0F0"/>
              </a:solidFill>
              <a:latin typeface="Nunito Black" panose="00000A00000000000000" pitchFamily="2" charset="0"/>
              <a:cs typeface="Open Sans" panose="020B0606030504020204" pitchFamily="34" charset="0"/>
            </a:endParaRPr>
          </a:p>
        </p:txBody>
      </p:sp>
      <p:pic>
        <p:nvPicPr>
          <p:cNvPr id="10" name="Picture 9" descr="A picture containing shape&#10;&#10;Description automatically generated">
            <a:extLst>
              <a:ext uri="{FF2B5EF4-FFF2-40B4-BE49-F238E27FC236}">
                <a16:creationId xmlns:a16="http://schemas.microsoft.com/office/drawing/2014/main" id="{E14EADB0-347E-4632-8B11-2E51C61A83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14" b="18367"/>
          <a:stretch/>
        </p:blipFill>
        <p:spPr>
          <a:xfrm>
            <a:off x="-295422" y="2441349"/>
            <a:ext cx="7805175" cy="4324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C5BF828-9DA2-22D8-78FC-AF8DA39CA569}"/>
              </a:ext>
            </a:extLst>
          </p:cNvPr>
          <p:cNvSpPr txBox="1"/>
          <p:nvPr/>
        </p:nvSpPr>
        <p:spPr>
          <a:xfrm>
            <a:off x="518398" y="3231828"/>
            <a:ext cx="5451351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vi-VN" sz="3200" dirty="0">
                <a:solidFill>
                  <a:srgbClr val="00B050"/>
                </a:solidFill>
                <a:latin typeface="Nunito Black" panose="00000A00000000000000" pitchFamily="2" charset="0"/>
              </a:rPr>
              <a:t>Bài giải</a:t>
            </a:r>
            <a:br>
              <a:rPr lang="vi-VN" sz="3200" dirty="0">
                <a:solidFill>
                  <a:srgbClr val="00B050"/>
                </a:solidFill>
                <a:latin typeface="Nunito Black" panose="00000A00000000000000" pitchFamily="2" charset="0"/>
              </a:rPr>
            </a:br>
            <a:r>
              <a:rPr lang="vi-VN" sz="3200" dirty="0">
                <a:solidFill>
                  <a:srgbClr val="00B050"/>
                </a:solidFill>
                <a:latin typeface="Nunito Black" panose="00000A00000000000000" pitchFamily="2" charset="0"/>
              </a:rPr>
              <a:t>Mỗi ca-bin chở số người là</a:t>
            </a:r>
            <a:r>
              <a:rPr lang="en-US" sz="3200" dirty="0">
                <a:solidFill>
                  <a:srgbClr val="00B050"/>
                </a:solidFill>
                <a:latin typeface="Nunito Black" panose="00000A00000000000000" pitchFamily="2" charset="0"/>
              </a:rPr>
              <a:t>:</a:t>
            </a:r>
            <a:br>
              <a:rPr lang="vi-VN" sz="3200" dirty="0">
                <a:solidFill>
                  <a:srgbClr val="00B050"/>
                </a:solidFill>
                <a:latin typeface="Nunito Black" panose="00000A00000000000000" pitchFamily="2" charset="0"/>
              </a:rPr>
            </a:br>
            <a:r>
              <a:rPr lang="vi-VN" sz="3200" dirty="0">
                <a:solidFill>
                  <a:srgbClr val="00B050"/>
                </a:solidFill>
                <a:latin typeface="Nunito Black" panose="00000A00000000000000" pitchFamily="2" charset="0"/>
              </a:rPr>
              <a:t>30 : 5 = 6 (người)</a:t>
            </a:r>
            <a:endParaRPr lang="en-US" sz="3200" dirty="0">
              <a:solidFill>
                <a:srgbClr val="00B050"/>
              </a:solidFill>
              <a:latin typeface="Nunito Black" panose="00000A00000000000000" pitchFamily="2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dirty="0">
                <a:solidFill>
                  <a:srgbClr val="00B050"/>
                </a:solidFill>
                <a:latin typeface="Nunito Black" panose="00000A00000000000000" pitchFamily="2" charset="0"/>
              </a:rPr>
              <a:t>        </a:t>
            </a:r>
            <a:r>
              <a:rPr lang="vi-VN" sz="3200" dirty="0">
                <a:solidFill>
                  <a:srgbClr val="00B050"/>
                </a:solidFill>
                <a:latin typeface="Nunito Black" panose="00000A00000000000000" pitchFamily="2" charset="0"/>
              </a:rPr>
              <a:t>Đáp số: 6 người</a:t>
            </a:r>
            <a:endParaRPr lang="en-US" sz="3200" dirty="0">
              <a:solidFill>
                <a:srgbClr val="00B050"/>
              </a:solidFill>
              <a:latin typeface="Nunito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776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11">
            <a:extLst>
              <a:ext uri="{FF2B5EF4-FFF2-40B4-BE49-F238E27FC236}">
                <a16:creationId xmlns:a16="http://schemas.microsoft.com/office/drawing/2014/main" id="{F24AAF1F-1388-688C-044C-697C8E7B41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1" y="1092200"/>
            <a:ext cx="4145295" cy="49793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48113D-571C-87CA-CE79-5D2077E8EB7A}"/>
              </a:ext>
            </a:extLst>
          </p:cNvPr>
          <p:cNvSpPr txBox="1"/>
          <p:nvPr/>
        </p:nvSpPr>
        <p:spPr>
          <a:xfrm>
            <a:off x="4338336" y="2935757"/>
            <a:ext cx="7530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CHÀO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các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em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2884692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18">
            <a:extLst>
              <a:ext uri="{FF2B5EF4-FFF2-40B4-BE49-F238E27FC236}">
                <a16:creationId xmlns:a16="http://schemas.microsoft.com/office/drawing/2014/main" id="{3722651D-D307-A31D-5324-25FBEBDC29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6124"/>
            <a:ext cx="12191999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14">
            <a:extLst>
              <a:ext uri="{FF2B5EF4-FFF2-40B4-BE49-F238E27FC236}">
                <a16:creationId xmlns:a16="http://schemas.microsoft.com/office/drawing/2014/main" id="{1AB83C64-B531-E923-F6E7-D1067B8B59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6051" t="-15526" r="-7170" b="-7281"/>
          <a:stretch/>
        </p:blipFill>
        <p:spPr>
          <a:xfrm>
            <a:off x="4130428" y="2057401"/>
            <a:ext cx="2281633" cy="24686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A970ED-90C4-C1C1-1C6C-2AEAD7F56291}"/>
              </a:ext>
            </a:extLst>
          </p:cNvPr>
          <p:cNvSpPr txBox="1"/>
          <p:nvPr/>
        </p:nvSpPr>
        <p:spPr>
          <a:xfrm>
            <a:off x="5411225" y="2286961"/>
            <a:ext cx="5983594" cy="2277547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wrap="square" rtlCol="0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Tiết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1</a:t>
            </a:r>
          </a:p>
          <a:p>
            <a:pPr marL="0" marR="0" lvl="0" indent="0" algn="ctr" defTabSz="609539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srgbClr val="0070C0"/>
                </a:solidFill>
                <a:latin typeface="Sigmar One" panose="00000500000000000000" pitchFamily="2" charset="0"/>
              </a:rPr>
              <a:t>Tìm</a:t>
            </a:r>
            <a:r>
              <a:rPr lang="en-US" sz="4000" dirty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Sigmar One" panose="00000500000000000000" pitchFamily="2" charset="0"/>
              </a:rPr>
              <a:t>thừa</a:t>
            </a:r>
            <a:r>
              <a:rPr lang="en-US" sz="4000" dirty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Sigmar One" panose="00000500000000000000" pitchFamily="2" charset="0"/>
              </a:rPr>
              <a:t>số</a:t>
            </a:r>
            <a:r>
              <a:rPr lang="en-US" sz="4000" dirty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Sigmar One" panose="00000500000000000000" pitchFamily="2" charset="0"/>
              </a:rPr>
              <a:t>trong</a:t>
            </a:r>
            <a:r>
              <a:rPr lang="en-US" sz="4000" dirty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Sigmar One" panose="00000500000000000000" pitchFamily="2" charset="0"/>
              </a:rPr>
              <a:t>một</a:t>
            </a:r>
            <a:r>
              <a:rPr lang="en-US" sz="4000" dirty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Sigmar One" panose="00000500000000000000" pitchFamily="2" charset="0"/>
              </a:rPr>
              <a:t>tích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  <p:grpSp>
        <p:nvGrpSpPr>
          <p:cNvPr id="17" name="Group 5">
            <a:extLst>
              <a:ext uri="{FF2B5EF4-FFF2-40B4-BE49-F238E27FC236}">
                <a16:creationId xmlns:a16="http://schemas.microsoft.com/office/drawing/2014/main" id="{0C1CDDD9-AE28-D455-5C5F-5BCFDA04368A}"/>
              </a:ext>
            </a:extLst>
          </p:cNvPr>
          <p:cNvGrpSpPr>
            <a:grpSpLocks noChangeAspect="1"/>
          </p:cNvGrpSpPr>
          <p:nvPr/>
        </p:nvGrpSpPr>
        <p:grpSpPr>
          <a:xfrm>
            <a:off x="4740025" y="2924305"/>
            <a:ext cx="961898" cy="961895"/>
            <a:chOff x="0" y="0"/>
            <a:chExt cx="6350000" cy="6349975"/>
          </a:xfrm>
        </p:grpSpPr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85DCB2A9-2869-59B6-8504-E0DF6E83491A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1175211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8CCCB6D-5162-4AAE-A5E3-3AC55410D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BCD8C04-CC7B-40EF-82EB-E9821F79BB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70" y="2458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12">
            <a:extLst>
              <a:ext uri="{FF2B5EF4-FFF2-40B4-BE49-F238E27FC236}">
                <a16:creationId xmlns:a16="http://schemas.microsoft.com/office/drawing/2014/main" id="{663E45CD-FC7B-9EF1-72AF-3696768576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15695" b="16945"/>
          <a:stretch/>
        </p:blipFill>
        <p:spPr>
          <a:xfrm>
            <a:off x="-170" y="7"/>
            <a:ext cx="7737401" cy="6857993"/>
          </a:xfrm>
          <a:prstGeom prst="rect">
            <a:avLst/>
          </a:prstGeom>
        </p:spPr>
      </p:pic>
      <p:pic>
        <p:nvPicPr>
          <p:cNvPr id="3" name="Picture 15">
            <a:extLst>
              <a:ext uri="{FF2B5EF4-FFF2-40B4-BE49-F238E27FC236}">
                <a16:creationId xmlns:a16="http://schemas.microsoft.com/office/drawing/2014/main" id="{CF8D0465-0E36-3607-C96C-C58E61DB46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396" r="1" b="3195"/>
          <a:stretch/>
        </p:blipFill>
        <p:spPr>
          <a:xfrm>
            <a:off x="7019778" y="-2458"/>
            <a:ext cx="5169004" cy="685800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8C58E1F-A57F-51C5-DE71-4A2B3BD2BFE4}"/>
              </a:ext>
            </a:extLst>
          </p:cNvPr>
          <p:cNvSpPr txBox="1"/>
          <p:nvPr/>
        </p:nvSpPr>
        <p:spPr>
          <a:xfrm>
            <a:off x="7544214" y="2413000"/>
            <a:ext cx="3639601" cy="2331937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Khởi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động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  <a:p>
            <a:pPr marL="0" marR="0" lvl="0" indent="0" algn="ctr" defTabSz="60953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50072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2198" y="-14068"/>
            <a:ext cx="12192000" cy="6858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736799" y="2999221"/>
            <a:ext cx="3429000" cy="3429000"/>
            <a:chOff x="11776779" y="3732627"/>
            <a:chExt cx="3429000" cy="3429000"/>
          </a:xfrm>
        </p:grpSpPr>
        <p:sp>
          <p:nvSpPr>
            <p:cNvPr id="12" name="Oval 11"/>
            <p:cNvSpPr/>
            <p:nvPr/>
          </p:nvSpPr>
          <p:spPr>
            <a:xfrm>
              <a:off x="12507667" y="4100052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13857454" y="4120064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6779" y="3732627"/>
              <a:ext cx="3429000" cy="3429000"/>
            </a:xfrm>
            <a:prstGeom prst="rect">
              <a:avLst/>
            </a:prstGeom>
          </p:spPr>
        </p:pic>
      </p:grpSp>
      <p:pic>
        <p:nvPicPr>
          <p:cNvPr id="26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571" y="4169057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788220" y="4179145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746" y="4027123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Beef Steak Clipar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622" y="4390020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0" cstate="print"/>
          <a:srcRect t="17199" b="17907"/>
          <a:stretch/>
        </p:blipFill>
        <p:spPr>
          <a:xfrm>
            <a:off x="4037231" y="4445651"/>
            <a:ext cx="888647" cy="719065"/>
          </a:xfrm>
          <a:prstGeom prst="rect">
            <a:avLst/>
          </a:prstGeom>
        </p:spPr>
      </p:pic>
      <p:pic>
        <p:nvPicPr>
          <p:cNvPr id="31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3100725" y="3482124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877711" y="1764136"/>
            <a:ext cx="98374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GẤU CON HAM ĂN</a:t>
            </a:r>
          </a:p>
        </p:txBody>
      </p:sp>
    </p:spTree>
    <p:extLst>
      <p:ext uri="{BB962C8B-B14F-4D97-AF65-F5344CB8AC3E}">
        <p14:creationId xmlns:p14="http://schemas.microsoft.com/office/powerpoint/2010/main" val="204712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5986351" y="2708345"/>
            <a:ext cx="3429000" cy="34290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74" y="4041637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 cstate="print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Download Software Development Services - Covent Garden PNG Image ...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89" y="2263647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28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9" y="0"/>
            <a:ext cx="12260987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0456" y="2826086"/>
            <a:ext cx="12326366" cy="7055520"/>
            <a:chOff x="182857" y="2964780"/>
            <a:chExt cx="12257011" cy="7055520"/>
          </a:xfrm>
        </p:grpSpPr>
        <p:grpSp>
          <p:nvGrpSpPr>
            <p:cNvPr id="36" name="Group 35"/>
            <p:cNvGrpSpPr/>
            <p:nvPr/>
          </p:nvGrpSpPr>
          <p:grpSpPr>
            <a:xfrm>
              <a:off x="6391934" y="2964780"/>
              <a:ext cx="3561237" cy="3561237"/>
              <a:chOff x="4475181" y="3174988"/>
              <a:chExt cx="3241638" cy="3241638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5311375" y="4047526"/>
                <a:ext cx="1277670" cy="1169076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 Black" panose="00000A00000000000000" pitchFamily="2" charset="0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5779733" y="5155369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 Black" panose="00000A00000000000000" pitchFamily="2" charset="0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5690462" y="5403343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 Black" panose="00000A00000000000000" pitchFamily="2" charset="0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5839246" y="5510901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 Black" panose="00000A00000000000000" pitchFamily="2" charset="0"/>
                </a:endParaRPr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5392894" y="5509562"/>
                <a:ext cx="297568" cy="247973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 Black" panose="00000A00000000000000" pitchFamily="2" charset="0"/>
                </a:endParaRPr>
              </a:p>
            </p:txBody>
          </p:sp>
          <p:sp>
            <p:nvSpPr>
              <p:cNvPr id="42" name="Oval 41"/>
              <p:cNvSpPr/>
              <p:nvPr/>
            </p:nvSpPr>
            <p:spPr>
              <a:xfrm rot="20175245">
                <a:off x="6384021" y="5403353"/>
                <a:ext cx="455310" cy="294827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 Black" panose="00000A00000000000000" pitchFamily="2" charset="0"/>
                </a:endParaRPr>
              </a:p>
            </p:txBody>
          </p:sp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75181" y="3174988"/>
                <a:ext cx="3241638" cy="3241638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grpSp>
        <p:nvGrpSpPr>
          <p:cNvPr id="86" name="Group 85"/>
          <p:cNvGrpSpPr/>
          <p:nvPr/>
        </p:nvGrpSpPr>
        <p:grpSpPr>
          <a:xfrm>
            <a:off x="6519787" y="2959798"/>
            <a:ext cx="3017712" cy="3000733"/>
            <a:chOff x="-3756025" y="-1901825"/>
            <a:chExt cx="4743450" cy="4743450"/>
          </a:xfrm>
        </p:grpSpPr>
        <p:sp>
          <p:nvSpPr>
            <p:cNvPr id="87" name="Oval 86"/>
            <p:cNvSpPr/>
            <p:nvPr/>
          </p:nvSpPr>
          <p:spPr>
            <a:xfrm>
              <a:off x="-2260600" y="-101600"/>
              <a:ext cx="1651000" cy="13589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-762000" y="-1536700"/>
              <a:ext cx="520700" cy="4826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endParaRPr>
            </a:p>
          </p:txBody>
        </p:sp>
        <p:sp>
          <p:nvSpPr>
            <p:cNvPr id="89" name="Oval 88"/>
            <p:cNvSpPr/>
            <p:nvPr/>
          </p:nvSpPr>
          <p:spPr>
            <a:xfrm>
              <a:off x="-2473325" y="-1497013"/>
              <a:ext cx="482600" cy="442913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-716739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endParaRPr>
            </a:p>
          </p:txBody>
        </p:sp>
        <p:sp>
          <p:nvSpPr>
            <p:cNvPr id="91" name="Oval 90"/>
            <p:cNvSpPr/>
            <p:nvPr/>
          </p:nvSpPr>
          <p:spPr>
            <a:xfrm>
              <a:off x="-716739" y="1699260"/>
              <a:ext cx="602439" cy="51054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endParaRPr>
            </a:p>
          </p:txBody>
        </p:sp>
        <p:sp>
          <p:nvSpPr>
            <p:cNvPr id="92" name="Oval 91"/>
            <p:cNvSpPr/>
            <p:nvPr/>
          </p:nvSpPr>
          <p:spPr>
            <a:xfrm>
              <a:off x="-2433246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endParaRPr>
            </a:p>
          </p:txBody>
        </p:sp>
        <p:pic>
          <p:nvPicPr>
            <p:cNvPr id="93" name="Picture 16" descr="Bubble Tea Drink GIF - BubbleTea Drink Cute GIFs"/>
            <p:cNvPicPr>
              <a:picLocks noChangeAspect="1" noChangeArrowheads="1" noCrop="1"/>
            </p:cNvPicPr>
            <p:nvPr/>
          </p:nvPicPr>
          <p:blipFill>
            <a:blip r:embed="rId7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56025" y="-1901825"/>
              <a:ext cx="4743450" cy="4743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619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820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6147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12" cstate="print"/>
          <a:srcRect t="17199" b="17907"/>
          <a:stretch/>
        </p:blipFill>
        <p:spPr>
          <a:xfrm>
            <a:off x="3761459" y="4460165"/>
            <a:ext cx="893675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14761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Rectangle 94"/>
          <p:cNvSpPr/>
          <p:nvPr/>
        </p:nvSpPr>
        <p:spPr>
          <a:xfrm>
            <a:off x="622425" y="711750"/>
            <a:ext cx="11168599" cy="12670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6417252" y="4590602"/>
            <a:ext cx="4710306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srgbClr val="FFFF00"/>
                </a:solidFill>
                <a:latin typeface="Nunito Black" panose="00000A00000000000000" pitchFamily="2" charset="0"/>
              </a:rPr>
              <a:t>63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622425" y="5673514"/>
            <a:ext cx="4710306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srgbClr val="FFFF00"/>
                </a:solidFill>
                <a:latin typeface="Nunito Black" panose="00000A00000000000000" pitchFamily="2" charset="0"/>
              </a:rPr>
              <a:t>36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6417252" y="5673515"/>
            <a:ext cx="4710306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srgbClr val="FFFF00"/>
                </a:solidFill>
                <a:latin typeface="Nunito Black" panose="00000A00000000000000" pitchFamily="2" charset="0"/>
              </a:rPr>
              <a:t>72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600204" y="4638684"/>
            <a:ext cx="4710306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srgbClr val="FFFF00"/>
                </a:solidFill>
                <a:latin typeface="Nunito Black" panose="00000A00000000000000" pitchFamily="2" charset="0"/>
              </a:rPr>
              <a:t>64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pic>
        <p:nvPicPr>
          <p:cNvPr id="10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838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838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838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43846" y="4281729"/>
            <a:ext cx="134717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2741" y="1491053"/>
            <a:ext cx="4863778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TextBox 104"/>
          <p:cNvSpPr txBox="1"/>
          <p:nvPr/>
        </p:nvSpPr>
        <p:spPr>
          <a:xfrm>
            <a:off x="817946" y="931010"/>
            <a:ext cx="11073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CÂU HỎI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1: Kết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 quả của phép nhân 9 x 7 = 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57" y="8031484"/>
            <a:ext cx="12326366" cy="183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25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85185E-6 L 4.16667E-6 0.00023 C 0.01966 -0.01065 0.00494 -0.00347 0.01783 -0.00857 C 0.0194 -0.00926 0.02096 -0.01019 0.02252 -0.01065 C 0.02565 -0.01158 0.0289 -0.01181 0.03203 -0.01273 C 0.04231 -0.01551 0.03385 -0.01482 0.04635 -0.0169 C 0.05156 -0.01783 0.05664 -0.01829 0.06184 -0.01921 C 0.06341 -0.01991 0.06497 -0.02037 0.06653 -0.0213 C 0.06783 -0.02176 0.06888 -0.02292 0.07018 -0.02338 C 0.07487 -0.02454 0.07968 -0.02454 0.0845 -0.02546 C 0.12773 -0.03449 0.09375 -0.03009 0.13203 -0.0338 C 0.1819 -0.0456 0.15625 -0.04121 0.25351 -0.03588 C 0.27552 -0.03472 0.26198 -0.03218 0.27487 -0.02963 C 0.28007 -0.02871 0.28515 -0.02824 0.29036 -0.02755 C 0.30156 -0.01968 0.29309 -0.02431 0.31171 -0.0213 C 0.31497 -0.0206 0.31809 -0.01968 0.32135 -0.01921 C 0.32526 -0.01829 0.32929 -0.01759 0.3332 -0.0169 C 0.33437 -0.01621 0.33554 -0.01528 0.33671 -0.01482 C 0.34388 -0.01204 0.35091 -0.01181 0.3582 -0.01065 C 0.36836 -0.00625 0.36132 -0.00857 0.37968 -0.00857 " pathEditMode="relative" rAng="0" ptsTypes="AAAAAAAAAAAAAAAAAAAA">
                                      <p:cBhvr>
                                        <p:cTn id="100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84" y="-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  <p:bldLst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5" grpId="0"/>
      <p:bldP spid="10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64" name="Group 63"/>
          <p:cNvGrpSpPr/>
          <p:nvPr/>
        </p:nvGrpSpPr>
        <p:grpSpPr>
          <a:xfrm>
            <a:off x="6239534" y="2812380"/>
            <a:ext cx="3561237" cy="3561237"/>
            <a:chOff x="4475181" y="3174988"/>
            <a:chExt cx="3241638" cy="3241638"/>
          </a:xfrm>
        </p:grpSpPr>
        <p:sp>
          <p:nvSpPr>
            <p:cNvPr id="65" name="Oval 64"/>
            <p:cNvSpPr/>
            <p:nvPr/>
          </p:nvSpPr>
          <p:spPr>
            <a:xfrm>
              <a:off x="5311375" y="4047526"/>
              <a:ext cx="1277670" cy="1169076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anose="00000A00000000000000" pitchFamily="2" charset="0"/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5779733" y="5155369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anose="00000A00000000000000" pitchFamily="2" charset="0"/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5690462" y="5403343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anose="00000A00000000000000" pitchFamily="2" charset="0"/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5839246" y="5510901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anose="00000A00000000000000" pitchFamily="2" charset="0"/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5392894" y="5509562"/>
              <a:ext cx="297568" cy="247973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anose="00000A00000000000000" pitchFamily="2" charset="0"/>
              </a:endParaRPr>
            </a:p>
          </p:txBody>
        </p:sp>
        <p:sp>
          <p:nvSpPr>
            <p:cNvPr id="70" name="Oval 69"/>
            <p:cNvSpPr/>
            <p:nvPr/>
          </p:nvSpPr>
          <p:spPr>
            <a:xfrm rot="20175245">
              <a:off x="6384021" y="5403353"/>
              <a:ext cx="455310" cy="294827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anose="00000A00000000000000" pitchFamily="2" charset="0"/>
              </a:endParaRPr>
            </a:p>
          </p:txBody>
        </p:sp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181" y="3174988"/>
              <a:ext cx="3241638" cy="3241638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72" name="Group 71"/>
          <p:cNvGrpSpPr/>
          <p:nvPr/>
        </p:nvGrpSpPr>
        <p:grpSpPr>
          <a:xfrm>
            <a:off x="5203940" y="3059854"/>
            <a:ext cx="3509807" cy="3509807"/>
            <a:chOff x="-5929312" y="-3344783"/>
            <a:chExt cx="4743450" cy="4743450"/>
          </a:xfrm>
        </p:grpSpPr>
        <p:sp>
          <p:nvSpPr>
            <p:cNvPr id="73" name="Oval 72"/>
            <p:cNvSpPr/>
            <p:nvPr/>
          </p:nvSpPr>
          <p:spPr>
            <a:xfrm>
              <a:off x="-4223657" y="-1785257"/>
              <a:ext cx="1233714" cy="126274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anose="00000A00000000000000" pitchFamily="2" charset="0"/>
              </a:endParaRPr>
            </a:p>
          </p:txBody>
        </p:sp>
        <p:sp>
          <p:nvSpPr>
            <p:cNvPr id="74" name="Oval 73"/>
            <p:cNvSpPr/>
            <p:nvPr/>
          </p:nvSpPr>
          <p:spPr>
            <a:xfrm>
              <a:off x="-3164114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anose="00000A00000000000000" pitchFamily="2" charset="0"/>
              </a:endParaRPr>
            </a:p>
          </p:txBody>
        </p:sp>
        <p:sp>
          <p:nvSpPr>
            <p:cNvPr id="75" name="Oval 74"/>
            <p:cNvSpPr/>
            <p:nvPr/>
          </p:nvSpPr>
          <p:spPr>
            <a:xfrm>
              <a:off x="-4441371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anose="00000A00000000000000" pitchFamily="2" charset="0"/>
              </a:endParaRPr>
            </a:p>
          </p:txBody>
        </p:sp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29312" y="-3344783"/>
              <a:ext cx="4743450" cy="4743450"/>
            </a:xfrm>
            <a:prstGeom prst="rect">
              <a:avLst/>
            </a:prstGeom>
          </p:spPr>
        </p:pic>
      </p:grpSp>
      <p:pic>
        <p:nvPicPr>
          <p:cNvPr id="45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8" descr="Beef Steak Clipar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9" cstate="print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52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Rectangle 77"/>
          <p:cNvSpPr/>
          <p:nvPr/>
        </p:nvSpPr>
        <p:spPr>
          <a:xfrm>
            <a:off x="600204" y="718481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734093" y="448464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>
                <a:solidFill>
                  <a:prstClr val="white"/>
                </a:solidFill>
                <a:latin typeface="Nunito Black" panose="00000A00000000000000" pitchFamily="2" charset="0"/>
              </a:rPr>
              <a:t>2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>
                <a:solidFill>
                  <a:prstClr val="white"/>
                </a:solidFill>
                <a:latin typeface="Nunito Black" panose="00000A00000000000000" pitchFamily="2" charset="0"/>
              </a:rPr>
              <a:t>4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6417252" y="567351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>
                <a:solidFill>
                  <a:prstClr val="white"/>
                </a:solidFill>
                <a:latin typeface="Nunito Black" panose="00000A00000000000000" pitchFamily="2" charset="0"/>
              </a:rPr>
              <a:t>5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6436930" y="458645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>
                <a:solidFill>
                  <a:prstClr val="white"/>
                </a:solidFill>
                <a:latin typeface="Nunito Black" panose="00000A00000000000000" pitchFamily="2" charset="0"/>
              </a:rPr>
              <a:t>3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pic>
        <p:nvPicPr>
          <p:cNvPr id="8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957434" y="430364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337376" y="392773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15994" y="321238"/>
            <a:ext cx="483641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TextBox 87"/>
          <p:cNvSpPr txBox="1"/>
          <p:nvPr/>
        </p:nvSpPr>
        <p:spPr>
          <a:xfrm>
            <a:off x="763032" y="898769"/>
            <a:ext cx="97589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CÂU HỎI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2: Gấu</a:t>
            </a:r>
            <a:r>
              <a:rPr kumimoji="0" lang="en-US" sz="4800" b="0" i="0" u="none" strike="noStrike" kern="1200" cap="none" spc="0" normalizeH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 có 18 cốc trà sữa, Gấu chia cho 9 bạn. Mỗi bạn được bao nhiêu cốc trà sữa?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999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0833E-6 5.18519E-6 L 7.70833E-6 5.18519E-6 C 0.00456 -0.00323 0.0155 -0.01064 0.02019 -0.01272 C 0.02175 -0.01342 0.02331 -0.01411 0.02488 -0.01481 C 0.02618 -0.0155 0.02735 -0.01643 0.02852 -0.01712 C 0.03008 -0.01782 0.03165 -0.01828 0.03321 -0.01921 C 0.03451 -0.01967 0.03555 -0.02083 0.03686 -0.02129 C 0.04076 -0.02245 0.0448 -0.02268 0.0487 -0.02337 C 0.04909 -0.0236 0.05665 -0.02916 0.05821 -0.02962 C 0.06186 -0.03078 0.06537 -0.03147 0.06902 -0.03194 C 0.08321 -0.03356 0.09753 -0.03472 0.11186 -0.0361 C 0.156 -0.06226 0.11628 -0.03935 0.24402 -0.0361 C 0.2543 -0.03587 0.26459 -0.03472 0.27488 -0.03402 C 0.27735 -0.03333 0.27982 -0.0331 0.28204 -0.03194 C 0.28503 -0.03009 0.28699 -0.02453 0.2892 -0.02129 C 0.29232 -0.01666 0.29271 -0.01712 0.29636 -0.01481 C 0.29753 -0.01342 0.2987 -0.0118 0.29988 -0.01064 C 0.30183 -0.00902 0.30652 -0.0074 0.30821 -0.00647 C 0.31355 -0.0037 0.31042 -0.00439 0.31654 -0.00231 C 0.31693 -0.00208 0.31732 -0.00231 0.31784 -0.00231 " pathEditMode="relative" ptsTypes="AAAAAAAAAAAAAAAAAAAA">
                                      <p:cBhvr>
                                        <p:cTn id="10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</p:childTnLst>
        </p:cTn>
      </p:par>
    </p:tnLst>
    <p:bldLst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8" grpId="0"/>
      <p:bldP spid="8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91" name="Group 90"/>
          <p:cNvGrpSpPr/>
          <p:nvPr/>
        </p:nvGrpSpPr>
        <p:grpSpPr>
          <a:xfrm>
            <a:off x="5203940" y="3059854"/>
            <a:ext cx="3509807" cy="3509807"/>
            <a:chOff x="-5929312" y="-3344783"/>
            <a:chExt cx="4743450" cy="4743450"/>
          </a:xfrm>
        </p:grpSpPr>
        <p:sp>
          <p:nvSpPr>
            <p:cNvPr id="92" name="Oval 91"/>
            <p:cNvSpPr/>
            <p:nvPr/>
          </p:nvSpPr>
          <p:spPr>
            <a:xfrm>
              <a:off x="-4223657" y="-1785257"/>
              <a:ext cx="1233714" cy="126274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3" name="Oval 92"/>
            <p:cNvSpPr/>
            <p:nvPr/>
          </p:nvSpPr>
          <p:spPr>
            <a:xfrm>
              <a:off x="-3164114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Oval 93"/>
            <p:cNvSpPr/>
            <p:nvPr/>
          </p:nvSpPr>
          <p:spPr>
            <a:xfrm>
              <a:off x="-4441371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95" name="Picture 94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29312" y="-3344783"/>
              <a:ext cx="4743450" cy="4743450"/>
            </a:xfrm>
            <a:prstGeom prst="rect">
              <a:avLst/>
            </a:prstGeom>
          </p:spPr>
        </p:pic>
      </p:grpSp>
      <p:pic>
        <p:nvPicPr>
          <p:cNvPr id="78" name="Picture 7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000" y="3541398"/>
            <a:ext cx="2950339" cy="2950339"/>
          </a:xfrm>
          <a:prstGeom prst="rect">
            <a:avLst/>
          </a:prstGeom>
        </p:spPr>
      </p:pic>
      <p:pic>
        <p:nvPicPr>
          <p:cNvPr id="80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3841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8" cstate="print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4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" name="Rectangle 96"/>
          <p:cNvSpPr/>
          <p:nvPr/>
        </p:nvSpPr>
        <p:spPr>
          <a:xfrm>
            <a:off x="600204" y="718481"/>
            <a:ext cx="10500851" cy="92743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6417252" y="459060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>
                <a:solidFill>
                  <a:srgbClr val="FFFF00"/>
                </a:solidFill>
                <a:latin typeface="Nunito Black" panose="00000A00000000000000" pitchFamily="2" charset="0"/>
              </a:rPr>
              <a:t>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>
                <a:solidFill>
                  <a:srgbClr val="FFFF00"/>
                </a:solidFill>
                <a:latin typeface="Nunito Black" panose="00000A00000000000000" pitchFamily="2" charset="0"/>
              </a:rPr>
              <a:t>18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6417252" y="567351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>
                <a:solidFill>
                  <a:srgbClr val="FFFF00"/>
                </a:solidFill>
                <a:latin typeface="Nunito Black" panose="00000A00000000000000" pitchFamily="2" charset="0"/>
              </a:rPr>
              <a:t>90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>
                <a:solidFill>
                  <a:srgbClr val="FFFF00"/>
                </a:solidFill>
                <a:latin typeface="Nunito Black" panose="00000A00000000000000" pitchFamily="2" charset="0"/>
              </a:rPr>
              <a:t>9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pic>
        <p:nvPicPr>
          <p:cNvPr id="10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43846" y="42817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2741" y="1491053"/>
            <a:ext cx="483641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TextBox 106"/>
          <p:cNvSpPr txBox="1"/>
          <p:nvPr/>
        </p:nvSpPr>
        <p:spPr>
          <a:xfrm>
            <a:off x="622425" y="908757"/>
            <a:ext cx="10585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CÂU HỎI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3: Kết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 quả của phép nhân 0 x 9 =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82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18519E-6 L 3.33333E-6 -5.18519E-6 C 0.00195 -0.00487 0.00351 -0.01042 0.00586 -0.01482 C 0.00781 -0.01806 0.01627 -0.02223 0.01784 -0.02316 C 0.0194 -0.02431 0.02083 -0.0264 0.02252 -0.02755 C 0.02526 -0.02894 0.03489 -0.03103 0.03685 -0.03172 C 0.03919 -0.03241 0.04167 -0.03288 0.04401 -0.0338 C 0.04961 -0.03589 0.04844 -0.03658 0.05469 -0.03797 C 0.05859 -0.0389 0.06263 -0.03913 0.06667 -0.04005 C 0.10052 -0.04978 0.06901 -0.04445 0.1 -0.04862 C 0.11172 -0.05371 0.09622 -0.04746 0.11901 -0.05278 C 0.12018 -0.05302 0.12135 -0.05441 0.12252 -0.05487 C 0.12448 -0.05579 0.12656 -0.05626 0.12851 -0.05695 C 0.15781 -0.05626 0.18724 -0.05695 0.21667 -0.05487 C 0.21914 -0.05487 0.22161 -0.05325 0.2237 -0.0507 L 0.22734 -0.04653 C 0.22969 -0.02964 0.22669 -0.0463 0.23203 -0.02964 C 0.23268 -0.02755 0.23268 -0.02524 0.23333 -0.02316 C 0.23463 -0.01876 0.23711 -0.01528 0.23802 -0.01042 C 0.24062 0.003 0.23867 -0.00093 0.24167 0.00439 " pathEditMode="relative" ptsTypes="AAAAAAAAAAAAAAAAAAAA">
                                      <p:cBhvr>
                                        <p:cTn id="100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</p:childTnLst>
        </p:cTn>
      </p:par>
    </p:tnLst>
    <p:bldLst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7" grpId="0"/>
      <p:bldP spid="10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736799" y="2464645"/>
            <a:ext cx="3429000" cy="3429000"/>
            <a:chOff x="11776779" y="3732627"/>
            <a:chExt cx="3429000" cy="3429000"/>
          </a:xfrm>
        </p:grpSpPr>
        <p:sp>
          <p:nvSpPr>
            <p:cNvPr id="12" name="Oval 11"/>
            <p:cNvSpPr/>
            <p:nvPr/>
          </p:nvSpPr>
          <p:spPr>
            <a:xfrm>
              <a:off x="12507667" y="4100052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13857454" y="4120064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6779" y="3732627"/>
              <a:ext cx="3429000" cy="3429000"/>
            </a:xfrm>
            <a:prstGeom prst="rect">
              <a:avLst/>
            </a:prstGeom>
          </p:spPr>
        </p:pic>
      </p:grpSp>
      <p:pic>
        <p:nvPicPr>
          <p:cNvPr id="26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571" y="4169057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788220" y="4179145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746" y="4027123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Beef Steak Clipar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622" y="4390020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0" cstate="print"/>
          <a:srcRect t="17199" b="17907"/>
          <a:stretch/>
        </p:blipFill>
        <p:spPr>
          <a:xfrm>
            <a:off x="4037231" y="4445651"/>
            <a:ext cx="888647" cy="719065"/>
          </a:xfrm>
          <a:prstGeom prst="rect">
            <a:avLst/>
          </a:prstGeom>
        </p:spPr>
      </p:pic>
      <p:pic>
        <p:nvPicPr>
          <p:cNvPr id="31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3100725" y="3158566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962D9AD2-489C-D0B3-A85C-0221F67C8636}"/>
              </a:ext>
            </a:extLst>
          </p:cNvPr>
          <p:cNvSpPr/>
          <p:nvPr/>
        </p:nvSpPr>
        <p:spPr>
          <a:xfrm>
            <a:off x="1877167" y="143361"/>
            <a:ext cx="8892749" cy="2638779"/>
          </a:xfrm>
          <a:prstGeom prst="wedgeEllipseCallou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2EB206-FF92-3ABE-5050-02A5620FA0FB}"/>
              </a:ext>
            </a:extLst>
          </p:cNvPr>
          <p:cNvSpPr txBox="1"/>
          <p:nvPr/>
        </p:nvSpPr>
        <p:spPr>
          <a:xfrm>
            <a:off x="1548979" y="621366"/>
            <a:ext cx="98374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Gluten" pitchFamily="2" charset="0"/>
                <a:ea typeface="Tahoma" panose="020B0604030504040204" pitchFamily="34" charset="0"/>
                <a:cs typeface="Tahoma" panose="020B0604030504040204" pitchFamily="34" charset="0"/>
              </a:rPr>
              <a:t>No quá đi thôi!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Gluten" pitchFamily="2" charset="0"/>
                <a:ea typeface="Tahoma" panose="020B0604030504040204" pitchFamily="34" charset="0"/>
                <a:cs typeface="Tahoma" panose="020B0604030504040204" pitchFamily="34" charset="0"/>
              </a:rPr>
              <a:t>Cảm ơn các bạn!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33CC33"/>
              </a:solidFill>
              <a:effectLst/>
              <a:uLnTx/>
              <a:uFillTx/>
              <a:latin typeface="Gluten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84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</TotalTime>
  <Words>338</Words>
  <Application>Microsoft Office PowerPoint</Application>
  <PresentationFormat>Widescreen</PresentationFormat>
  <Paragraphs>67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Times New Roman</vt:lpstr>
      <vt:lpstr>Arial</vt:lpstr>
      <vt:lpstr>Nunito Black</vt:lpstr>
      <vt:lpstr>Sigmar One</vt:lpstr>
      <vt:lpstr>Calibri</vt:lpstr>
      <vt:lpstr>Repo Black</vt:lpstr>
      <vt:lpstr>Gluten</vt:lpstr>
      <vt:lpstr>OpenSans</vt:lpstr>
      <vt:lpstr>Calibri Light</vt:lpstr>
      <vt:lpstr>Open Sans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 5 ca-bin chở tất cả 30 người. Biết rằng số người ở mỗi ca-bin như nhau. Hỏi mỗi ca-bin chở bao nhiêu người?   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2 đạng</cp:lastModifiedBy>
  <cp:revision>21</cp:revision>
  <dcterms:created xsi:type="dcterms:W3CDTF">2022-03-28T06:02:52Z</dcterms:created>
  <dcterms:modified xsi:type="dcterms:W3CDTF">2024-10-20T06:12:59Z</dcterms:modified>
</cp:coreProperties>
</file>