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31" r:id="rId2"/>
    <p:sldMasterId id="2147483828" r:id="rId3"/>
  </p:sldMasterIdLst>
  <p:sldIdLst>
    <p:sldId id="256" r:id="rId4"/>
    <p:sldId id="316" r:id="rId5"/>
    <p:sldId id="313" r:id="rId6"/>
    <p:sldId id="347" r:id="rId7"/>
    <p:sldId id="371" r:id="rId8"/>
    <p:sldId id="333" r:id="rId9"/>
    <p:sldId id="349" r:id="rId10"/>
    <p:sldId id="330" r:id="rId11"/>
    <p:sldId id="331" r:id="rId12"/>
    <p:sldId id="332" r:id="rId13"/>
    <p:sldId id="327" r:id="rId14"/>
    <p:sldId id="328" r:id="rId15"/>
    <p:sldId id="334" r:id="rId16"/>
    <p:sldId id="350" r:id="rId17"/>
    <p:sldId id="351" r:id="rId18"/>
    <p:sldId id="337" r:id="rId19"/>
    <p:sldId id="353" r:id="rId20"/>
    <p:sldId id="342" r:id="rId21"/>
    <p:sldId id="329" r:id="rId22"/>
    <p:sldId id="343" r:id="rId23"/>
    <p:sldId id="345" r:id="rId24"/>
    <p:sldId id="344" r:id="rId25"/>
    <p:sldId id="354" r:id="rId26"/>
    <p:sldId id="315" r:id="rId27"/>
    <p:sldId id="369" r:id="rId2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CCFF"/>
    <a:srgbClr val="FFFF66"/>
    <a:srgbClr val="FFFFCC"/>
    <a:srgbClr val="FAAEB0"/>
    <a:srgbClr val="FFA12A"/>
    <a:srgbClr val="71D400"/>
    <a:srgbClr val="FFCCCC"/>
    <a:srgbClr val="FF5D1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88" autoAdjust="0"/>
    <p:restoredTop sz="94660"/>
  </p:normalViewPr>
  <p:slideViewPr>
    <p:cSldViewPr snapToGrid="0">
      <p:cViewPr varScale="1">
        <p:scale>
          <a:sx n="72" d="100"/>
          <a:sy n="72" d="100"/>
        </p:scale>
        <p:origin x="534"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3482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3" name="Footer Placeholder 2"/>
          <p:cNvSpPr>
            <a:spLocks noGrp="1"/>
          </p:cNvSpPr>
          <p:nvPr>
            <p:ph type="ftr" sz="quarter" idx="11"/>
          </p:nvPr>
        </p:nvSpPr>
        <p:spPr/>
        <p:txBody>
          <a:bodyPr/>
          <a:lstStyle/>
          <a:p>
            <a:endParaRPr lang="zh-CN" altLang="en-US" dirty="0"/>
          </a:p>
        </p:txBody>
      </p:sp>
      <p:sp>
        <p:nvSpPr>
          <p:cNvPr id="4" name="Slide Number Placeholder 3"/>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81196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744704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637221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3500568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943047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7479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schemeClr val="tx1">
                  <a:lumMod val="95000"/>
                  <a:lumOff val="5000"/>
                </a:scheme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eaLnBrk="1" hangingPunct="1"/>
            <a:r>
              <a:rPr lang="en-US" altLang="zh-CN" sz="3200" b="0" dirty="0">
                <a:solidFill>
                  <a:srgbClr val="217875"/>
                </a:solidFill>
                <a:latin typeface="+mj-ea"/>
                <a:ea typeface="+mj-ea"/>
                <a:cs typeface="Alibaba PuHuiTi" pitchFamily="18" charset="-122"/>
              </a:rPr>
              <a:t>Add title text</a:t>
            </a:r>
            <a:endParaRPr lang="zh-CN" altLang="en-US" sz="3200" b="0" dirty="0">
              <a:solidFill>
                <a:srgbClr val="217875"/>
              </a:solidFill>
              <a:latin typeface="+mj-ea"/>
              <a:ea typeface="+mj-ea"/>
              <a:cs typeface="Alibaba PuHuiTi" pitchFamily="18" charset="-122"/>
            </a:endParaRPr>
          </a:p>
        </p:txBody>
      </p:sp>
    </p:spTree>
    <p:extLst>
      <p:ext uri="{BB962C8B-B14F-4D97-AF65-F5344CB8AC3E}">
        <p14:creationId xmlns:p14="http://schemas.microsoft.com/office/powerpoint/2010/main" val="37247775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93A803B-0A97-F746-A650-63BA122E0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7000"/>
          <a:stretch/>
        </p:blipFill>
        <p:spPr>
          <a:xfrm>
            <a:off x="22860" y="4892038"/>
            <a:ext cx="11902401" cy="1965961"/>
          </a:xfrm>
          <a:prstGeom prst="rect">
            <a:avLst/>
          </a:prstGeom>
        </p:spPr>
      </p:pic>
      <p:pic>
        <p:nvPicPr>
          <p:cNvPr id="5" name="图片 4">
            <a:extLst>
              <a:ext uri="{FF2B5EF4-FFF2-40B4-BE49-F238E27FC236}">
                <a16:creationId xmlns:a16="http://schemas.microsoft.com/office/drawing/2014/main" id="{7D3E38C0-FCF9-A140-9396-B81E6B4ECB5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108"/>
          <a:stretch/>
        </p:blipFill>
        <p:spPr>
          <a:xfrm>
            <a:off x="3261399" y="0"/>
            <a:ext cx="9022041" cy="6858000"/>
          </a:xfrm>
          <a:prstGeom prst="rect">
            <a:avLst/>
          </a:prstGeom>
        </p:spPr>
      </p:pic>
      <p:pic>
        <p:nvPicPr>
          <p:cNvPr id="12" name="图片 11">
            <a:extLst>
              <a:ext uri="{FF2B5EF4-FFF2-40B4-BE49-F238E27FC236}">
                <a16:creationId xmlns:a16="http://schemas.microsoft.com/office/drawing/2014/main" id="{B5B92B45-448A-6A46-9BB2-3361D586A06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71323"/>
          <a:stretch/>
        </p:blipFill>
        <p:spPr>
          <a:xfrm>
            <a:off x="-205739" y="-182880"/>
            <a:ext cx="3017166" cy="6389370"/>
          </a:xfrm>
          <a:prstGeom prst="rect">
            <a:avLst/>
          </a:prstGeom>
        </p:spPr>
      </p:pic>
      <p:pic>
        <p:nvPicPr>
          <p:cNvPr id="7" name="图片 6">
            <a:extLst>
              <a:ext uri="{FF2B5EF4-FFF2-40B4-BE49-F238E27FC236}">
                <a16:creationId xmlns:a16="http://schemas.microsoft.com/office/drawing/2014/main" id="{F09DF7C2-3152-F84C-AD3B-9F62B9E0DC4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t="27667" r="71323" b="9000"/>
          <a:stretch/>
        </p:blipFill>
        <p:spPr>
          <a:xfrm>
            <a:off x="-205740" y="1897380"/>
            <a:ext cx="3238461" cy="4343400"/>
          </a:xfrm>
          <a:prstGeom prst="rect">
            <a:avLst/>
          </a:prstGeom>
        </p:spPr>
      </p:pic>
      <p:pic>
        <p:nvPicPr>
          <p:cNvPr id="9" name="图片 8">
            <a:extLst>
              <a:ext uri="{FF2B5EF4-FFF2-40B4-BE49-F238E27FC236}">
                <a16:creationId xmlns:a16="http://schemas.microsoft.com/office/drawing/2014/main" id="{83D9D354-CE28-4E42-AF0E-575F9E306EE4}"/>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82881" y="0"/>
            <a:ext cx="2567901" cy="6858000"/>
          </a:xfrm>
          <a:prstGeom prst="rect">
            <a:avLst/>
          </a:prstGeom>
        </p:spPr>
      </p:pic>
      <p:pic>
        <p:nvPicPr>
          <p:cNvPr id="16" name="图片 15">
            <a:extLst>
              <a:ext uri="{FF2B5EF4-FFF2-40B4-BE49-F238E27FC236}">
                <a16:creationId xmlns:a16="http://schemas.microsoft.com/office/drawing/2014/main" id="{D0E970F7-6FCF-1C40-ADF2-D7514CBFC7A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9067839" y="3429000"/>
            <a:ext cx="3238461" cy="3429000"/>
          </a:xfrm>
          <a:prstGeom prst="rect">
            <a:avLst/>
          </a:prstGeom>
        </p:spPr>
      </p:pic>
      <p:pic>
        <p:nvPicPr>
          <p:cNvPr id="22" name="图片 21">
            <a:extLst>
              <a:ext uri="{FF2B5EF4-FFF2-40B4-BE49-F238E27FC236}">
                <a16:creationId xmlns:a16="http://schemas.microsoft.com/office/drawing/2014/main" id="{52724E58-FF42-9E4E-BF08-46909DA3BBFE}"/>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91539" y="4892040"/>
            <a:ext cx="2141181" cy="1965960"/>
          </a:xfrm>
          <a:prstGeom prst="rect">
            <a:avLst/>
          </a:prstGeom>
        </p:spPr>
      </p:pic>
    </p:spTree>
    <p:extLst>
      <p:ext uri="{BB962C8B-B14F-4D97-AF65-F5344CB8AC3E}">
        <p14:creationId xmlns:p14="http://schemas.microsoft.com/office/powerpoint/2010/main" val="1283313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0BAD1B7-6007-5144-A449-5BFAE4C0B3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66000"/>
          <a:stretch/>
        </p:blipFill>
        <p:spPr>
          <a:xfrm>
            <a:off x="0" y="4526280"/>
            <a:ext cx="12192000" cy="2331720"/>
          </a:xfrm>
          <a:prstGeom prst="rect">
            <a:avLst/>
          </a:prstGeom>
        </p:spPr>
      </p:pic>
      <p:pic>
        <p:nvPicPr>
          <p:cNvPr id="12" name="图片 11">
            <a:extLst>
              <a:ext uri="{FF2B5EF4-FFF2-40B4-BE49-F238E27FC236}">
                <a16:creationId xmlns:a16="http://schemas.microsoft.com/office/drawing/2014/main" id="{45AFE1EF-5F81-534D-818D-D6AD354A18A0}"/>
              </a:ext>
            </a:extLst>
          </p:cNvPr>
          <p:cNvPicPr>
            <a:picLocks noChangeAspect="1"/>
          </p:cNvPicPr>
          <p:nvPr userDrawn="1"/>
        </p:nvPicPr>
        <p:blipFill rotWithShape="1">
          <a:blip r:embed="rId3" cstate="screen">
            <a:alphaModFix amt="60000"/>
            <a:extLst>
              <a:ext uri="{28A0092B-C50C-407E-A947-70E740481C1C}">
                <a14:useLocalDpi xmlns:a14="http://schemas.microsoft.com/office/drawing/2010/main"/>
              </a:ext>
            </a:extLst>
          </a:blip>
          <a:srcRect/>
          <a:stretch/>
        </p:blipFill>
        <p:spPr>
          <a:xfrm>
            <a:off x="-3" y="-5270"/>
            <a:ext cx="2661234" cy="6858000"/>
          </a:xfrm>
          <a:prstGeom prst="rect">
            <a:avLst/>
          </a:prstGeom>
        </p:spPr>
      </p:pic>
      <p:pic>
        <p:nvPicPr>
          <p:cNvPr id="6" name="图片 5">
            <a:extLst>
              <a:ext uri="{FF2B5EF4-FFF2-40B4-BE49-F238E27FC236}">
                <a16:creationId xmlns:a16="http://schemas.microsoft.com/office/drawing/2014/main" id="{7DC08072-655D-F44B-A424-E1A7848236EC}"/>
              </a:ext>
            </a:extLst>
          </p:cNvPr>
          <p:cNvPicPr>
            <a:picLocks noChangeAspect="1"/>
          </p:cNvPicPr>
          <p:nvPr userDrawn="1"/>
        </p:nvPicPr>
        <p:blipFill rotWithShape="1">
          <a:blip r:embed="rId4" cstate="screen">
            <a:alphaModFix amt="75000"/>
            <a:extLst>
              <a:ext uri="{28A0092B-C50C-407E-A947-70E740481C1C}">
                <a14:useLocalDpi xmlns:a14="http://schemas.microsoft.com/office/drawing/2010/main"/>
              </a:ext>
            </a:extLst>
          </a:blip>
          <a:srcRect l="20131"/>
          <a:stretch/>
        </p:blipFill>
        <p:spPr>
          <a:xfrm>
            <a:off x="3172553" y="0"/>
            <a:ext cx="9019446" cy="6858000"/>
          </a:xfrm>
          <a:prstGeom prst="rect">
            <a:avLst/>
          </a:prstGeom>
        </p:spPr>
      </p:pic>
      <p:sp>
        <p:nvSpPr>
          <p:cNvPr id="3" name="矩形 2">
            <a:extLst>
              <a:ext uri="{FF2B5EF4-FFF2-40B4-BE49-F238E27FC236}">
                <a16:creationId xmlns:a16="http://schemas.microsoft.com/office/drawing/2014/main" id="{E6DB0598-E811-4771-AEFE-93C86E68B47A}"/>
              </a:ext>
            </a:extLst>
          </p:cNvPr>
          <p:cNvSpPr/>
          <p:nvPr userDrawn="1"/>
        </p:nvSpPr>
        <p:spPr>
          <a:xfrm>
            <a:off x="511320" y="540305"/>
            <a:ext cx="11169359" cy="5777390"/>
          </a:xfrm>
          <a:prstGeom prst="rect">
            <a:avLst/>
          </a:prstGeom>
          <a:solidFill>
            <a:schemeClr val="bg1">
              <a:alpha val="92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pic>
        <p:nvPicPr>
          <p:cNvPr id="15" name="图片 14">
            <a:extLst>
              <a:ext uri="{FF2B5EF4-FFF2-40B4-BE49-F238E27FC236}">
                <a16:creationId xmlns:a16="http://schemas.microsoft.com/office/drawing/2014/main" id="{958AB104-0F35-A640-A0BC-47E02437E623}"/>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57896" y="5508702"/>
            <a:ext cx="1597738" cy="1566626"/>
          </a:xfrm>
          <a:prstGeom prst="rect">
            <a:avLst/>
          </a:prstGeom>
        </p:spPr>
      </p:pic>
      <p:pic>
        <p:nvPicPr>
          <p:cNvPr id="22" name="图片 21">
            <a:extLst>
              <a:ext uri="{FF2B5EF4-FFF2-40B4-BE49-F238E27FC236}">
                <a16:creationId xmlns:a16="http://schemas.microsoft.com/office/drawing/2014/main" id="{ECCD47F6-A2EC-BA4D-9D34-B8C63F9AF82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794328" y="5508702"/>
            <a:ext cx="1419626" cy="1344028"/>
          </a:xfrm>
          <a:prstGeom prst="rect">
            <a:avLst/>
          </a:prstGeom>
        </p:spPr>
      </p:pic>
      <p:pic>
        <p:nvPicPr>
          <p:cNvPr id="23" name="图形 22" descr="森林场景">
            <a:extLst>
              <a:ext uri="{FF2B5EF4-FFF2-40B4-BE49-F238E27FC236}">
                <a16:creationId xmlns:a16="http://schemas.microsoft.com/office/drawing/2014/main" id="{361C764B-32E9-5A43-AD80-354DCC920F44}"/>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91376" y="767575"/>
            <a:ext cx="486936" cy="486936"/>
          </a:xfrm>
          <a:prstGeom prst="rect">
            <a:avLst/>
          </a:prstGeom>
        </p:spPr>
      </p:pic>
      <p:sp>
        <p:nvSpPr>
          <p:cNvPr id="24" name="文本框 12">
            <a:extLst>
              <a:ext uri="{FF2B5EF4-FFF2-40B4-BE49-F238E27FC236}">
                <a16:creationId xmlns:a16="http://schemas.microsoft.com/office/drawing/2014/main" id="{590129CA-1B9B-3F42-94F4-AF91E142D247}"/>
              </a:ext>
            </a:extLst>
          </p:cNvPr>
          <p:cNvSpPr txBox="1">
            <a:spLocks noChangeArrowheads="1"/>
          </p:cNvSpPr>
          <p:nvPr userDrawn="1"/>
        </p:nvSpPr>
        <p:spPr bwMode="auto">
          <a:xfrm>
            <a:off x="1228188" y="728127"/>
            <a:ext cx="321526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3200" dirty="0">
                <a:solidFill>
                  <a:srgbClr val="217875"/>
                </a:solidFill>
                <a:latin typeface="义启小魏楷"/>
                <a:ea typeface="+mj-ea"/>
                <a:cs typeface="Alibaba PuHuiTi" pitchFamily="18" charset="-122"/>
              </a:rPr>
              <a:t>Add title text</a:t>
            </a:r>
            <a:endParaRPr lang="zh-CN" altLang="en-US" sz="3200" dirty="0">
              <a:solidFill>
                <a:srgbClr val="217875"/>
              </a:solidFill>
              <a:latin typeface="义启小魏楷"/>
              <a:ea typeface="+mj-ea"/>
              <a:cs typeface="Alibaba PuHuiTi" pitchFamily="18" charset="-122"/>
            </a:endParaRPr>
          </a:p>
        </p:txBody>
      </p:sp>
    </p:spTree>
    <p:extLst>
      <p:ext uri="{BB962C8B-B14F-4D97-AF65-F5344CB8AC3E}">
        <p14:creationId xmlns:p14="http://schemas.microsoft.com/office/powerpoint/2010/main" val="9673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573F4B-476D-4BFF-81E1-2913B6B1431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659F8AD-BFC6-4753-A5E0-99AADCD6458F}"/>
              </a:ext>
            </a:extLst>
          </p:cNvPr>
          <p:cNvSpPr>
            <a:spLocks noGrp="1"/>
          </p:cNvSpPr>
          <p:nvPr>
            <p:ph idx="1"/>
          </p:nvPr>
        </p:nvSpPr>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6B3DDEB-211D-45C0-B013-D7422776E94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4D4CAD85-F988-49FE-B2DF-36DF795433F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08CC41DA-4295-4104-8D49-01F05A1F47D4}"/>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0587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2025/1/2</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8125975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F41C99-B9AC-4C20-983D-A87BAD9FC504}"/>
              </a:ext>
            </a:extLst>
          </p:cNvPr>
          <p:cNvSpPr>
            <a:spLocks noGrp="1"/>
          </p:cNvSpPr>
          <p:nvPr>
            <p:ph type="title"/>
          </p:nvPr>
        </p:nvSpPr>
        <p:spPr>
          <a:xfrm>
            <a:off x="831850" y="1709738"/>
            <a:ext cx="10515600" cy="2852737"/>
          </a:xfrm>
        </p:spPr>
        <p:txBody>
          <a:bodyPr anchor="b"/>
          <a:lstStyle>
            <a:lvl1pPr>
              <a:defRPr sz="6000"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EB9D56E1-004C-4257-9378-437E7671D669}"/>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Alibaba PuHuiTi" pitchFamily="18" charset="-122"/>
                <a:ea typeface="Alibaba PuHuiTi" pitchFamily="18"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a:extLst>
              <a:ext uri="{FF2B5EF4-FFF2-40B4-BE49-F238E27FC236}">
                <a16:creationId xmlns:a16="http://schemas.microsoft.com/office/drawing/2014/main" id="{E069AB6B-EECF-455B-9FFA-768A4B6D3A50}"/>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9CE22D4-6ADE-41C5-9B14-1C2FBB280C26}"/>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6E32184D-9BFF-4992-8D90-61D6E07C9E8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7335411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ACD9B9-8D70-4F32-8BCF-A6D6E6F91BA0}"/>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2059CB31-FAB9-4797-9F87-08662457A044}"/>
              </a:ext>
            </a:extLst>
          </p:cNvPr>
          <p:cNvSpPr>
            <a:spLocks noGrp="1"/>
          </p:cNvSpPr>
          <p:nvPr>
            <p:ph sz="half" idx="1"/>
          </p:nvPr>
        </p:nvSpPr>
        <p:spPr>
          <a:xfrm>
            <a:off x="838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内容占位符 3">
            <a:extLst>
              <a:ext uri="{FF2B5EF4-FFF2-40B4-BE49-F238E27FC236}">
                <a16:creationId xmlns:a16="http://schemas.microsoft.com/office/drawing/2014/main" id="{4D7E2A11-6BBC-49F0-B07C-E0E154DDA80A}"/>
              </a:ext>
            </a:extLst>
          </p:cNvPr>
          <p:cNvSpPr>
            <a:spLocks noGrp="1"/>
          </p:cNvSpPr>
          <p:nvPr>
            <p:ph sz="half" idx="2"/>
          </p:nvPr>
        </p:nvSpPr>
        <p:spPr>
          <a:xfrm>
            <a:off x="6172200" y="1825625"/>
            <a:ext cx="5181600" cy="435133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日期占位符 4">
            <a:extLst>
              <a:ext uri="{FF2B5EF4-FFF2-40B4-BE49-F238E27FC236}">
                <a16:creationId xmlns:a16="http://schemas.microsoft.com/office/drawing/2014/main" id="{411E7575-A71B-4911-989F-EE91732F1C9E}"/>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85E05285-3348-4A85-B637-47FA09A7D795}"/>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2DA02FEB-D2EC-4808-8DCC-3AA966D3CC1B}"/>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5972486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160565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760E08-EC5B-40D6-BEB8-B47E43D63385}"/>
              </a:ext>
            </a:extLst>
          </p:cNvPr>
          <p:cNvSpPr>
            <a:spLocks noGrp="1"/>
          </p:cNvSpPr>
          <p:nvPr>
            <p:ph type="title"/>
          </p:nvPr>
        </p:nvSpPr>
        <p:spPr>
          <a:xfrm>
            <a:off x="839788" y="365125"/>
            <a:ext cx="10515600" cy="1325563"/>
          </a:xfrm>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文本占位符 2">
            <a:extLst>
              <a:ext uri="{FF2B5EF4-FFF2-40B4-BE49-F238E27FC236}">
                <a16:creationId xmlns:a16="http://schemas.microsoft.com/office/drawing/2014/main" id="{21E0DB61-8D2C-4FC6-A741-C2DA3127629E}"/>
              </a:ext>
            </a:extLst>
          </p:cNvPr>
          <p:cNvSpPr>
            <a:spLocks noGrp="1"/>
          </p:cNvSpPr>
          <p:nvPr>
            <p:ph type="body" idx="1"/>
          </p:nvPr>
        </p:nvSpPr>
        <p:spPr>
          <a:xfrm>
            <a:off x="839788" y="1681163"/>
            <a:ext cx="5157787"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a:extLst>
              <a:ext uri="{FF2B5EF4-FFF2-40B4-BE49-F238E27FC236}">
                <a16:creationId xmlns:a16="http://schemas.microsoft.com/office/drawing/2014/main" id="{5C5BF652-0606-49BF-ADBC-AE084BA35DE5}"/>
              </a:ext>
            </a:extLst>
          </p:cNvPr>
          <p:cNvSpPr>
            <a:spLocks noGrp="1"/>
          </p:cNvSpPr>
          <p:nvPr>
            <p:ph sz="half" idx="2"/>
          </p:nvPr>
        </p:nvSpPr>
        <p:spPr>
          <a:xfrm>
            <a:off x="839788" y="2505075"/>
            <a:ext cx="5157787"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5" name="文本占位符 4">
            <a:extLst>
              <a:ext uri="{FF2B5EF4-FFF2-40B4-BE49-F238E27FC236}">
                <a16:creationId xmlns:a16="http://schemas.microsoft.com/office/drawing/2014/main" id="{5501F980-0F66-4E50-8B4C-807A37CD11C4}"/>
              </a:ext>
            </a:extLst>
          </p:cNvPr>
          <p:cNvSpPr>
            <a:spLocks noGrp="1"/>
          </p:cNvSpPr>
          <p:nvPr>
            <p:ph type="body" sz="quarter" idx="3"/>
          </p:nvPr>
        </p:nvSpPr>
        <p:spPr>
          <a:xfrm>
            <a:off x="6172200" y="1681163"/>
            <a:ext cx="5183188" cy="823912"/>
          </a:xfrm>
        </p:spPr>
        <p:txBody>
          <a:bodyPr anchor="b"/>
          <a:lstStyle>
            <a:lvl1pPr marL="0" indent="0">
              <a:buNone/>
              <a:defRPr sz="2400" b="0" i="0">
                <a:latin typeface="Alibaba PuHuiTi" pitchFamily="18" charset="-122"/>
                <a:ea typeface="Alibaba PuHuiTi" pitchFamily="18"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a:extLst>
              <a:ext uri="{FF2B5EF4-FFF2-40B4-BE49-F238E27FC236}">
                <a16:creationId xmlns:a16="http://schemas.microsoft.com/office/drawing/2014/main" id="{9026C062-EE44-4449-902D-C99D775D3E83}"/>
              </a:ext>
            </a:extLst>
          </p:cNvPr>
          <p:cNvSpPr>
            <a:spLocks noGrp="1"/>
          </p:cNvSpPr>
          <p:nvPr>
            <p:ph sz="quarter" idx="4"/>
          </p:nvPr>
        </p:nvSpPr>
        <p:spPr>
          <a:xfrm>
            <a:off x="6172200" y="2505075"/>
            <a:ext cx="5183188" cy="3684588"/>
          </a:xfrm>
        </p:spPr>
        <p:txBody>
          <a:bodyPr/>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7" name="日期占位符 6">
            <a:extLst>
              <a:ext uri="{FF2B5EF4-FFF2-40B4-BE49-F238E27FC236}">
                <a16:creationId xmlns:a16="http://schemas.microsoft.com/office/drawing/2014/main" id="{0A3B2839-3D39-4AD2-AA5B-D47B45460A84}"/>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8" name="页脚占位符 7">
            <a:extLst>
              <a:ext uri="{FF2B5EF4-FFF2-40B4-BE49-F238E27FC236}">
                <a16:creationId xmlns:a16="http://schemas.microsoft.com/office/drawing/2014/main" id="{E0330BB1-B6FA-46E9-9B86-F674165022DB}"/>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9" name="灯片编号占位符 8">
            <a:extLst>
              <a:ext uri="{FF2B5EF4-FFF2-40B4-BE49-F238E27FC236}">
                <a16:creationId xmlns:a16="http://schemas.microsoft.com/office/drawing/2014/main" id="{16413A95-FCF6-4294-B389-1001877ED47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
        <p:nvSpPr>
          <p:cNvPr id="11" name="TextBox 10"/>
          <p:cNvSpPr txBox="1"/>
          <p:nvPr userDrawn="1"/>
        </p:nvSpPr>
        <p:spPr>
          <a:xfrm>
            <a:off x="1475443" y="6733102"/>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550306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B82EEE-87E8-4E6E-BCDA-CE4F0ED74AA5}"/>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19BB196D-E7D7-49A3-8462-956EFD80777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4" name="页脚占位符 3">
            <a:extLst>
              <a:ext uri="{FF2B5EF4-FFF2-40B4-BE49-F238E27FC236}">
                <a16:creationId xmlns:a16="http://schemas.microsoft.com/office/drawing/2014/main" id="{29C208EA-E8E7-43DC-A4BC-9C53B2699301}"/>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5" name="灯片编号占位符 4">
            <a:extLst>
              <a:ext uri="{FF2B5EF4-FFF2-40B4-BE49-F238E27FC236}">
                <a16:creationId xmlns:a16="http://schemas.microsoft.com/office/drawing/2014/main" id="{85C5EDCD-39C0-4F7A-9E19-B57F3083AF1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829309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0C23D66-D83F-4014-A8B4-8DCD9997A4E3}"/>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3" name="页脚占位符 2">
            <a:extLst>
              <a:ext uri="{FF2B5EF4-FFF2-40B4-BE49-F238E27FC236}">
                <a16:creationId xmlns:a16="http://schemas.microsoft.com/office/drawing/2014/main" id="{120EA144-D34E-4A77-AB3B-6805BB0B0577}"/>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4" name="灯片编号占位符 3">
            <a:extLst>
              <a:ext uri="{FF2B5EF4-FFF2-40B4-BE49-F238E27FC236}">
                <a16:creationId xmlns:a16="http://schemas.microsoft.com/office/drawing/2014/main" id="{E4286206-A366-4124-853A-FEC7F13A2466}"/>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92990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2D7C82-45BF-42C4-BB03-EB2635A1335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CF32C3B7-F8B0-40AD-922D-5CA43082E722}"/>
              </a:ext>
            </a:extLst>
          </p:cNvPr>
          <p:cNvSpPr>
            <a:spLocks noGrp="1"/>
          </p:cNvSpPr>
          <p:nvPr>
            <p:ph idx="1"/>
          </p:nvPr>
        </p:nvSpPr>
        <p:spPr>
          <a:xfrm>
            <a:off x="5183188" y="987425"/>
            <a:ext cx="6172200" cy="4873625"/>
          </a:xfrm>
        </p:spPr>
        <p:txBody>
          <a:bodyPr/>
          <a:lstStyle>
            <a:lvl1pPr>
              <a:defRPr sz="3200" b="0" i="0">
                <a:latin typeface="Alibaba PuHuiTi" pitchFamily="18" charset="-122"/>
                <a:ea typeface="Alibaba PuHuiTi" pitchFamily="18" charset="-122"/>
              </a:defRPr>
            </a:lvl1pPr>
            <a:lvl2pPr>
              <a:defRPr sz="2800" b="0" i="0">
                <a:latin typeface="Alibaba PuHuiTi" pitchFamily="18" charset="-122"/>
                <a:ea typeface="Alibaba PuHuiTi" pitchFamily="18" charset="-122"/>
              </a:defRPr>
            </a:lvl2pPr>
            <a:lvl3pPr>
              <a:defRPr sz="2400" b="0" i="0">
                <a:latin typeface="Alibaba PuHuiTi" pitchFamily="18" charset="-122"/>
                <a:ea typeface="Alibaba PuHuiTi" pitchFamily="18" charset="-122"/>
              </a:defRPr>
            </a:lvl3pPr>
            <a:lvl4pPr>
              <a:defRPr sz="2000" b="0" i="0">
                <a:latin typeface="Alibaba PuHuiTi" pitchFamily="18" charset="-122"/>
                <a:ea typeface="Alibaba PuHuiTi" pitchFamily="18" charset="-122"/>
              </a:defRPr>
            </a:lvl4pPr>
            <a:lvl5pPr>
              <a:defRPr sz="2000" b="0" i="0">
                <a:latin typeface="Alibaba PuHuiTi" pitchFamily="18" charset="-122"/>
                <a:ea typeface="Alibaba PuHuiTi" pitchFamily="18" charset="-122"/>
              </a:defRPr>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文本占位符 3">
            <a:extLst>
              <a:ext uri="{FF2B5EF4-FFF2-40B4-BE49-F238E27FC236}">
                <a16:creationId xmlns:a16="http://schemas.microsoft.com/office/drawing/2014/main" id="{11C1F0BA-51A0-43F5-93C8-AE07CB8ABE55}"/>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531D9D48-BAFB-4EF4-8AEA-D81F19665C6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619E6E0E-5BDC-45AD-8B75-1CD801F9B0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BE108B90-A0BB-40B7-8D5D-67DFAD281BD0}"/>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9764656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736BAB-AE27-40EC-A8F2-096CEC28981D}"/>
              </a:ext>
            </a:extLst>
          </p:cNvPr>
          <p:cNvSpPr>
            <a:spLocks noGrp="1"/>
          </p:cNvSpPr>
          <p:nvPr>
            <p:ph type="title"/>
          </p:nvPr>
        </p:nvSpPr>
        <p:spPr>
          <a:xfrm>
            <a:off x="839788" y="457200"/>
            <a:ext cx="3932237" cy="1600200"/>
          </a:xfrm>
        </p:spPr>
        <p:txBody>
          <a:bodyPr anchor="b"/>
          <a:lstStyle>
            <a:lvl1pPr>
              <a:defRPr sz="3200" b="0" i="0">
                <a:latin typeface="Alibaba PuHuiTi" pitchFamily="18" charset="-122"/>
                <a:ea typeface="Alibaba PuHuiTi" pitchFamily="18" charset="-122"/>
              </a:defRPr>
            </a:lvl1pPr>
          </a:lstStyle>
          <a:p>
            <a:r>
              <a:rPr lang="zh-CN" altLang="en-US" dirty="0"/>
              <a:t>单击此处编辑母版标题样式</a:t>
            </a:r>
          </a:p>
        </p:txBody>
      </p:sp>
      <p:sp>
        <p:nvSpPr>
          <p:cNvPr id="3" name="图片占位符 2">
            <a:extLst>
              <a:ext uri="{FF2B5EF4-FFF2-40B4-BE49-F238E27FC236}">
                <a16:creationId xmlns:a16="http://schemas.microsoft.com/office/drawing/2014/main" id="{7C623A35-1B60-4FC4-9CAF-E190BA3E435C}"/>
              </a:ext>
            </a:extLst>
          </p:cNvPr>
          <p:cNvSpPr>
            <a:spLocks noGrp="1"/>
          </p:cNvSpPr>
          <p:nvPr>
            <p:ph type="pic" idx="1"/>
          </p:nvPr>
        </p:nvSpPr>
        <p:spPr>
          <a:xfrm>
            <a:off x="5183188" y="987425"/>
            <a:ext cx="6172200" cy="4873625"/>
          </a:xfrm>
        </p:spPr>
        <p:txBody>
          <a:bodyPr/>
          <a:lstStyle>
            <a:lvl1pPr marL="0" indent="0">
              <a:buNone/>
              <a:defRPr sz="3200" b="0" i="0">
                <a:latin typeface="Alibaba PuHuiTi" pitchFamily="18" charset="-122"/>
                <a:ea typeface="Alibaba PuHuiTi" pitchFamily="18"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a:extLst>
              <a:ext uri="{FF2B5EF4-FFF2-40B4-BE49-F238E27FC236}">
                <a16:creationId xmlns:a16="http://schemas.microsoft.com/office/drawing/2014/main" id="{04B66B7F-3F31-4FD6-BF1E-69FD6A18DFC9}"/>
              </a:ext>
            </a:extLst>
          </p:cNvPr>
          <p:cNvSpPr>
            <a:spLocks noGrp="1"/>
          </p:cNvSpPr>
          <p:nvPr>
            <p:ph type="body" sz="half" idx="2"/>
          </p:nvPr>
        </p:nvSpPr>
        <p:spPr>
          <a:xfrm>
            <a:off x="839788" y="2057400"/>
            <a:ext cx="3932237" cy="3811588"/>
          </a:xfrm>
        </p:spPr>
        <p:txBody>
          <a:bodyPr/>
          <a:lstStyle>
            <a:lvl1pPr marL="0" indent="0">
              <a:buNone/>
              <a:defRPr sz="1600" b="0" i="0">
                <a:latin typeface="Alibaba PuHuiTi" pitchFamily="18" charset="-122"/>
                <a:ea typeface="Alibaba PuHuiTi" pitchFamily="18" charset="-122"/>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28F2739C-5817-465C-BCB8-FD7D39E93072}"/>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6" name="页脚占位符 5">
            <a:extLst>
              <a:ext uri="{FF2B5EF4-FFF2-40B4-BE49-F238E27FC236}">
                <a16:creationId xmlns:a16="http://schemas.microsoft.com/office/drawing/2014/main" id="{E7644EA8-0DA7-4EB9-95D1-CA413158ECBE}"/>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7" name="灯片编号占位符 6">
            <a:extLst>
              <a:ext uri="{FF2B5EF4-FFF2-40B4-BE49-F238E27FC236}">
                <a16:creationId xmlns:a16="http://schemas.microsoft.com/office/drawing/2014/main" id="{4F21CCCA-3266-4D3C-802E-0720824F5BB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1408416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1E01D-4FBD-4A60-8631-1DF5DB9F84F4}"/>
              </a:ext>
            </a:extLst>
          </p:cNvPr>
          <p:cNvSpPr>
            <a:spLocks noGrp="1"/>
          </p:cNvSpPr>
          <p:nvPr>
            <p:ph type="title"/>
          </p:nvPr>
        </p:nvSpPr>
        <p:spPr/>
        <p:txBody>
          <a:bodyPr/>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C0CC2518-D43B-46FB-B483-103387665313}"/>
              </a:ext>
            </a:extLst>
          </p:cNvPr>
          <p:cNvSpPr>
            <a:spLocks noGrp="1"/>
          </p:cNvSpPr>
          <p:nvPr>
            <p:ph type="body" orient="vert" idx="1"/>
          </p:nvPr>
        </p:nvSpPr>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8ADA9CF7-4EE4-4FFE-B3B5-A3BDE4384D55}"/>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F456ECCF-8082-496F-AD53-3AD9EF886664}"/>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1DA18224-ED6E-4BEC-A274-D395EE082B58}"/>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4292819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18E743E-6B14-4812-919D-5E7ADBFEE0E7}"/>
              </a:ext>
            </a:extLst>
          </p:cNvPr>
          <p:cNvSpPr>
            <a:spLocks noGrp="1"/>
          </p:cNvSpPr>
          <p:nvPr>
            <p:ph type="title" orient="vert"/>
          </p:nvPr>
        </p:nvSpPr>
        <p:spPr>
          <a:xfrm>
            <a:off x="8724900" y="365125"/>
            <a:ext cx="2628900" cy="5811838"/>
          </a:xfrm>
        </p:spPr>
        <p:txBody>
          <a:bodyPr vert="eaVert"/>
          <a:lstStyle>
            <a:lvl1pPr>
              <a:defRPr b="0" i="0">
                <a:latin typeface="Alibaba PuHuiTi" pitchFamily="18" charset="-122"/>
                <a:ea typeface="Alibaba PuHuiTi" pitchFamily="18" charset="-122"/>
              </a:defRPr>
            </a:lvl1pPr>
          </a:lstStyle>
          <a:p>
            <a:r>
              <a:rPr lang="zh-CN" altLang="en-US" dirty="0"/>
              <a:t>单击此处编辑母版标题样式</a:t>
            </a:r>
          </a:p>
        </p:txBody>
      </p:sp>
      <p:sp>
        <p:nvSpPr>
          <p:cNvPr id="3" name="竖排文字占位符 2">
            <a:extLst>
              <a:ext uri="{FF2B5EF4-FFF2-40B4-BE49-F238E27FC236}">
                <a16:creationId xmlns:a16="http://schemas.microsoft.com/office/drawing/2014/main" id="{86679F42-7C53-476C-A5A1-B19629551D8F}"/>
              </a:ext>
            </a:extLst>
          </p:cNvPr>
          <p:cNvSpPr>
            <a:spLocks noGrp="1"/>
          </p:cNvSpPr>
          <p:nvPr>
            <p:ph type="body" orient="vert" idx="1"/>
          </p:nvPr>
        </p:nvSpPr>
        <p:spPr>
          <a:xfrm>
            <a:off x="838200" y="365125"/>
            <a:ext cx="7734300" cy="5811838"/>
          </a:xfrm>
        </p:spPr>
        <p:txBody>
          <a:bodyPr vert="eaVert"/>
          <a:lstStyle>
            <a:lvl1pPr>
              <a:defRPr b="0" i="0">
                <a:latin typeface="Alibaba PuHuiTi" pitchFamily="18" charset="-122"/>
                <a:ea typeface="Alibaba PuHuiTi" pitchFamily="18" charset="-122"/>
              </a:defRPr>
            </a:lvl1pPr>
            <a:lvl2pPr>
              <a:defRPr b="0" i="0">
                <a:latin typeface="Alibaba PuHuiTi" pitchFamily="18" charset="-122"/>
                <a:ea typeface="Alibaba PuHuiTi" pitchFamily="18" charset="-122"/>
              </a:defRPr>
            </a:lvl2pPr>
            <a:lvl3pPr>
              <a:defRPr b="0" i="0">
                <a:latin typeface="Alibaba PuHuiTi" pitchFamily="18" charset="-122"/>
                <a:ea typeface="Alibaba PuHuiTi" pitchFamily="18" charset="-122"/>
              </a:defRPr>
            </a:lvl3pPr>
            <a:lvl4pPr>
              <a:defRPr b="0" i="0">
                <a:latin typeface="Alibaba PuHuiTi" pitchFamily="18" charset="-122"/>
                <a:ea typeface="Alibaba PuHuiTi" pitchFamily="18" charset="-122"/>
              </a:defRPr>
            </a:lvl4pPr>
            <a:lvl5pPr>
              <a:defRPr b="0" i="0">
                <a:latin typeface="Alibaba PuHuiTi" pitchFamily="18" charset="-122"/>
                <a:ea typeface="Alibaba PuHuiTi" pitchFamily="18" charset="-122"/>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5B137755-32BB-424F-BC96-080069C4EDE1}"/>
              </a:ext>
            </a:extLst>
          </p:cNvPr>
          <p:cNvSpPr>
            <a:spLocks noGrp="1"/>
          </p:cNvSpPr>
          <p:nvPr>
            <p:ph type="dt" sz="half" idx="10"/>
          </p:nvPr>
        </p:nvSpPr>
        <p:spPr/>
        <p:txBody>
          <a:bodyPr/>
          <a:lstStyle>
            <a:lvl1pPr>
              <a:defRPr b="0" i="0">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943CEF99-409C-42D3-9492-C4C204205860}"/>
              </a:ext>
            </a:extLst>
          </p:cNvPr>
          <p:cNvSpPr>
            <a:spLocks noGrp="1"/>
          </p:cNvSpPr>
          <p:nvPr>
            <p:ph type="ftr" sz="quarter" idx="11"/>
          </p:nvPr>
        </p:nvSpPr>
        <p:spPr/>
        <p:txBody>
          <a:bodyPr/>
          <a:lstStyle>
            <a:lvl1pPr>
              <a:defRPr b="0" i="0">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33A52D60-EB74-42F7-96D8-5F5248C5D2EC}"/>
              </a:ext>
            </a:extLst>
          </p:cNvPr>
          <p:cNvSpPr>
            <a:spLocks noGrp="1"/>
          </p:cNvSpPr>
          <p:nvPr>
            <p:ph type="sldNum" sz="quarter" idx="12"/>
          </p:nvPr>
        </p:nvSpPr>
        <p:spPr/>
        <p:txBody>
          <a:bodyPr/>
          <a:lstStyle>
            <a:lvl1pPr>
              <a:defRPr b="0" i="0">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75200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971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29928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478483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581918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238002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8" name="Footer Placeholder 7"/>
          <p:cNvSpPr>
            <a:spLocks noGrp="1"/>
          </p:cNvSpPr>
          <p:nvPr>
            <p:ph type="ftr" sz="quarter" idx="11"/>
          </p:nvPr>
        </p:nvSpPr>
        <p:spPr/>
        <p:txBody>
          <a:bodyPr/>
          <a:lstStyle/>
          <a:p>
            <a:endParaRPr lang="zh-CN" altLang="en-US" dirty="0"/>
          </a:p>
        </p:txBody>
      </p:sp>
      <p:sp>
        <p:nvSpPr>
          <p:cNvPr id="9" name="Slide Number Placeholder 8"/>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37530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3BAA36-83D7-4306-A588-FDD11218D53D}" type="datetimeFigureOut">
              <a:rPr lang="zh-CN" altLang="en-US" smtClean="0"/>
              <a:pPr/>
              <a:t>2025/1/2</a:t>
            </a:fld>
            <a:endParaRPr lang="zh-CN" altLang="en-US" dirty="0"/>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8DE7874E-35F5-4B15-9F30-4780D0F8F6C8}" type="slidenum">
              <a:rPr lang="zh-CN" altLang="en-US" smtClean="0"/>
              <a:pPr/>
              <a:t>‹#›</a:t>
            </a:fld>
            <a:endParaRPr lang="zh-CN" altLang="en-US" dirty="0"/>
          </a:p>
        </p:txBody>
      </p:sp>
    </p:spTree>
    <p:extLst>
      <p:ext uri="{BB962C8B-B14F-4D97-AF65-F5344CB8AC3E}">
        <p14:creationId xmlns:p14="http://schemas.microsoft.com/office/powerpoint/2010/main" val="17638291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86430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1495242"/>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660"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C1A58CE-DB0B-4B28-A79B-6BB92D7A08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0EE108A-936F-4EFE-B97C-EB83F60E71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FA213275-B3FF-4FBD-AD95-61ED89916E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libaba PuHuiTi" pitchFamily="18" charset="-122"/>
                <a:ea typeface="Alibaba PuHuiTi" pitchFamily="18" charset="-122"/>
              </a:defRPr>
            </a:lvl1pPr>
          </a:lstStyle>
          <a:p>
            <a:fld id="{E03BAA36-83D7-4306-A588-FDD11218D53D}" type="datetimeFigureOut">
              <a:rPr lang="zh-CN" altLang="en-US" smtClean="0">
                <a:solidFill>
                  <a:prstClr val="black">
                    <a:tint val="75000"/>
                  </a:prstClr>
                </a:solidFill>
              </a:rPr>
              <a:pPr/>
              <a:t>2025/1/2</a:t>
            </a:fld>
            <a:endParaRPr lang="zh-CN" altLang="en-US" dirty="0">
              <a:solidFill>
                <a:prstClr val="black">
                  <a:tint val="75000"/>
                </a:prstClr>
              </a:solidFill>
            </a:endParaRPr>
          </a:p>
        </p:txBody>
      </p:sp>
      <p:sp>
        <p:nvSpPr>
          <p:cNvPr id="5" name="页脚占位符 4">
            <a:extLst>
              <a:ext uri="{FF2B5EF4-FFF2-40B4-BE49-F238E27FC236}">
                <a16:creationId xmlns:a16="http://schemas.microsoft.com/office/drawing/2014/main" id="{01DBC311-2380-4A92-BF13-8E11D29998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libaba PuHuiTi" pitchFamily="18" charset="-122"/>
                <a:ea typeface="Alibaba PuHuiTi" pitchFamily="18" charset="-122"/>
              </a:defRPr>
            </a:lvl1pPr>
          </a:lstStyle>
          <a:p>
            <a:endParaRPr lang="zh-CN" altLang="en-US" dirty="0">
              <a:solidFill>
                <a:prstClr val="black">
                  <a:tint val="75000"/>
                </a:prstClr>
              </a:solidFill>
            </a:endParaRPr>
          </a:p>
        </p:txBody>
      </p:sp>
      <p:sp>
        <p:nvSpPr>
          <p:cNvPr id="6" name="灯片编号占位符 5">
            <a:extLst>
              <a:ext uri="{FF2B5EF4-FFF2-40B4-BE49-F238E27FC236}">
                <a16:creationId xmlns:a16="http://schemas.microsoft.com/office/drawing/2014/main" id="{5C28BADB-5275-4E13-97D8-0DEE15AF37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libaba PuHuiTi" pitchFamily="18" charset="-122"/>
                <a:ea typeface="Alibaba PuHuiTi" pitchFamily="18" charset="-122"/>
              </a:defRPr>
            </a:lvl1pPr>
          </a:lstStyle>
          <a:p>
            <a:fld id="{8DE7874E-35F5-4B15-9F30-4780D0F8F6C8}"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2145487797"/>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Lst>
  <p:txStyles>
    <p:titleStyle>
      <a:lvl1pPr algn="l" defTabSz="914400" rtl="0" eaLnBrk="1" latinLnBrk="0" hangingPunct="1">
        <a:lnSpc>
          <a:spcPct val="90000"/>
        </a:lnSpc>
        <a:spcBef>
          <a:spcPct val="0"/>
        </a:spcBef>
        <a:buNone/>
        <a:defRPr sz="4400" b="0" i="0" kern="1200">
          <a:solidFill>
            <a:schemeClr val="tx1"/>
          </a:solidFill>
          <a:latin typeface="Alibaba PuHuiTi" pitchFamily="18" charset="-122"/>
          <a:ea typeface="Alibaba PuHuiTi"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libaba PuHuiTi" pitchFamily="18" charset="-122"/>
          <a:ea typeface="Alibaba PuHuiTi"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libaba PuHuiTi" pitchFamily="18" charset="-122"/>
          <a:ea typeface="Alibaba PuHuiTi"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libaba PuHuiTi" pitchFamily="18" charset="-122"/>
          <a:ea typeface="Alibaba PuHuiTi"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libaba PuHuiTi" pitchFamily="18" charset="-122"/>
          <a:ea typeface="Alibaba PuHuiTi"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1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3.png"/><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33.png"/><Relationship Id="rId5" Type="http://schemas.microsoft.com/office/2007/relationships/hdphoto" Target="../media/hdphoto8.wdp"/><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4.xml"/><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4.xml"/><Relationship Id="rId4" Type="http://schemas.microsoft.com/office/2007/relationships/hdphoto" Target="../media/hdphoto10.wdp"/></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hyperlink" Target="https://www.freeppt7.com/" TargetMode="Externa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5" Type="http://schemas.openxmlformats.org/officeDocument/2006/relationships/image" Target="../media/image23.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cs typeface="+mn-ea"/>
                <a:sym typeface="+mn-lt"/>
              </a:rPr>
              <a:t>LOGO</a:t>
            </a:r>
            <a:endParaRPr kumimoji="1" lang="zh-CN" altLang="en-US" sz="2400" dirty="0">
              <a:solidFill>
                <a:schemeClr val="bg1"/>
              </a:solidFill>
              <a:cs typeface="+mn-ea"/>
              <a:sym typeface="+mn-lt"/>
            </a:endParaRPr>
          </a:p>
        </p:txBody>
      </p:sp>
      <p:sp>
        <p:nvSpPr>
          <p:cNvPr id="7" name="矩形 26">
            <a:extLst>
              <a:ext uri="{FF2B5EF4-FFF2-40B4-BE49-F238E27FC236}">
                <a16:creationId xmlns:a16="http://schemas.microsoft.com/office/drawing/2014/main" id="{81058290-CF20-FC47-AE82-7D01242BC161}"/>
              </a:ext>
            </a:extLst>
          </p:cNvPr>
          <p:cNvSpPr/>
          <p:nvPr/>
        </p:nvSpPr>
        <p:spPr>
          <a:xfrm>
            <a:off x="1351840" y="1239789"/>
            <a:ext cx="9740444" cy="707886"/>
          </a:xfrm>
          <a:prstGeom prst="rect">
            <a:avLst/>
          </a:prstGeom>
          <a:noFill/>
          <a:ln w="9525">
            <a:noFill/>
            <a:miter lim="800000"/>
            <a:headEnd/>
            <a:tailEnd/>
          </a:ln>
          <a:effectLst/>
        </p:spPr>
        <p:txBody>
          <a:bodyPr wrap="square">
            <a:spAutoFit/>
          </a:bodyPr>
          <a:lstStyle/>
          <a:p>
            <a:pPr algn="ctr"/>
            <a:r>
              <a:rPr lang="en-US" altLang="zh-CN" sz="4000" dirty="0" err="1">
                <a:solidFill>
                  <a:srgbClr val="00B050"/>
                </a:solidFill>
                <a:latin typeface="Nunito Black" pitchFamily="2" charset="0"/>
                <a:ea typeface="Open Sans" panose="020B0606030504020204" pitchFamily="34" charset="0"/>
                <a:cs typeface="Open Sans" panose="020B0606030504020204" pitchFamily="34" charset="0"/>
                <a:sym typeface="+mn-lt"/>
              </a:rPr>
              <a:t>Tiếng</a:t>
            </a:r>
            <a:r>
              <a:rPr lang="en-US" altLang="zh-CN" sz="4000" dirty="0">
                <a:solidFill>
                  <a:srgbClr val="00B050"/>
                </a:solidFill>
                <a:latin typeface="Nunito Black" pitchFamily="2" charset="0"/>
                <a:ea typeface="Open Sans" panose="020B0606030504020204" pitchFamily="34" charset="0"/>
                <a:cs typeface="Open Sans" panose="020B0606030504020204" pitchFamily="34" charset="0"/>
                <a:sym typeface="+mn-lt"/>
              </a:rPr>
              <a:t> </a:t>
            </a:r>
            <a:r>
              <a:rPr lang="en-US" altLang="zh-CN" sz="4000" dirty="0" err="1">
                <a:solidFill>
                  <a:srgbClr val="00B050"/>
                </a:solidFill>
                <a:latin typeface="Nunito Black" pitchFamily="2" charset="0"/>
                <a:ea typeface="Open Sans" panose="020B0606030504020204" pitchFamily="34" charset="0"/>
                <a:cs typeface="Open Sans" panose="020B0606030504020204" pitchFamily="34" charset="0"/>
                <a:sym typeface="+mn-lt"/>
              </a:rPr>
              <a:t>Việt</a:t>
            </a:r>
            <a:endParaRPr lang="zh-CN" altLang="en-US" sz="4000" dirty="0">
              <a:solidFill>
                <a:srgbClr val="00B050"/>
              </a:solidFill>
              <a:latin typeface="Nunito Black" pitchFamily="2" charset="0"/>
              <a:cs typeface="Open Sans" panose="020B0606030504020204" pitchFamily="34" charset="0"/>
              <a:sym typeface="+mn-lt"/>
            </a:endParaRPr>
          </a:p>
        </p:txBody>
      </p:sp>
      <p:sp>
        <p:nvSpPr>
          <p:cNvPr id="4" name="Rounded Rectangle 3"/>
          <p:cNvSpPr/>
          <p:nvPr/>
        </p:nvSpPr>
        <p:spPr>
          <a:xfrm>
            <a:off x="2637147" y="1986568"/>
            <a:ext cx="6987209" cy="589476"/>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Nunito Black" pitchFamily="2" charset="0"/>
              </a:rPr>
              <a:t>BàI</a:t>
            </a:r>
            <a:r>
              <a:rPr lang="en-US" sz="3200" dirty="0">
                <a:solidFill>
                  <a:srgbClr val="FF0000"/>
                </a:solidFill>
                <a:latin typeface="Nunito Black" pitchFamily="2" charset="0"/>
              </a:rPr>
              <a:t> 11: LỜI GIẢI TOÁN ĐẶC BIỆT</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9900">
                        <a14:foregroundMark x1="2500" y1="5505" x2="8900" y2="35046"/>
                        <a14:foregroundMark x1="10200" y1="6606" x2="12200" y2="25688"/>
                        <a14:foregroundMark x1="17500" y1="34128" x2="17500" y2="34128"/>
                        <a14:foregroundMark x1="17100" y1="32661" x2="17800" y2="37431"/>
                        <a14:foregroundMark x1="6500" y1="95229" x2="11700" y2="96147"/>
                        <a14:foregroundMark x1="7000" y1="99083" x2="12900" y2="98532"/>
                        <a14:foregroundMark x1="22200" y1="42202" x2="24900" y2="96697"/>
                        <a14:foregroundMark x1="25500" y1="41468" x2="27700" y2="71193"/>
                        <a14:foregroundMark x1="29000" y1="72661" x2="29800" y2="76514"/>
                        <a14:foregroundMark x1="20300" y1="95046" x2="23400" y2="95229"/>
                        <a14:foregroundMark x1="25100" y1="96147" x2="26300" y2="97431"/>
                        <a14:foregroundMark x1="26300" y1="93761" x2="27100" y2="96697"/>
                        <a14:foregroundMark x1="34800" y1="42385" x2="44600" y2="94679"/>
                        <a14:foregroundMark x1="18600" y1="53211" x2="18500" y2="60734"/>
                        <a14:foregroundMark x1="39400" y1="41835" x2="42800" y2="52477"/>
                        <a14:foregroundMark x1="53500" y1="42202" x2="58500" y2="96147"/>
                        <a14:foregroundMark x1="57600" y1="52110" x2="57600" y2="52110"/>
                        <a14:foregroundMark x1="49200" y1="94128" x2="50200" y2="95596"/>
                        <a14:foregroundMark x1="34500" y1="95046" x2="36400" y2="96147"/>
                        <a14:foregroundMark x1="49900" y1="62752" x2="50900" y2="64587"/>
                        <a14:foregroundMark x1="61400" y1="62385" x2="63300" y2="65688"/>
                        <a14:foregroundMark x1="59700" y1="72477" x2="59700" y2="72477"/>
                        <a14:foregroundMark x1="50700" y1="77982" x2="50700" y2="77982"/>
                        <a14:foregroundMark x1="68500" y1="39817" x2="74500" y2="95413"/>
                        <a14:foregroundMark x1="72400" y1="46789" x2="74800" y2="55413"/>
                        <a14:foregroundMark x1="77800" y1="81468" x2="79300" y2="82752"/>
                        <a14:foregroundMark x1="65000" y1="65872" x2="67000" y2="68257"/>
                        <a14:foregroundMark x1="87700" y1="42569" x2="90600" y2="97248"/>
                        <a14:foregroundMark x1="84000" y1="48991" x2="84600" y2="61468"/>
                        <a14:foregroundMark x1="79600" y1="76330" x2="81300" y2="74312"/>
                        <a14:foregroundMark x1="80900" y1="96881" x2="84000" y2="97248"/>
                        <a14:foregroundMark x1="89600" y1="97982" x2="91700" y2="97982"/>
                        <a14:foregroundMark x1="97100" y1="59083" x2="99900" y2="58532"/>
                        <a14:foregroundMark x1="10200" y1="77982" x2="12400" y2="97064"/>
                        <a14:foregroundMark x1="59900" y1="49725" x2="62400" y2="64954"/>
                        <a14:foregroundMark x1="5800" y1="95229" x2="7700" y2="96881"/>
                        <a14:foregroundMark x1="5100" y1="95596" x2="7000" y2="98716"/>
                        <a14:foregroundMark x1="6600" y1="86422" x2="7200" y2="96330"/>
                      </a14:backgroundRemoval>
                    </a14:imgEffect>
                  </a14:imgLayer>
                </a14:imgProps>
              </a:ext>
            </a:extLst>
          </a:blip>
          <a:stretch>
            <a:fillRect/>
          </a:stretch>
        </p:blipFill>
        <p:spPr>
          <a:xfrm>
            <a:off x="1023383" y="1820261"/>
            <a:ext cx="8895736" cy="4848176"/>
          </a:xfrm>
          <a:prstGeom prst="rect">
            <a:avLst/>
          </a:prstGeom>
        </p:spPr>
      </p:pic>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backgroundRemoval t="455" b="98939" l="0" r="99111"/>
                    </a14:imgEffect>
                  </a14:imgLayer>
                </a14:imgProps>
              </a:ext>
            </a:extLst>
          </a:blip>
          <a:stretch>
            <a:fillRect/>
          </a:stretch>
        </p:blipFill>
        <p:spPr>
          <a:xfrm>
            <a:off x="10213881" y="2155046"/>
            <a:ext cx="3206560" cy="4702954"/>
          </a:xfrm>
          <a:prstGeom prst="rect">
            <a:avLst/>
          </a:prstGeom>
        </p:spPr>
      </p:pic>
      <p:pic>
        <p:nvPicPr>
          <p:cNvPr id="15" name="Picture 14"/>
          <p:cNvPicPr>
            <a:picLocks noChangeAspect="1"/>
          </p:cNvPicPr>
          <p:nvPr/>
        </p:nvPicPr>
        <p:blipFill>
          <a:blip r:embed="rId7"/>
          <a:stretch>
            <a:fillRect/>
          </a:stretch>
        </p:blipFill>
        <p:spPr>
          <a:xfrm>
            <a:off x="-25564" y="120483"/>
            <a:ext cx="2426352" cy="1552660"/>
          </a:xfrm>
          <a:prstGeom prst="rect">
            <a:avLst/>
          </a:prstGeom>
        </p:spPr>
      </p:pic>
    </p:spTree>
    <p:extLst>
      <p:ext uri="{BB962C8B-B14F-4D97-AF65-F5344CB8AC3E}">
        <p14:creationId xmlns:p14="http://schemas.microsoft.com/office/powerpoint/2010/main" val="85517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3"/>
          <a:stretch>
            <a:fillRect/>
          </a:stretch>
        </p:blipFill>
        <p:spPr>
          <a:xfrm>
            <a:off x="81718" y="15240"/>
            <a:ext cx="957155" cy="762066"/>
          </a:xfrm>
          <a:prstGeom prst="rect">
            <a:avLst/>
          </a:prstGeom>
        </p:spPr>
      </p:pic>
      <p:sp>
        <p:nvSpPr>
          <p:cNvPr id="8" name="TextBox 7">
            <a:extLst>
              <a:ext uri="{FF2B5EF4-FFF2-40B4-BE49-F238E27FC236}">
                <a16:creationId xmlns:a16="http://schemas.microsoft.com/office/drawing/2014/main" id="{9C1F692C-C164-D94E-B37D-965654EC1CAE}"/>
              </a:ext>
            </a:extLst>
          </p:cNvPr>
          <p:cNvSpPr txBox="1"/>
          <p:nvPr/>
        </p:nvSpPr>
        <p:spPr>
          <a:xfrm>
            <a:off x="1038873" y="363521"/>
            <a:ext cx="2717500"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câu</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dài</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4F80DB38-CB5A-93A8-FD02-91BE1811C602}"/>
              </a:ext>
            </a:extLst>
          </p:cNvPr>
          <p:cNvSpPr txBox="1"/>
          <p:nvPr/>
        </p:nvSpPr>
        <p:spPr>
          <a:xfrm>
            <a:off x="716437" y="1437441"/>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Một lần, vào giờ kiểm tra Toán cuối năm,</a:t>
            </a:r>
            <a:r>
              <a:rPr lang="en-US" sz="2800" dirty="0">
                <a:solidFill>
                  <a:schemeClr val="tx2"/>
                </a:solidFill>
                <a:latin typeface="Nunito" pitchFamily="2" charset="0"/>
              </a:rPr>
              <a:t> </a:t>
            </a:r>
            <a:r>
              <a:rPr lang="vi-VN" sz="2800" dirty="0">
                <a:solidFill>
                  <a:schemeClr val="tx2"/>
                </a:solidFill>
                <a:latin typeface="Nunito" pitchFamily="2" charset="0"/>
              </a:rPr>
              <a:t>trong khi các bạn khác mải miết làm bài</a:t>
            </a:r>
            <a:r>
              <a:rPr lang="en-US" sz="2800" dirty="0">
                <a:solidFill>
                  <a:schemeClr val="tx2"/>
                </a:solidFill>
                <a:latin typeface="Nunito" pitchFamily="2" charset="0"/>
              </a:rPr>
              <a:t> </a:t>
            </a:r>
            <a:r>
              <a:rPr lang="vi-VN" sz="2800" dirty="0">
                <a:solidFill>
                  <a:schemeClr val="tx2"/>
                </a:solidFill>
                <a:latin typeface="Nunito" pitchFamily="2" charset="0"/>
              </a:rPr>
              <a:t>thì không hiểu sao</a:t>
            </a:r>
            <a:r>
              <a:rPr lang="en-US" sz="2800" dirty="0">
                <a:solidFill>
                  <a:schemeClr val="tx2"/>
                </a:solidFill>
                <a:latin typeface="Nunito" pitchFamily="2" charset="0"/>
              </a:rPr>
              <a:t> </a:t>
            </a:r>
            <a:r>
              <a:rPr lang="vi-VN" sz="2800" dirty="0">
                <a:solidFill>
                  <a:schemeClr val="tx2"/>
                </a:solidFill>
                <a:latin typeface="Nunito" pitchFamily="2" charset="0"/>
              </a:rPr>
              <a:t>Huy-gô lại ngồi cắn bút từ đầu</a:t>
            </a:r>
            <a:r>
              <a:rPr lang="en-US" sz="2800" dirty="0">
                <a:solidFill>
                  <a:schemeClr val="tx2"/>
                </a:solidFill>
                <a:latin typeface="Nunito" pitchFamily="2" charset="0"/>
              </a:rPr>
              <a:t> </a:t>
            </a:r>
            <a:r>
              <a:rPr lang="vi-VN" sz="2800" dirty="0">
                <a:solidFill>
                  <a:schemeClr val="tx2"/>
                </a:solidFill>
                <a:latin typeface="Nunito" pitchFamily="2" charset="0"/>
              </a:rPr>
              <a:t>giờ.</a:t>
            </a:r>
            <a:endParaRPr lang="en-US" sz="2800" dirty="0">
              <a:solidFill>
                <a:schemeClr val="tx2"/>
              </a:solidFill>
            </a:endParaRPr>
          </a:p>
        </p:txBody>
      </p:sp>
      <p:sp>
        <p:nvSpPr>
          <p:cNvPr id="12" name="TextBox 11">
            <a:extLst>
              <a:ext uri="{FF2B5EF4-FFF2-40B4-BE49-F238E27FC236}">
                <a16:creationId xmlns:a16="http://schemas.microsoft.com/office/drawing/2014/main" id="{B877DEC5-837E-62F7-F867-A2C94AD34542}"/>
              </a:ext>
            </a:extLst>
          </p:cNvPr>
          <p:cNvSpPr txBox="1"/>
          <p:nvPr/>
        </p:nvSpPr>
        <p:spPr>
          <a:xfrm>
            <a:off x="716437" y="3259092"/>
            <a:ext cx="10970472" cy="954107"/>
          </a:xfrm>
          <a:prstGeom prst="rect">
            <a:avLst/>
          </a:prstGeom>
          <a:solidFill>
            <a:schemeClr val="accent6">
              <a:lumMod val="20000"/>
              <a:lumOff val="80000"/>
            </a:schemeClr>
          </a:solidFill>
        </p:spPr>
        <p:txBody>
          <a:bodyPr wrap="square">
            <a:spAutoFit/>
          </a:bodyPr>
          <a:lstStyle/>
          <a:p>
            <a:r>
              <a:rPr lang="vi-VN" sz="2800" dirty="0">
                <a:solidFill>
                  <a:schemeClr val="tx2"/>
                </a:solidFill>
                <a:latin typeface="Nunito" pitchFamily="2" charset="0"/>
              </a:rPr>
              <a:t>Huy-gô mải miết viết và may thay, khi tiếng trống báo hết giờ vang lên</a:t>
            </a:r>
            <a:r>
              <a:rPr lang="en-US" sz="2800" dirty="0">
                <a:solidFill>
                  <a:srgbClr val="FF0000"/>
                </a:solidFill>
                <a:latin typeface="Nunito" pitchFamily="2" charset="0"/>
              </a:rPr>
              <a:t> </a:t>
            </a:r>
            <a:r>
              <a:rPr lang="vi-VN" sz="2800" dirty="0">
                <a:solidFill>
                  <a:schemeClr val="tx2"/>
                </a:solidFill>
                <a:latin typeface="Nunito" pitchFamily="2" charset="0"/>
              </a:rPr>
              <a:t>thì cậu cũng viết xong đáp số và mang bài lên nộp.</a:t>
            </a:r>
            <a:endParaRPr lang="en-US" sz="2800" dirty="0">
              <a:solidFill>
                <a:schemeClr val="tx2"/>
              </a:solidFill>
            </a:endParaRPr>
          </a:p>
        </p:txBody>
      </p:sp>
      <p:pic>
        <p:nvPicPr>
          <p:cNvPr id="16" name="Picture 15" descr="A picture containing clipart&#10;&#10;Description automatically generated">
            <a:extLst>
              <a:ext uri="{FF2B5EF4-FFF2-40B4-BE49-F238E27FC236}">
                <a16:creationId xmlns:a16="http://schemas.microsoft.com/office/drawing/2014/main" id="{B3F18CF5-5196-237E-83DB-5C35E00D1CB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8367346" y="3902697"/>
            <a:ext cx="3891915" cy="2826030"/>
          </a:xfrm>
          <a:prstGeom prst="rect">
            <a:avLst/>
          </a:prstGeom>
        </p:spPr>
      </p:pic>
      <p:cxnSp>
        <p:nvCxnSpPr>
          <p:cNvPr id="5" name="Straight Connector 4"/>
          <p:cNvCxnSpPr/>
          <p:nvPr/>
        </p:nvCxnSpPr>
        <p:spPr>
          <a:xfrm flipH="1">
            <a:off x="2083323" y="143744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H="1">
            <a:off x="7203649" y="141858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H="1">
            <a:off x="5739759" y="1839137"/>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flipH="1">
            <a:off x="2754197" y="1885303"/>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19" name="Straight Connector 18"/>
          <p:cNvCxnSpPr/>
          <p:nvPr/>
        </p:nvCxnSpPr>
        <p:spPr>
          <a:xfrm flipH="1">
            <a:off x="6201673" y="3275231"/>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H="1">
            <a:off x="1279059" y="3742389"/>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flipH="1">
            <a:off x="6003710" y="3736145"/>
            <a:ext cx="131975" cy="401696"/>
          </a:xfrm>
          <a:prstGeom prst="line">
            <a:avLst/>
          </a:prstGeom>
          <a:ln>
            <a:solidFill>
              <a:srgbClr val="FF0000"/>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28824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5000"/>
                    </a14:imgEffect>
                  </a14:imgLayer>
                </a14:imgProps>
              </a:ext>
            </a:extLst>
          </a:blip>
          <a:stretch>
            <a:fillRect/>
          </a:stretch>
        </p:blipFill>
        <p:spPr>
          <a:xfrm>
            <a:off x="2206341" y="1013146"/>
            <a:ext cx="8266838" cy="5392132"/>
          </a:xfrm>
          <a:prstGeom prst="rect">
            <a:avLst/>
          </a:prstGeom>
        </p:spPr>
      </p:pic>
      <p:pic>
        <p:nvPicPr>
          <p:cNvPr id="2" name="Picture 1">
            <a:extLst>
              <a:ext uri="{FF2B5EF4-FFF2-40B4-BE49-F238E27FC236}">
                <a16:creationId xmlns:a16="http://schemas.microsoft.com/office/drawing/2014/main" id="{FDBC4D31-7439-4D6F-C18A-63A0A3F7335D}"/>
              </a:ext>
            </a:extLst>
          </p:cNvPr>
          <p:cNvPicPr>
            <a:picLocks noChangeAspect="1"/>
          </p:cNvPicPr>
          <p:nvPr/>
        </p:nvPicPr>
        <p:blipFill>
          <a:blip r:embed="rId5"/>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D8FD718C-C998-AE40-1849-23A77C870C8C}"/>
              </a:ext>
            </a:extLst>
          </p:cNvPr>
          <p:cNvSpPr txBox="1"/>
          <p:nvPr/>
        </p:nvSpPr>
        <p:spPr>
          <a:xfrm>
            <a:off x="1160793" y="366064"/>
            <a:ext cx="2546503"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Nunito Black" pitchFamily="2" charset="0"/>
                <a:cs typeface="Baloo 2 SemiBold" pitchFamily="2" charset="0"/>
              </a:rPr>
              <a:t>Chia </a:t>
            </a:r>
            <a:r>
              <a:rPr lang="en-US" sz="2800" dirty="0" err="1">
                <a:solidFill>
                  <a:schemeClr val="accent6">
                    <a:lumMod val="50000"/>
                  </a:schemeClr>
                </a:solidFill>
                <a:latin typeface="Nunito Black" pitchFamily="2" charset="0"/>
                <a:cs typeface="Baloo 2 SemiBold" pitchFamily="2" charset="0"/>
              </a:rPr>
              <a:t>đoạn</a:t>
            </a:r>
            <a:endParaRPr lang="en-US" sz="2800" dirty="0">
              <a:solidFill>
                <a:schemeClr val="accent6">
                  <a:lumMod val="50000"/>
                </a:schemeClr>
              </a:solidFill>
              <a:latin typeface="Nunito Black" pitchFamily="2" charset="0"/>
              <a:cs typeface="Baloo 2 SemiBold" pitchFamily="2" charset="0"/>
            </a:endParaRPr>
          </a:p>
        </p:txBody>
      </p:sp>
      <p:sp>
        <p:nvSpPr>
          <p:cNvPr id="5" name="TextBox 4">
            <a:extLst>
              <a:ext uri="{FF2B5EF4-FFF2-40B4-BE49-F238E27FC236}">
                <a16:creationId xmlns:a16="http://schemas.microsoft.com/office/drawing/2014/main" id="{98A39F1F-33BB-1A77-A482-42835CCD4F14}"/>
              </a:ext>
            </a:extLst>
          </p:cNvPr>
          <p:cNvSpPr txBox="1"/>
          <p:nvPr/>
        </p:nvSpPr>
        <p:spPr>
          <a:xfrm>
            <a:off x="2998666" y="1365332"/>
            <a:ext cx="7208821"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1: </a:t>
            </a:r>
            <a:r>
              <a:rPr lang="en-US" sz="2800" dirty="0" err="1">
                <a:solidFill>
                  <a:schemeClr val="accent6">
                    <a:lumMod val="50000"/>
                  </a:schemeClr>
                </a:solidFill>
                <a:latin typeface="Nunito Black" pitchFamily="2" charset="0"/>
                <a:cs typeface="Baloo 2 SemiBold" pitchFamily="2" charset="0"/>
              </a:rPr>
              <a:t>Từ</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đầu</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giỏi</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đều</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các</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môn</a:t>
            </a:r>
            <a:r>
              <a:rPr lang="en-US" sz="2800" i="1" dirty="0">
                <a:solidFill>
                  <a:schemeClr val="accent6">
                    <a:lumMod val="50000"/>
                  </a:schemeClr>
                </a:solidFill>
                <a:latin typeface="Nunito Black" pitchFamily="2" charset="0"/>
                <a:cs typeface="Baloo 2 SemiBold" pitchFamily="2" charset="0"/>
              </a:rPr>
              <a:t>.</a:t>
            </a:r>
          </a:p>
        </p:txBody>
      </p:sp>
      <p:sp>
        <p:nvSpPr>
          <p:cNvPr id="7" name="TextBox 6">
            <a:extLst>
              <a:ext uri="{FF2B5EF4-FFF2-40B4-BE49-F238E27FC236}">
                <a16:creationId xmlns:a16="http://schemas.microsoft.com/office/drawing/2014/main" id="{3BD4A3DF-8895-5A22-FFC3-10B1D9102147}"/>
              </a:ext>
            </a:extLst>
          </p:cNvPr>
          <p:cNvSpPr txBox="1"/>
          <p:nvPr/>
        </p:nvSpPr>
        <p:spPr>
          <a:xfrm>
            <a:off x="2998665" y="2471351"/>
            <a:ext cx="7208822" cy="578882"/>
          </a:xfrm>
          <a:prstGeom prst="roundRect">
            <a:avLst/>
          </a:prstGeom>
          <a:solidFill>
            <a:srgbClr val="FFFF66"/>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2: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thay</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cho</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Huy-gô</a:t>
            </a:r>
            <a:endParaRPr lang="en-US" sz="2800" i="1" dirty="0">
              <a:solidFill>
                <a:schemeClr val="accent6">
                  <a:lumMod val="50000"/>
                </a:schemeClr>
              </a:solidFill>
              <a:latin typeface="Nunito Black" pitchFamily="2" charset="0"/>
              <a:cs typeface="Baloo 2 SemiBold" pitchFamily="2" charset="0"/>
            </a:endParaRPr>
          </a:p>
        </p:txBody>
      </p:sp>
      <p:sp>
        <p:nvSpPr>
          <p:cNvPr id="8" name="TextBox 7">
            <a:extLst>
              <a:ext uri="{FF2B5EF4-FFF2-40B4-BE49-F238E27FC236}">
                <a16:creationId xmlns:a16="http://schemas.microsoft.com/office/drawing/2014/main" id="{691F0C44-69F1-721F-D256-975AAAB92342}"/>
              </a:ext>
            </a:extLst>
          </p:cNvPr>
          <p:cNvSpPr txBox="1"/>
          <p:nvPr/>
        </p:nvSpPr>
        <p:spPr>
          <a:xfrm>
            <a:off x="2998664" y="3664985"/>
            <a:ext cx="7208823" cy="578882"/>
          </a:xfrm>
          <a:prstGeom prst="roundRect">
            <a:avLst/>
          </a:prstGeom>
          <a:solidFill>
            <a:srgbClr val="FFCCFF"/>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3: </a:t>
            </a:r>
            <a:r>
              <a:rPr lang="en-US" sz="2800" dirty="0" err="1">
                <a:solidFill>
                  <a:schemeClr val="accent6">
                    <a:lumMod val="50000"/>
                  </a:schemeClr>
                </a:solidFill>
                <a:latin typeface="Nunito Black" pitchFamily="2" charset="0"/>
                <a:cs typeface="Baloo 2 SemiBold" pitchFamily="2" charset="0"/>
              </a:rPr>
              <a:t>Tiếp</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theo</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đến</a:t>
            </a:r>
            <a:r>
              <a:rPr lang="en-US" sz="2800" dirty="0">
                <a:solidFill>
                  <a:schemeClr val="accent6">
                    <a:lumMod val="50000"/>
                  </a:schemeClr>
                </a:solidFill>
                <a:latin typeface="Nunito Black" pitchFamily="2" charset="0"/>
                <a:cs typeface="Baloo 2 SemiBold" pitchFamily="2" charset="0"/>
              </a:rPr>
              <a:t> </a:t>
            </a:r>
            <a:r>
              <a:rPr lang="en-US" sz="2800" i="1" dirty="0">
                <a:solidFill>
                  <a:schemeClr val="accent6">
                    <a:lumMod val="50000"/>
                  </a:schemeClr>
                </a:solidFill>
                <a:latin typeface="Nunito Black" pitchFamily="2" charset="0"/>
                <a:cs typeface="Baloo 2 SemiBold" pitchFamily="2" charset="0"/>
              </a:rPr>
              <a:t>À, </a:t>
            </a:r>
            <a:r>
              <a:rPr lang="en-US" sz="2800" i="1" dirty="0" err="1">
                <a:solidFill>
                  <a:schemeClr val="accent6">
                    <a:lumMod val="50000"/>
                  </a:schemeClr>
                </a:solidFill>
                <a:latin typeface="Nunito Black" pitchFamily="2" charset="0"/>
                <a:cs typeface="Baloo 2 SemiBold" pitchFamily="2" charset="0"/>
              </a:rPr>
              <a:t>ra</a:t>
            </a:r>
            <a:r>
              <a:rPr lang="en-US" sz="2800" i="1" dirty="0">
                <a:solidFill>
                  <a:schemeClr val="accent6">
                    <a:lumMod val="50000"/>
                  </a:schemeClr>
                </a:solidFill>
                <a:latin typeface="Nunito Black" pitchFamily="2" charset="0"/>
                <a:cs typeface="Baloo 2 SemiBold" pitchFamily="2" charset="0"/>
              </a:rPr>
              <a:t> </a:t>
            </a:r>
            <a:r>
              <a:rPr lang="en-US" sz="2800" i="1" dirty="0" err="1">
                <a:solidFill>
                  <a:schemeClr val="accent6">
                    <a:lumMod val="50000"/>
                  </a:schemeClr>
                </a:solidFill>
                <a:latin typeface="Nunito Black" pitchFamily="2" charset="0"/>
                <a:cs typeface="Baloo 2 SemiBold" pitchFamily="2" charset="0"/>
              </a:rPr>
              <a:t>thế</a:t>
            </a:r>
            <a:r>
              <a:rPr lang="en-US" sz="2800" i="1" dirty="0">
                <a:solidFill>
                  <a:schemeClr val="accent6">
                    <a:lumMod val="50000"/>
                  </a:schemeClr>
                </a:solidFill>
                <a:latin typeface="Nunito Black" pitchFamily="2" charset="0"/>
                <a:cs typeface="Baloo 2 SemiBold" pitchFamily="2" charset="0"/>
              </a:rPr>
              <a:t>!</a:t>
            </a:r>
          </a:p>
        </p:txBody>
      </p:sp>
      <p:pic>
        <p:nvPicPr>
          <p:cNvPr id="11" name="Picture 10" descr="A picture containing clipart&#10;&#10;Description automatically generated">
            <a:extLst>
              <a:ext uri="{FF2B5EF4-FFF2-40B4-BE49-F238E27FC236}">
                <a16:creationId xmlns:a16="http://schemas.microsoft.com/office/drawing/2014/main" id="{AC59BC96-666F-2086-9CAB-A1062E3FC6F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286" b="94286" l="10000" r="90000">
                        <a14:foregroundMark x1="50571" y1="8571" x2="50571" y2="8571"/>
                        <a14:foregroundMark x1="50571" y1="4286" x2="50571" y2="4286"/>
                        <a14:foregroundMark x1="52857" y1="61786" x2="52857" y2="61786"/>
                        <a14:foregroundMark x1="48286" y1="94286" x2="48286" y2="94286"/>
                        <a14:foregroundMark x1="58286" y1="93929" x2="54571" y2="92857"/>
                      </a14:backgroundRemoval>
                    </a14:imgEffect>
                  </a14:imgLayer>
                </a14:imgProps>
              </a:ext>
              <a:ext uri="{28A0092B-C50C-407E-A947-70E740481C1C}">
                <a14:useLocalDpi xmlns:a14="http://schemas.microsoft.com/office/drawing/2010/main" val="0"/>
              </a:ext>
            </a:extLst>
          </a:blip>
          <a:stretch>
            <a:fillRect/>
          </a:stretch>
        </p:blipFill>
        <p:spPr>
          <a:xfrm>
            <a:off x="9417377" y="3630580"/>
            <a:ext cx="3623035" cy="3082074"/>
          </a:xfrm>
          <a:prstGeom prst="rect">
            <a:avLst/>
          </a:prstGeom>
        </p:spPr>
      </p:pic>
      <p:sp>
        <p:nvSpPr>
          <p:cNvPr id="9" name="TextBox 8">
            <a:extLst>
              <a:ext uri="{FF2B5EF4-FFF2-40B4-BE49-F238E27FC236}">
                <a16:creationId xmlns:a16="http://schemas.microsoft.com/office/drawing/2014/main" id="{691F0C44-69F1-721F-D256-975AAAB92342}"/>
              </a:ext>
            </a:extLst>
          </p:cNvPr>
          <p:cNvSpPr txBox="1"/>
          <p:nvPr/>
        </p:nvSpPr>
        <p:spPr>
          <a:xfrm>
            <a:off x="2998664" y="4745690"/>
            <a:ext cx="7208823" cy="578882"/>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4: </a:t>
            </a:r>
            <a:r>
              <a:rPr lang="en-US" sz="2800" dirty="0" err="1">
                <a:solidFill>
                  <a:schemeClr val="accent6">
                    <a:lumMod val="50000"/>
                  </a:schemeClr>
                </a:solidFill>
                <a:latin typeface="Nunito Black" pitchFamily="2" charset="0"/>
                <a:cs typeface="Baloo 2 SemiBold" pitchFamily="2" charset="0"/>
              </a:rPr>
              <a:t>Đoạn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còn</a:t>
            </a:r>
            <a:r>
              <a:rPr lang="en-US" sz="2800" dirty="0">
                <a:solidFill>
                  <a:schemeClr val="accent6">
                    <a:lumMod val="50000"/>
                  </a:schemeClr>
                </a:solidFill>
                <a:latin typeface="Nunito Black" pitchFamily="2" charset="0"/>
                <a:cs typeface="Baloo 2 SemiBold" pitchFamily="2" charset="0"/>
              </a:rPr>
              <a:t> </a:t>
            </a:r>
            <a:r>
              <a:rPr lang="en-US" sz="2800" dirty="0" err="1">
                <a:solidFill>
                  <a:schemeClr val="accent6">
                    <a:lumMod val="50000"/>
                  </a:schemeClr>
                </a:solidFill>
                <a:latin typeface="Nunito Black" pitchFamily="2" charset="0"/>
                <a:cs typeface="Baloo 2 SemiBold" pitchFamily="2" charset="0"/>
              </a:rPr>
              <a:t>lại</a:t>
            </a:r>
            <a:endParaRPr lang="en-US" sz="2800" dirty="0">
              <a:solidFill>
                <a:schemeClr val="accent6">
                  <a:lumMod val="50000"/>
                </a:schemeClr>
              </a:solidFill>
              <a:latin typeface="Nunito Black" pitchFamily="2" charset="0"/>
              <a:cs typeface="Baloo 2 SemiBold" pitchFamily="2" charset="0"/>
            </a:endParaRPr>
          </a:p>
        </p:txBody>
      </p:sp>
    </p:spTree>
    <p:extLst>
      <p:ext uri="{BB962C8B-B14F-4D97-AF65-F5344CB8AC3E}">
        <p14:creationId xmlns:p14="http://schemas.microsoft.com/office/powerpoint/2010/main" val="152886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5" name="TextBox 4">
            <a:extLst>
              <a:ext uri="{FF2B5EF4-FFF2-40B4-BE49-F238E27FC236}">
                <a16:creationId xmlns:a16="http://schemas.microsoft.com/office/drawing/2014/main" id="{11F2EECF-EA72-4290-92E1-7003FFDF1E2E}"/>
              </a:ext>
            </a:extLst>
          </p:cNvPr>
          <p:cNvSpPr txBox="1"/>
          <p:nvPr/>
        </p:nvSpPr>
        <p:spPr>
          <a:xfrm>
            <a:off x="408034" y="1234167"/>
            <a:ext cx="11507248" cy="1055608"/>
          </a:xfrm>
          <a:prstGeom prst="roundRect">
            <a:avLst/>
          </a:prstGeom>
          <a:solidFill>
            <a:schemeClr val="accent6">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a16="http://schemas.microsoft.com/office/drawing/2014/main" id="{C4AFF311-7F56-27D5-C7CB-32BF9712F71F}"/>
              </a:ext>
            </a:extLst>
          </p:cNvPr>
          <p:cNvSpPr txBox="1"/>
          <p:nvPr/>
        </p:nvSpPr>
        <p:spPr>
          <a:xfrm>
            <a:off x="203638" y="2583488"/>
            <a:ext cx="11690109" cy="3915966"/>
          </a:xfrm>
          <a:prstGeom prst="roundRect">
            <a:avLst/>
          </a:prstGeom>
          <a:solidFill>
            <a:schemeClr val="accent5">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2" name="TextBox 11">
            <a:extLst>
              <a:ext uri="{FF2B5EF4-FFF2-40B4-BE49-F238E27FC236}">
                <a16:creationId xmlns:a16="http://schemas.microsoft.com/office/drawing/2014/main" id="{82E09ADC-F62C-6234-1A15-CDDDC5CD0C4A}"/>
              </a:ext>
            </a:extLst>
          </p:cNvPr>
          <p:cNvSpPr txBox="1"/>
          <p:nvPr/>
        </p:nvSpPr>
        <p:spPr>
          <a:xfrm>
            <a:off x="431222" y="115938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604260"/>
            <a:ext cx="851094" cy="584333"/>
          </a:xfrm>
          <a:prstGeom prst="rect">
            <a:avLst/>
          </a:prstGeom>
        </p:spPr>
      </p:pic>
      <p:sp>
        <p:nvSpPr>
          <p:cNvPr id="14" name="TextBox 13">
            <a:extLst>
              <a:ext uri="{FF2B5EF4-FFF2-40B4-BE49-F238E27FC236}">
                <a16:creationId xmlns:a16="http://schemas.microsoft.com/office/drawing/2014/main" id="{1393D743-5F7E-9466-8830-28117816CB11}"/>
              </a:ext>
            </a:extLst>
          </p:cNvPr>
          <p:cNvSpPr txBox="1"/>
          <p:nvPr/>
        </p:nvSpPr>
        <p:spPr>
          <a:xfrm>
            <a:off x="431222" y="266537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289329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 y="3527092"/>
            <a:ext cx="851094" cy="584333"/>
          </a:xfrm>
          <a:prstGeom prst="rect">
            <a:avLst/>
          </a:prstGeom>
        </p:spPr>
      </p:pic>
      <p:sp>
        <p:nvSpPr>
          <p:cNvPr id="7" name="TextBox 6">
            <a:extLst>
              <a:ext uri="{FF2B5EF4-FFF2-40B4-BE49-F238E27FC236}">
                <a16:creationId xmlns:a16="http://schemas.microsoft.com/office/drawing/2014/main" id="{D641A8E2-3352-1BF0-706F-42EB7B7A0BD2}"/>
              </a:ext>
            </a:extLst>
          </p:cNvPr>
          <p:cNvSpPr txBox="1"/>
          <p:nvPr/>
        </p:nvSpPr>
        <p:spPr>
          <a:xfrm>
            <a:off x="740849" y="1292340"/>
            <a:ext cx="11146351" cy="2009061"/>
          </a:xfrm>
          <a:prstGeom prst="roundRect">
            <a:avLst/>
          </a:prstGeom>
          <a:solidFill>
            <a:schemeClr val="accent4">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1160792" y="366064"/>
            <a:ext cx="4478007" cy="578882"/>
          </a:xfrm>
          <a:prstGeom prst="roundRect">
            <a:avLst/>
          </a:prstGeom>
          <a:solidFill>
            <a:srgbClr val="FFFFCC"/>
          </a:solidFill>
          <a:ln w="28575">
            <a:solidFill>
              <a:srgbClr val="217875"/>
            </a:solidFill>
            <a:prstDash val="sysDash"/>
          </a:ln>
        </p:spPr>
        <p:txBody>
          <a:bodyPr wrap="square">
            <a:spAutoFit/>
          </a:bodyPr>
          <a:lstStyle/>
          <a:p>
            <a:pPr algn="ctr"/>
            <a:r>
              <a:rPr lang="en-US" sz="2800">
                <a:solidFill>
                  <a:schemeClr val="accent6">
                    <a:lumMod val="50000"/>
                  </a:schemeClr>
                </a:solidFill>
                <a:latin typeface="Baloo 2 SemiBold" pitchFamily="2" charset="0"/>
                <a:cs typeface="Baloo 2 SemiBold" pitchFamily="2" charset="0"/>
              </a:rPr>
              <a:t>Luyện đọc đoạn nối tiếp</a:t>
            </a:r>
          </a:p>
        </p:txBody>
      </p:sp>
      <p:sp>
        <p:nvSpPr>
          <p:cNvPr id="9" name="TextBox 8">
            <a:extLst>
              <a:ext uri="{FF2B5EF4-FFF2-40B4-BE49-F238E27FC236}">
                <a16:creationId xmlns:a16="http://schemas.microsoft.com/office/drawing/2014/main" id="{D641A8E2-3352-1BF0-706F-42EB7B7A0BD2}"/>
              </a:ext>
            </a:extLst>
          </p:cNvPr>
          <p:cNvSpPr txBox="1"/>
          <p:nvPr/>
        </p:nvSpPr>
        <p:spPr>
          <a:xfrm>
            <a:off x="740849" y="3648795"/>
            <a:ext cx="11146351" cy="1055608"/>
          </a:xfrm>
          <a:prstGeom prst="roundRect">
            <a:avLst/>
          </a:prstGeom>
          <a:solidFill>
            <a:schemeClr val="accent3">
              <a:lumMod val="60000"/>
              <a:lumOff val="40000"/>
            </a:schemeClr>
          </a:solidFill>
        </p:spPr>
        <p:txBody>
          <a:bodyPr wrap="square">
            <a:spAutoFit/>
          </a:bodyPr>
          <a:lstStyle/>
          <a:p>
            <a:pPr algn="just"/>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1170637"/>
            <a:ext cx="851094" cy="584333"/>
          </a:xfrm>
          <a:prstGeom prst="rect">
            <a:avLst/>
          </a:prstGeom>
        </p:spPr>
      </p:pic>
      <p:sp>
        <p:nvSpPr>
          <p:cNvPr id="10" name="TextBox 9">
            <a:extLst>
              <a:ext uri="{FF2B5EF4-FFF2-40B4-BE49-F238E27FC236}">
                <a16:creationId xmlns:a16="http://schemas.microsoft.com/office/drawing/2014/main" id="{8C045D91-CED4-4CCA-9067-CC611A0B274E}"/>
              </a:ext>
            </a:extLst>
          </p:cNvPr>
          <p:cNvSpPr txBox="1"/>
          <p:nvPr/>
        </p:nvSpPr>
        <p:spPr>
          <a:xfrm>
            <a:off x="324013" y="119494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a16="http://schemas.microsoft.com/office/drawing/2014/main" id="{8C045D91-CED4-4CCA-9067-CC611A0B274E}"/>
              </a:ext>
            </a:extLst>
          </p:cNvPr>
          <p:cNvSpPr txBox="1"/>
          <p:nvPr/>
        </p:nvSpPr>
        <p:spPr>
          <a:xfrm>
            <a:off x="287555" y="3557648"/>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9043718" y="4704403"/>
            <a:ext cx="3889585" cy="1943644"/>
          </a:xfrm>
          <a:prstGeom prst="rect">
            <a:avLst/>
          </a:prstGeom>
        </p:spPr>
      </p:pic>
    </p:spTree>
    <p:extLst>
      <p:ext uri="{BB962C8B-B14F-4D97-AF65-F5344CB8AC3E}">
        <p14:creationId xmlns:p14="http://schemas.microsoft.com/office/powerpoint/2010/main" val="51633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3"/>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1160792" y="366064"/>
            <a:ext cx="5324849"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5" name="TextBox 4">
            <a:extLst>
              <a:ext uri="{FF2B5EF4-FFF2-40B4-BE49-F238E27FC236}">
                <a16:creationId xmlns:a16="http://schemas.microsoft.com/office/drawing/2014/main" id="{11F2EECF-EA72-4290-92E1-7003FFDF1E2E}"/>
              </a:ext>
            </a:extLst>
          </p:cNvPr>
          <p:cNvSpPr txBox="1"/>
          <p:nvPr/>
        </p:nvSpPr>
        <p:spPr>
          <a:xfrm>
            <a:off x="408034" y="1234167"/>
            <a:ext cx="11507248" cy="1055608"/>
          </a:xfrm>
          <a:prstGeom prst="roundRect">
            <a:avLst/>
          </a:prstGeom>
          <a:solidFill>
            <a:schemeClr val="accent6">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Vích-to Huy-gô bộc lộ tài năng thơ ca của mình từ rất sớm. Hồi còn là học sinh tiểu học, cậu học chăm, thông minh, giỏi đều các môn.</a:t>
            </a:r>
            <a:endParaRPr lang="en-US" sz="2800" dirty="0">
              <a:solidFill>
                <a:prstClr val="black"/>
              </a:solidFill>
              <a:latin typeface="Nunito" pitchFamily="2" charset="0"/>
            </a:endParaRPr>
          </a:p>
        </p:txBody>
      </p:sp>
      <p:sp>
        <p:nvSpPr>
          <p:cNvPr id="7" name="TextBox 6">
            <a:extLst>
              <a:ext uri="{FF2B5EF4-FFF2-40B4-BE49-F238E27FC236}">
                <a16:creationId xmlns:a16="http://schemas.microsoft.com/office/drawing/2014/main" id="{C4AFF311-7F56-27D5-C7CB-32BF9712F71F}"/>
              </a:ext>
            </a:extLst>
          </p:cNvPr>
          <p:cNvSpPr txBox="1"/>
          <p:nvPr/>
        </p:nvSpPr>
        <p:spPr>
          <a:xfrm>
            <a:off x="203638" y="2583488"/>
            <a:ext cx="11690109" cy="3915966"/>
          </a:xfrm>
          <a:prstGeom prst="roundRect">
            <a:avLst/>
          </a:prstGeom>
          <a:solidFill>
            <a:schemeClr val="accent5">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Một lần, vào giờ kiểm tra Toán cuối năm, trong khi các bạn khác mải miết làm bài thì không hiểu sao Huy-gô lại ngồi cắn bút từ đầu</a:t>
            </a:r>
            <a:r>
              <a:rPr lang="en-US" sz="2800" dirty="0">
                <a:solidFill>
                  <a:prstClr val="black"/>
                </a:solidFill>
                <a:latin typeface="Nunito" pitchFamily="2" charset="0"/>
              </a:rPr>
              <a:t> </a:t>
            </a:r>
            <a:r>
              <a:rPr lang="vi-VN" sz="2800" dirty="0">
                <a:solidFill>
                  <a:prstClr val="black"/>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p:txBody>
      </p:sp>
      <p:pic>
        <p:nvPicPr>
          <p:cNvPr id="11" name="Picture 10">
            <a:extLst>
              <a:ext uri="{FF2B5EF4-FFF2-40B4-BE49-F238E27FC236}">
                <a16:creationId xmlns:a16="http://schemas.microsoft.com/office/drawing/2014/main" id="{FB2A4979-177C-1697-AD1E-873FDD293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143" y="1099905"/>
            <a:ext cx="851094" cy="584333"/>
          </a:xfrm>
          <a:prstGeom prst="rect">
            <a:avLst/>
          </a:prstGeom>
        </p:spPr>
      </p:pic>
      <p:sp>
        <p:nvSpPr>
          <p:cNvPr id="12" name="TextBox 11">
            <a:extLst>
              <a:ext uri="{FF2B5EF4-FFF2-40B4-BE49-F238E27FC236}">
                <a16:creationId xmlns:a16="http://schemas.microsoft.com/office/drawing/2014/main" id="{82E09ADC-F62C-6234-1A15-CDDDC5CD0C4A}"/>
              </a:ext>
            </a:extLst>
          </p:cNvPr>
          <p:cNvSpPr txBox="1"/>
          <p:nvPr/>
        </p:nvSpPr>
        <p:spPr>
          <a:xfrm>
            <a:off x="431222" y="1159384"/>
            <a:ext cx="328936" cy="523220"/>
          </a:xfrm>
          <a:prstGeom prst="rect">
            <a:avLst/>
          </a:prstGeom>
          <a:noFill/>
        </p:spPr>
        <p:txBody>
          <a:bodyPr wrap="none" rtlCol="0">
            <a:spAutoFit/>
          </a:bodyPr>
          <a:lstStyle/>
          <a:p>
            <a:r>
              <a:rPr lang="en-US" sz="2800">
                <a:solidFill>
                  <a:schemeClr val="tx1">
                    <a:lumMod val="95000"/>
                    <a:lumOff val="5000"/>
                  </a:schemeClr>
                </a:solidFill>
                <a:latin typeface="#9Slide03 AmpleSoft Bold" panose="02000000000000000000" pitchFamily="2" charset="0"/>
                <a:cs typeface="Baloo 2 Medium" pitchFamily="2" charset="0"/>
              </a:rPr>
              <a:t>1</a:t>
            </a:r>
          </a:p>
        </p:txBody>
      </p:sp>
      <p:pic>
        <p:nvPicPr>
          <p:cNvPr id="13" name="Picture 12">
            <a:extLst>
              <a:ext uri="{FF2B5EF4-FFF2-40B4-BE49-F238E27FC236}">
                <a16:creationId xmlns:a16="http://schemas.microsoft.com/office/drawing/2014/main" id="{7C67A8C5-A054-0719-112D-7FCA1C1BC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259" y="2604260"/>
            <a:ext cx="851094" cy="584333"/>
          </a:xfrm>
          <a:prstGeom prst="rect">
            <a:avLst/>
          </a:prstGeom>
        </p:spPr>
      </p:pic>
      <p:sp>
        <p:nvSpPr>
          <p:cNvPr id="14" name="TextBox 13">
            <a:extLst>
              <a:ext uri="{FF2B5EF4-FFF2-40B4-BE49-F238E27FC236}">
                <a16:creationId xmlns:a16="http://schemas.microsoft.com/office/drawing/2014/main" id="{1393D743-5F7E-9466-8830-28117816CB11}"/>
              </a:ext>
            </a:extLst>
          </p:cNvPr>
          <p:cNvSpPr txBox="1"/>
          <p:nvPr/>
        </p:nvSpPr>
        <p:spPr>
          <a:xfrm>
            <a:off x="431222" y="2665373"/>
            <a:ext cx="377026"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2</a:t>
            </a:r>
          </a:p>
        </p:txBody>
      </p:sp>
    </p:spTree>
    <p:extLst>
      <p:ext uri="{BB962C8B-B14F-4D97-AF65-F5344CB8AC3E}">
        <p14:creationId xmlns:p14="http://schemas.microsoft.com/office/powerpoint/2010/main" val="64769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2"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69" y="3527092"/>
            <a:ext cx="851094" cy="584333"/>
          </a:xfrm>
          <a:prstGeom prst="rect">
            <a:avLst/>
          </a:prstGeom>
        </p:spPr>
      </p:pic>
      <p:sp>
        <p:nvSpPr>
          <p:cNvPr id="7" name="TextBox 6">
            <a:extLst>
              <a:ext uri="{FF2B5EF4-FFF2-40B4-BE49-F238E27FC236}">
                <a16:creationId xmlns:a16="http://schemas.microsoft.com/office/drawing/2014/main" id="{D641A8E2-3352-1BF0-706F-42EB7B7A0BD2}"/>
              </a:ext>
            </a:extLst>
          </p:cNvPr>
          <p:cNvSpPr txBox="1"/>
          <p:nvPr/>
        </p:nvSpPr>
        <p:spPr>
          <a:xfrm>
            <a:off x="740849" y="1292340"/>
            <a:ext cx="11146351" cy="2009061"/>
          </a:xfrm>
          <a:prstGeom prst="roundRect">
            <a:avLst/>
          </a:prstGeom>
          <a:solidFill>
            <a:schemeClr val="accent4">
              <a:lumMod val="20000"/>
              <a:lumOff val="80000"/>
            </a:schemeClr>
          </a:solidFill>
        </p:spPr>
        <p:txBody>
          <a:bodyPr wrap="square">
            <a:spAutoFit/>
          </a:bodyPr>
          <a:lstStyle/>
          <a:p>
            <a:pPr lvl="0" algn="just"/>
            <a:r>
              <a:rPr lang="en-US" sz="2800" dirty="0">
                <a:solidFill>
                  <a:prstClr val="black"/>
                </a:solidFill>
                <a:latin typeface="Nunito" pitchFamily="2" charset="0"/>
              </a:rPr>
              <a:t>    </a:t>
            </a:r>
            <a:r>
              <a:rPr lang="vi-VN" sz="2800" dirty="0">
                <a:solidFill>
                  <a:prstClr val="black"/>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800" dirty="0">
                <a:solidFill>
                  <a:prstClr val="black"/>
                </a:solidFill>
                <a:latin typeface="Nunito" pitchFamily="2" charset="0"/>
              </a:rPr>
              <a:t>    </a:t>
            </a:r>
            <a:r>
              <a:rPr lang="vi-VN" sz="2800" dirty="0">
                <a:solidFill>
                  <a:prstClr val="black"/>
                </a:solidFill>
                <a:latin typeface="Nunito" pitchFamily="2" charset="0"/>
              </a:rPr>
              <a:t>- Lời giải bài toán được viết bằng thơ! À, ra thế!</a:t>
            </a:r>
          </a:p>
        </p:txBody>
      </p:sp>
      <p:pic>
        <p:nvPicPr>
          <p:cNvPr id="2" name="Picture 1">
            <a:extLst>
              <a:ext uri="{FF2B5EF4-FFF2-40B4-BE49-F238E27FC236}">
                <a16:creationId xmlns:a16="http://schemas.microsoft.com/office/drawing/2014/main" id="{757DC9C9-401E-050D-60F8-57CD2F752115}"/>
              </a:ext>
            </a:extLst>
          </p:cNvPr>
          <p:cNvPicPr>
            <a:picLocks noChangeAspect="1"/>
          </p:cNvPicPr>
          <p:nvPr/>
        </p:nvPicPr>
        <p:blipFill>
          <a:blip r:embed="rId4"/>
          <a:stretch>
            <a:fillRect/>
          </a:stretch>
        </p:blipFill>
        <p:spPr>
          <a:xfrm>
            <a:off x="203638" y="182880"/>
            <a:ext cx="957155" cy="762066"/>
          </a:xfrm>
          <a:prstGeom prst="rect">
            <a:avLst/>
          </a:prstGeom>
        </p:spPr>
      </p:pic>
      <p:sp>
        <p:nvSpPr>
          <p:cNvPr id="3" name="TextBox 2">
            <a:extLst>
              <a:ext uri="{FF2B5EF4-FFF2-40B4-BE49-F238E27FC236}">
                <a16:creationId xmlns:a16="http://schemas.microsoft.com/office/drawing/2014/main" id="{0DE2CAE5-8068-DA4F-2AF1-F864FEDAAE54}"/>
              </a:ext>
            </a:extLst>
          </p:cNvPr>
          <p:cNvSpPr txBox="1"/>
          <p:nvPr/>
        </p:nvSpPr>
        <p:spPr>
          <a:xfrm>
            <a:off x="1160792" y="366064"/>
            <a:ext cx="566421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đoạn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theo</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nhóm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nhỏ</a:t>
            </a:r>
            <a:endParaRPr lang="en-US" sz="2800" dirty="0">
              <a:solidFill>
                <a:schemeClr val="accent6">
                  <a:lumMod val="50000"/>
                </a:schemeClr>
              </a:solidFill>
              <a:latin typeface="Baloo 2 SemiBold" pitchFamily="2" charset="0"/>
              <a:cs typeface="Baloo 2 SemiBold" pitchFamily="2" charset="0"/>
            </a:endParaRPr>
          </a:p>
        </p:txBody>
      </p:sp>
      <p:sp>
        <p:nvSpPr>
          <p:cNvPr id="9" name="TextBox 8">
            <a:extLst>
              <a:ext uri="{FF2B5EF4-FFF2-40B4-BE49-F238E27FC236}">
                <a16:creationId xmlns:a16="http://schemas.microsoft.com/office/drawing/2014/main" id="{D641A8E2-3352-1BF0-706F-42EB7B7A0BD2}"/>
              </a:ext>
            </a:extLst>
          </p:cNvPr>
          <p:cNvSpPr txBox="1"/>
          <p:nvPr/>
        </p:nvSpPr>
        <p:spPr>
          <a:xfrm>
            <a:off x="740849" y="3648795"/>
            <a:ext cx="11146351" cy="1055608"/>
          </a:xfrm>
          <a:prstGeom prst="roundRect">
            <a:avLst/>
          </a:prstGeom>
          <a:solidFill>
            <a:schemeClr val="accent3">
              <a:lumMod val="60000"/>
              <a:lumOff val="40000"/>
            </a:schemeClr>
          </a:solidFill>
        </p:spPr>
        <p:txBody>
          <a:bodyPr wrap="square">
            <a:spAutoFit/>
          </a:bodyPr>
          <a:lstStyle/>
          <a:p>
            <a:pPr algn="just"/>
            <a:r>
              <a:rPr lang="en-US" sz="2800" dirty="0">
                <a:solidFill>
                  <a:prstClr val="black"/>
                </a:solidFill>
                <a:latin typeface="Nunito" pitchFamily="2" charset="0"/>
              </a:rPr>
              <a:t>    </a:t>
            </a:r>
            <a:r>
              <a:rPr lang="en-US" sz="2800" dirty="0" err="1">
                <a:solidFill>
                  <a:prstClr val="black"/>
                </a:solidFill>
                <a:latin typeface="Nunito" pitchFamily="2" charset="0"/>
              </a:rPr>
              <a:t>Sau</a:t>
            </a:r>
            <a:r>
              <a:rPr lang="en-US" sz="2800" dirty="0">
                <a:solidFill>
                  <a:prstClr val="black"/>
                </a:solidFill>
                <a:latin typeface="Nunito" pitchFamily="2" charset="0"/>
              </a:rPr>
              <a:t> </a:t>
            </a:r>
            <a:r>
              <a:rPr lang="en-US" sz="2800" dirty="0" err="1">
                <a:solidFill>
                  <a:prstClr val="black"/>
                </a:solidFill>
                <a:latin typeface="Nunito" pitchFamily="2" charset="0"/>
              </a:rPr>
              <a:t>này</a:t>
            </a:r>
            <a:r>
              <a:rPr lang="en-US" sz="2800" dirty="0">
                <a:solidFill>
                  <a:prstClr val="black"/>
                </a:solidFill>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endParaRPr lang="vi-VN" sz="2400" b="0" i="0" dirty="0">
              <a:solidFill>
                <a:srgbClr val="002060"/>
              </a:solidFill>
              <a:effectLst/>
              <a:latin typeface="Baloo 2 ExtraBold" pitchFamily="2" charset="0"/>
              <a:cs typeface="Baloo 2 ExtraBold" pitchFamily="2" charset="0"/>
            </a:endParaRPr>
          </a:p>
        </p:txBody>
      </p:sp>
      <p:pic>
        <p:nvPicPr>
          <p:cNvPr id="8" name="Picture 7">
            <a:extLst>
              <a:ext uri="{FF2B5EF4-FFF2-40B4-BE49-F238E27FC236}">
                <a16:creationId xmlns:a16="http://schemas.microsoft.com/office/drawing/2014/main" id="{E671910D-D9D1-8282-AEC3-6762E44808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8" y="1170637"/>
            <a:ext cx="851094" cy="584333"/>
          </a:xfrm>
          <a:prstGeom prst="rect">
            <a:avLst/>
          </a:prstGeom>
        </p:spPr>
      </p:pic>
      <p:sp>
        <p:nvSpPr>
          <p:cNvPr id="10" name="TextBox 9">
            <a:extLst>
              <a:ext uri="{FF2B5EF4-FFF2-40B4-BE49-F238E27FC236}">
                <a16:creationId xmlns:a16="http://schemas.microsoft.com/office/drawing/2014/main" id="{8C045D91-CED4-4CCA-9067-CC611A0B274E}"/>
              </a:ext>
            </a:extLst>
          </p:cNvPr>
          <p:cNvSpPr txBox="1"/>
          <p:nvPr/>
        </p:nvSpPr>
        <p:spPr>
          <a:xfrm>
            <a:off x="324013" y="1194941"/>
            <a:ext cx="37382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3</a:t>
            </a:r>
          </a:p>
        </p:txBody>
      </p:sp>
      <p:sp>
        <p:nvSpPr>
          <p:cNvPr id="11" name="TextBox 10">
            <a:extLst>
              <a:ext uri="{FF2B5EF4-FFF2-40B4-BE49-F238E27FC236}">
                <a16:creationId xmlns:a16="http://schemas.microsoft.com/office/drawing/2014/main" id="{8C045D91-CED4-4CCA-9067-CC611A0B274E}"/>
              </a:ext>
            </a:extLst>
          </p:cNvPr>
          <p:cNvSpPr txBox="1"/>
          <p:nvPr/>
        </p:nvSpPr>
        <p:spPr>
          <a:xfrm>
            <a:off x="287555" y="3557648"/>
            <a:ext cx="394660" cy="523220"/>
          </a:xfrm>
          <a:prstGeom prst="rect">
            <a:avLst/>
          </a:prstGeom>
          <a:noFill/>
        </p:spPr>
        <p:txBody>
          <a:bodyPr wrap="none" rtlCol="0">
            <a:spAutoFit/>
          </a:bodyPr>
          <a:lstStyle/>
          <a:p>
            <a:r>
              <a:rPr lang="en-US" sz="2800" dirty="0">
                <a:solidFill>
                  <a:schemeClr val="tx1">
                    <a:lumMod val="95000"/>
                    <a:lumOff val="5000"/>
                  </a:schemeClr>
                </a:solidFill>
                <a:latin typeface="#9Slide03 AmpleSoft Bold" panose="02000000000000000000" pitchFamily="2" charset="0"/>
                <a:cs typeface="Baloo 2 Medium" pitchFamily="2" charset="0"/>
              </a:rPr>
              <a:t>4</a:t>
            </a:r>
          </a:p>
        </p:txBody>
      </p:sp>
      <p:pic>
        <p:nvPicPr>
          <p:cNvPr id="4" name="Picture 3"/>
          <p:cNvPicPr>
            <a:picLocks noChangeAspect="1"/>
          </p:cNvPicPr>
          <p:nvPr/>
        </p:nvPicPr>
        <p:blipFill>
          <a:blip r:embed="rId5"/>
          <a:stretch>
            <a:fillRect/>
          </a:stretch>
        </p:blipFill>
        <p:spPr>
          <a:xfrm>
            <a:off x="9043718" y="4704403"/>
            <a:ext cx="3889585" cy="1943644"/>
          </a:xfrm>
          <a:prstGeom prst="rect">
            <a:avLst/>
          </a:prstGeom>
        </p:spPr>
      </p:pic>
    </p:spTree>
    <p:extLst>
      <p:ext uri="{BB962C8B-B14F-4D97-AF65-F5344CB8AC3E}">
        <p14:creationId xmlns:p14="http://schemas.microsoft.com/office/powerpoint/2010/main" val="4086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919508D3-EA67-D284-EF4A-E7A6B5E21124}"/>
              </a:ext>
            </a:extLst>
          </p:cNvPr>
          <p:cNvSpPr txBox="1"/>
          <p:nvPr/>
        </p:nvSpPr>
        <p:spPr>
          <a:xfrm>
            <a:off x="8865666" y="8484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rgbClr val="FF0000"/>
                </a:solidFill>
                <a:latin typeface="Baloo 2 SemiBold" pitchFamily="2" charset="0"/>
                <a:cs typeface="Baloo 2 SemiBold" pitchFamily="2" charset="0"/>
              </a:rPr>
              <a:t>Đọc</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toàn</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bài</a:t>
            </a:r>
            <a:endParaRPr lang="en-US" sz="36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id="{568E8B30-18EB-CEA4-1536-86D0768112CA}"/>
              </a:ext>
            </a:extLst>
          </p:cNvPr>
          <p:cNvSpPr txBox="1"/>
          <p:nvPr/>
        </p:nvSpPr>
        <p:spPr>
          <a:xfrm>
            <a:off x="333829" y="-143758"/>
            <a:ext cx="1148738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4000" dirty="0" err="1">
                <a:solidFill>
                  <a:srgbClr val="FF0000"/>
                </a:solidFill>
                <a:latin typeface="Baloo 2 ExtraBold" pitchFamily="2" charset="0"/>
                <a:cs typeface="Baloo 2 ExtraBold" pitchFamily="2" charset="0"/>
              </a:rPr>
              <a:t>Lời</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giải</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toán</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đặc</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biệt</a:t>
            </a:r>
            <a:endParaRPr lang="en-US" sz="4000" b="0" i="0" dirty="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11722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AE4F093-8EF5-FFBE-9B5C-4F6FEFDB5181}"/>
              </a:ext>
            </a:extLst>
          </p:cNvPr>
          <p:cNvSpPr txBox="1"/>
          <p:nvPr/>
        </p:nvSpPr>
        <p:spPr>
          <a:xfrm>
            <a:off x="218249" y="2895428"/>
            <a:ext cx="1591697" cy="1532334"/>
          </a:xfrm>
          <a:prstGeom prst="roundRect">
            <a:avLst/>
          </a:prstGeom>
          <a:solidFill>
            <a:schemeClr val="accent5">
              <a:lumMod val="20000"/>
              <a:lumOff val="80000"/>
            </a:schemeClr>
          </a:solidFill>
          <a:ln w="28575">
            <a:solidFill>
              <a:srgbClr val="217875"/>
            </a:solidFill>
            <a:prstDash val="sysDash"/>
          </a:ln>
        </p:spPr>
        <p:txBody>
          <a:bodyPr wrap="square">
            <a:spAutoFit/>
          </a:bodyPr>
          <a:lstStyle/>
          <a:p>
            <a:pPr algn="ctr"/>
            <a:r>
              <a:rPr lang="en-US" sz="2800" dirty="0">
                <a:solidFill>
                  <a:srgbClr val="F79646">
                    <a:lumMod val="50000"/>
                  </a:srgbClr>
                </a:solidFill>
                <a:latin typeface="Nunito Black" pitchFamily="2" charset="0"/>
                <a:cs typeface="Baloo 2 SemiBold" pitchFamily="2" charset="0"/>
              </a:rPr>
              <a:t>GIẢI NGHĨA TỪ</a:t>
            </a:r>
          </a:p>
        </p:txBody>
      </p:sp>
      <p:sp>
        <p:nvSpPr>
          <p:cNvPr id="6" name="TextBox 5">
            <a:extLst>
              <a:ext uri="{FF2B5EF4-FFF2-40B4-BE49-F238E27FC236}">
                <a16:creationId xmlns:a16="http://schemas.microsoft.com/office/drawing/2014/main" id="{D0D28243-CC6E-203C-3750-6D9327DDEB28}"/>
              </a:ext>
            </a:extLst>
          </p:cNvPr>
          <p:cNvSpPr txBox="1"/>
          <p:nvPr/>
        </p:nvSpPr>
        <p:spPr>
          <a:xfrm>
            <a:off x="1616220" y="886367"/>
            <a:ext cx="7197842" cy="2009061"/>
          </a:xfrm>
          <a:prstGeom prst="roundRect">
            <a:avLst/>
          </a:prstGeom>
          <a:solidFill>
            <a:srgbClr val="FFFFCC"/>
          </a:solidFill>
          <a:ln w="28575">
            <a:solidFill>
              <a:srgbClr val="217875"/>
            </a:solidFill>
            <a:prstDash val="sysDash"/>
          </a:ln>
        </p:spPr>
        <p:txBody>
          <a:bodyPr wrap="square">
            <a:spAutoFit/>
          </a:bodyPr>
          <a:lstStyle/>
          <a:p>
            <a:pPr algn="just"/>
            <a:r>
              <a:rPr lang="en-US" sz="2800" dirty="0" err="1">
                <a:latin typeface="Nunito Black" pitchFamily="2" charset="0"/>
                <a:cs typeface="Baloo 2 SemiBold" pitchFamily="2" charset="0"/>
              </a:rPr>
              <a:t>Vích</a:t>
            </a:r>
            <a:r>
              <a:rPr lang="en-US" sz="2800" dirty="0">
                <a:latin typeface="Nunito Black" pitchFamily="2" charset="0"/>
                <a:cs typeface="Baloo 2 SemiBold" pitchFamily="2" charset="0"/>
              </a:rPr>
              <a:t> to-</a:t>
            </a:r>
            <a:r>
              <a:rPr lang="en-US" sz="2800" dirty="0" err="1">
                <a:latin typeface="Nunito Black" pitchFamily="2" charset="0"/>
                <a:cs typeface="Baloo 2 SemiBold" pitchFamily="2" charset="0"/>
              </a:rPr>
              <a:t>Huy</a:t>
            </a:r>
            <a:r>
              <a:rPr lang="en-US" sz="2800" dirty="0">
                <a:latin typeface="Nunito Black" pitchFamily="2" charset="0"/>
                <a:cs typeface="Baloo 2 SemiBold" pitchFamily="2" charset="0"/>
              </a:rPr>
              <a:t>-</a:t>
            </a:r>
            <a:r>
              <a:rPr lang="en-US" sz="2800" dirty="0" err="1">
                <a:latin typeface="Nunito Black" pitchFamily="2" charset="0"/>
                <a:cs typeface="Baloo 2 SemiBold" pitchFamily="2" charset="0"/>
              </a:rPr>
              <a:t>gô</a:t>
            </a:r>
            <a:r>
              <a:rPr lang="en-US" sz="2800" dirty="0">
                <a:latin typeface="Nunito Black" pitchFamily="2" charset="0"/>
                <a:cs typeface="Baloo 2 SemiBold" pitchFamily="2" charset="0"/>
              </a:rPr>
              <a:t>:</a:t>
            </a:r>
          </a:p>
          <a:p>
            <a:pPr algn="just"/>
            <a:endParaRPr lang="en-US" sz="2800" dirty="0">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3"/>
          <a:stretch>
            <a:fillRect/>
          </a:stretch>
        </p:blipFill>
        <p:spPr>
          <a:xfrm>
            <a:off x="340798" y="213360"/>
            <a:ext cx="957155" cy="762066"/>
          </a:xfrm>
          <a:prstGeom prst="rect">
            <a:avLst/>
          </a:prstGeom>
        </p:spPr>
      </p:pic>
      <p:sp>
        <p:nvSpPr>
          <p:cNvPr id="19" name="TextBox 18">
            <a:extLst>
              <a:ext uri="{FF2B5EF4-FFF2-40B4-BE49-F238E27FC236}">
                <a16:creationId xmlns:a16="http://schemas.microsoft.com/office/drawing/2014/main" id="{64D63269-D98C-41F8-4180-4E6C8FCF1A0B}"/>
              </a:ext>
            </a:extLst>
          </p:cNvPr>
          <p:cNvSpPr txBox="1"/>
          <p:nvPr/>
        </p:nvSpPr>
        <p:spPr>
          <a:xfrm>
            <a:off x="1712622" y="4409519"/>
            <a:ext cx="7101440" cy="2009061"/>
          </a:xfrm>
          <a:prstGeom prst="roundRect">
            <a:avLst/>
          </a:prstGeom>
          <a:solidFill>
            <a:srgbClr val="FFFFCC"/>
          </a:solidFill>
          <a:ln w="28575">
            <a:solidFill>
              <a:srgbClr val="217875"/>
            </a:solidFill>
            <a:prstDash val="sysDash"/>
          </a:ln>
        </p:spPr>
        <p:txBody>
          <a:bodyPr wrap="square">
            <a:spAutoFit/>
          </a:bodyPr>
          <a:lstStyle/>
          <a:p>
            <a:pPr algn="just"/>
            <a:r>
              <a:rPr lang="vi-VN" sz="2800" dirty="0">
                <a:latin typeface="Nunito Black" pitchFamily="2" charset="0"/>
              </a:rPr>
              <a:t>Thở phào:</a:t>
            </a:r>
            <a:endParaRPr lang="en-US" sz="2800" dirty="0">
              <a:latin typeface="Nunito Black" pitchFamily="2" charset="0"/>
            </a:endParaRPr>
          </a:p>
          <a:p>
            <a:pPr algn="just"/>
            <a:endParaRPr lang="en-US" sz="2800" dirty="0">
              <a:latin typeface="Nunito" pitchFamily="2" charset="0"/>
            </a:endParaRPr>
          </a:p>
          <a:p>
            <a:pPr algn="just"/>
            <a:endParaRPr lang="en-US" sz="2800" dirty="0">
              <a:solidFill>
                <a:srgbClr val="FF0000"/>
              </a:solidFill>
              <a:latin typeface="Nunito" pitchFamily="2" charset="0"/>
              <a:cs typeface="Baloo 2 SemiBold" pitchFamily="2" charset="0"/>
            </a:endParaRPr>
          </a:p>
          <a:p>
            <a:pPr algn="just"/>
            <a:endParaRPr lang="en-US" sz="2800" dirty="0">
              <a:solidFill>
                <a:srgbClr val="FF0000"/>
              </a:solidFill>
              <a:latin typeface="Nunito" pitchFamily="2" charset="0"/>
              <a:cs typeface="Baloo 2 SemiBold" pitchFamily="2" charset="0"/>
            </a:endParaRPr>
          </a:p>
        </p:txBody>
      </p:sp>
      <p:sp>
        <p:nvSpPr>
          <p:cNvPr id="3" name="TextBox 2"/>
          <p:cNvSpPr txBox="1"/>
          <p:nvPr/>
        </p:nvSpPr>
        <p:spPr>
          <a:xfrm>
            <a:off x="1616220" y="1433433"/>
            <a:ext cx="7113001" cy="1661993"/>
          </a:xfrm>
          <a:prstGeom prst="rect">
            <a:avLst/>
          </a:prstGeom>
          <a:noFill/>
        </p:spPr>
        <p:txBody>
          <a:bodyPr wrap="square" rtlCol="0">
            <a:spAutoFit/>
          </a:bodyPr>
          <a:lstStyle/>
          <a:p>
            <a:pPr lvl="0" algn="just"/>
            <a:r>
              <a:rPr lang="vi-VN" sz="2800" dirty="0">
                <a:solidFill>
                  <a:srgbClr val="FF0000"/>
                </a:solidFill>
                <a:latin typeface="Nunito Black" pitchFamily="2" charset="0"/>
              </a:rPr>
              <a:t>(1802 – 1885, có sách phiên âm là Uy-gô): nhà văn, nhà thơ, nhà viết kịch nổi tiếng người Pháp.</a:t>
            </a:r>
            <a:endParaRPr lang="en-US" sz="2800" dirty="0">
              <a:solidFill>
                <a:srgbClr val="FF0000"/>
              </a:solidFill>
              <a:latin typeface="Nunito Black" pitchFamily="2" charset="0"/>
              <a:cs typeface="Baloo 2 SemiBold" pitchFamily="2" charset="0"/>
            </a:endParaRPr>
          </a:p>
          <a:p>
            <a:endParaRPr lang="en-US" dirty="0"/>
          </a:p>
        </p:txBody>
      </p:sp>
      <p:sp>
        <p:nvSpPr>
          <p:cNvPr id="5" name="TextBox 4"/>
          <p:cNvSpPr txBox="1"/>
          <p:nvPr/>
        </p:nvSpPr>
        <p:spPr>
          <a:xfrm>
            <a:off x="1809945" y="4861496"/>
            <a:ext cx="6919275" cy="1384995"/>
          </a:xfrm>
          <a:prstGeom prst="rect">
            <a:avLst/>
          </a:prstGeom>
          <a:noFill/>
        </p:spPr>
        <p:txBody>
          <a:bodyPr wrap="square" rtlCol="0">
            <a:spAutoFit/>
          </a:bodyPr>
          <a:lstStyle/>
          <a:p>
            <a:pPr lvl="0" algn="just"/>
            <a:r>
              <a:rPr lang="vi-VN" sz="2800" dirty="0">
                <a:solidFill>
                  <a:srgbClr val="FF0000"/>
                </a:solidFill>
                <a:latin typeface="Nunito Black" pitchFamily="2" charset="0"/>
              </a:rPr>
              <a:t>thở ra một hơi dài vẻ khoan khái, nhẹ nhõm vì đã trút được điều lo lắng trong lòng.</a:t>
            </a:r>
            <a:endParaRPr lang="en-US" sz="2800" dirty="0">
              <a:solidFill>
                <a:srgbClr val="FF0000"/>
              </a:solidFill>
              <a:latin typeface="Nunito Black" pitchFamily="2" charset="0"/>
              <a:cs typeface="Baloo 2 SemiBold" pitchFamily="2" charset="0"/>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41000"/>
                    </a14:imgEffect>
                  </a14:imgLayer>
                </a14:imgProps>
              </a:ext>
            </a:extLst>
          </a:blip>
          <a:stretch>
            <a:fillRect/>
          </a:stretch>
        </p:blipFill>
        <p:spPr>
          <a:xfrm>
            <a:off x="8826293" y="331940"/>
            <a:ext cx="2531400" cy="3110554"/>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8582472" y="3442494"/>
            <a:ext cx="3006103" cy="3178954"/>
          </a:xfrm>
          <a:prstGeom prst="rect">
            <a:avLst/>
          </a:prstGeom>
        </p:spPr>
      </p:pic>
    </p:spTree>
    <p:extLst>
      <p:ext uri="{BB962C8B-B14F-4D97-AF65-F5344CB8AC3E}">
        <p14:creationId xmlns:p14="http://schemas.microsoft.com/office/powerpoint/2010/main" val="265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9"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8251813" y="2071063"/>
            <a:ext cx="5098538" cy="4510335"/>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855743" y="4326231"/>
            <a:ext cx="6552000" cy="861774"/>
          </a:xfrm>
          <a:prstGeom prst="rect">
            <a:avLst/>
          </a:prstGeom>
          <a:noFill/>
        </p:spPr>
        <p:txBody>
          <a:bodyPr wrap="square" rtlCol="0">
            <a:spAutoFit/>
          </a:bodyPr>
          <a:lstStyle/>
          <a:p>
            <a:r>
              <a:rPr lang="en-US" sz="5000" b="1" dirty="0" err="1">
                <a:solidFill>
                  <a:srgbClr val="71D400"/>
                </a:solidFill>
                <a:latin typeface="Sigmar One" panose="00000500000000000000" pitchFamily="2" charset="0"/>
              </a:rPr>
              <a:t>Trả</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lời</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câu</a:t>
            </a:r>
            <a:r>
              <a:rPr lang="en-US" sz="5000" b="1" dirty="0">
                <a:solidFill>
                  <a:srgbClr val="71D400"/>
                </a:solidFill>
                <a:latin typeface="Sigmar One" panose="00000500000000000000" pitchFamily="2" charset="0"/>
              </a:rPr>
              <a:t> </a:t>
            </a:r>
            <a:r>
              <a:rPr lang="en-US" sz="5000" b="1" dirty="0" err="1">
                <a:solidFill>
                  <a:srgbClr val="71D400"/>
                </a:solidFill>
                <a:latin typeface="Sigmar One" panose="00000500000000000000" pitchFamily="2" charset="0"/>
              </a:rPr>
              <a:t>hỏi</a:t>
            </a:r>
            <a:endParaRPr lang="en-US" sz="50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165370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46497" y="628293"/>
            <a:ext cx="10426302" cy="578882"/>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i="0" dirty="0">
                <a:solidFill>
                  <a:srgbClr val="002060"/>
                </a:solidFill>
                <a:effectLst/>
                <a:latin typeface="Nunito Black" pitchFamily="2" charset="0"/>
              </a:rPr>
              <a:t>Câu 1</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Vích-tô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đã</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bộc</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lộ</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năng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khiếu</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từ</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sớm</a:t>
            </a:r>
            <a:r>
              <a:rPr lang="en-US" sz="2800" b="1" dirty="0">
                <a:solidFill>
                  <a:srgbClr val="002060"/>
                </a:solidFill>
                <a:latin typeface="Nunito Black" pitchFamily="2" charset="0"/>
              </a:rPr>
              <a:t>?</a:t>
            </a:r>
            <a:endParaRPr lang="vi-VN" sz="2800" b="1" i="0" dirty="0">
              <a:solidFill>
                <a:srgbClr val="002060"/>
              </a:solidFill>
              <a:effectLst/>
              <a:latin typeface="Nunito Black" pitchFamily="2"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2498101" y="1708807"/>
            <a:ext cx="7522592" cy="1328023"/>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600" b="1" dirty="0">
                <a:solidFill>
                  <a:srgbClr val="000000"/>
                </a:solidFill>
                <a:latin typeface="Nunito" pitchFamily="2" charset="0"/>
              </a:rPr>
              <a:t>Vích-tô Huy-gô đã bộc lộ năng khiếu thơ ca của mình từ rất sớm.</a:t>
            </a:r>
            <a:endParaRPr lang="en-US" sz="3600" b="1" dirty="0">
              <a:latin typeface="Nunito" pitchFamily="2" charset="0"/>
            </a:endParaRPr>
          </a:p>
        </p:txBody>
      </p:sp>
      <p:sp>
        <p:nvSpPr>
          <p:cNvPr id="6" name="Cloud 5">
            <a:extLst>
              <a:ext uri="{FF2B5EF4-FFF2-40B4-BE49-F238E27FC236}">
                <a16:creationId xmlns:a16="http://schemas.microsoft.com/office/drawing/2014/main" id="{5B95967D-E221-71F3-A00B-A57A89BFF3F0}"/>
              </a:ext>
            </a:extLst>
          </p:cNvPr>
          <p:cNvSpPr/>
          <p:nvPr/>
        </p:nvSpPr>
        <p:spPr>
          <a:xfrm>
            <a:off x="546497" y="1575056"/>
            <a:ext cx="3016835" cy="159552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1</a:t>
            </a: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saturation sat="227000"/>
                    </a14:imgEffect>
                  </a14:imgLayer>
                </a14:imgProps>
              </a:ext>
            </a:extLst>
          </a:blip>
          <a:stretch>
            <a:fillRect/>
          </a:stretch>
        </p:blipFill>
        <p:spPr>
          <a:xfrm>
            <a:off x="3035431" y="3304334"/>
            <a:ext cx="5891751" cy="3289954"/>
          </a:xfrm>
          <a:prstGeom prst="ellipse">
            <a:avLst/>
          </a:prstGeom>
          <a:ln>
            <a:noFill/>
          </a:ln>
          <a:effectLst>
            <a:softEdge rad="112500"/>
          </a:effectLst>
        </p:spPr>
      </p:pic>
    </p:spTree>
    <p:extLst>
      <p:ext uri="{BB962C8B-B14F-4D97-AF65-F5344CB8AC3E}">
        <p14:creationId xmlns:p14="http://schemas.microsoft.com/office/powerpoint/2010/main" val="179092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2105981" y="1591611"/>
            <a:ext cx="6060619" cy="206683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8800" b="1" kern="1200" dirty="0" err="1">
                <a:solidFill>
                  <a:srgbClr val="FF0000"/>
                </a:solidFill>
                <a:latin typeface="Sigmar One" panose="00000500000000000000" pitchFamily="2" charset="0"/>
                <a:ea typeface="+mj-ea"/>
                <a:cs typeface="+mj-cs"/>
              </a:rPr>
              <a:t>Tiết</a:t>
            </a:r>
            <a:r>
              <a:rPr lang="en-US" sz="8800" b="1" kern="1200" dirty="0">
                <a:solidFill>
                  <a:srgbClr val="FF0000"/>
                </a:solidFill>
                <a:latin typeface="Sigmar One" panose="00000500000000000000" pitchFamily="2" charset="0"/>
                <a:ea typeface="+mj-ea"/>
                <a:cs typeface="+mj-cs"/>
              </a:rPr>
              <a:t> 1+</a:t>
            </a:r>
            <a:r>
              <a:rPr lang="en-US" sz="8800" b="1" dirty="0">
                <a:solidFill>
                  <a:srgbClr val="FF0000"/>
                </a:solidFill>
                <a:latin typeface="Sigmar One" panose="00000500000000000000" pitchFamily="2" charset="0"/>
                <a:ea typeface="+mj-ea"/>
                <a:cs typeface="+mj-cs"/>
              </a:rPr>
              <a:t>2</a:t>
            </a:r>
          </a:p>
        </p:txBody>
      </p:sp>
      <p:pic>
        <p:nvPicPr>
          <p:cNvPr id="3" name="Picture 2">
            <a:extLst>
              <a:ext uri="{FF2B5EF4-FFF2-40B4-BE49-F238E27FC236}">
                <a16:creationId xmlns:a16="http://schemas.microsoft.com/office/drawing/2014/main" id="{CA003F2C-FE44-D68A-97DF-EE9C0B12FB3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6116" r="1" b="1"/>
          <a:stretch/>
        </p:blipFill>
        <p:spPr>
          <a:xfrm>
            <a:off x="8166600" y="1402769"/>
            <a:ext cx="3453876" cy="3969721"/>
          </a:xfrm>
          <a:custGeom>
            <a:avLst/>
            <a:gdLst/>
            <a:ahLst/>
            <a:cxnLst/>
            <a:rect l="l" t="t" r="r" b="b"/>
            <a:pathLst>
              <a:path w="3952684" h="3588642">
                <a:moveTo>
                  <a:pt x="2262021" y="0"/>
                </a:moveTo>
                <a:cubicBezTo>
                  <a:pt x="2521915" y="0"/>
                  <a:pt x="2761111" y="48268"/>
                  <a:pt x="2973080" y="143330"/>
                </a:cubicBezTo>
                <a:cubicBezTo>
                  <a:pt x="3171733" y="232491"/>
                  <a:pt x="3346211" y="362626"/>
                  <a:pt x="3491678" y="530048"/>
                </a:cubicBezTo>
                <a:cubicBezTo>
                  <a:pt x="3788979" y="872350"/>
                  <a:pt x="3952684" y="1358801"/>
                  <a:pt x="3952684" y="1899831"/>
                </a:cubicBezTo>
                <a:cubicBezTo>
                  <a:pt x="3952684" y="2115686"/>
                  <a:pt x="3889322" y="2288927"/>
                  <a:pt x="3747331" y="2461593"/>
                </a:cubicBezTo>
                <a:cubicBezTo>
                  <a:pt x="3598809" y="2642210"/>
                  <a:pt x="3375643" y="2808567"/>
                  <a:pt x="3139331" y="2984675"/>
                </a:cubicBezTo>
                <a:cubicBezTo>
                  <a:pt x="3095732" y="3017128"/>
                  <a:pt x="3050692" y="3050728"/>
                  <a:pt x="3005652" y="3084736"/>
                </a:cubicBezTo>
                <a:cubicBezTo>
                  <a:pt x="2602495" y="3389096"/>
                  <a:pt x="2308249" y="3588642"/>
                  <a:pt x="1907213" y="3588642"/>
                </a:cubicBezTo>
                <a:cubicBezTo>
                  <a:pt x="1296158" y="3588642"/>
                  <a:pt x="863400" y="3343695"/>
                  <a:pt x="460242" y="2769559"/>
                </a:cubicBezTo>
                <a:cubicBezTo>
                  <a:pt x="407483" y="2694411"/>
                  <a:pt x="355911" y="2626066"/>
                  <a:pt x="306036" y="2560014"/>
                </a:cubicBezTo>
                <a:cubicBezTo>
                  <a:pt x="99326" y="2286139"/>
                  <a:pt x="0" y="2143712"/>
                  <a:pt x="0" y="1899831"/>
                </a:cubicBezTo>
                <a:cubicBezTo>
                  <a:pt x="0" y="1657671"/>
                  <a:pt x="62259" y="1418460"/>
                  <a:pt x="184911" y="1188839"/>
                </a:cubicBezTo>
                <a:cubicBezTo>
                  <a:pt x="304934" y="964216"/>
                  <a:pt x="476527" y="758606"/>
                  <a:pt x="694859" y="577907"/>
                </a:cubicBezTo>
                <a:cubicBezTo>
                  <a:pt x="909458" y="400240"/>
                  <a:pt x="1164345" y="253716"/>
                  <a:pt x="1432127" y="154228"/>
                </a:cubicBezTo>
                <a:cubicBezTo>
                  <a:pt x="1707119" y="51875"/>
                  <a:pt x="1986436" y="0"/>
                  <a:pt x="2262021" y="0"/>
                </a:cubicBezTo>
                <a:close/>
              </a:path>
            </a:pathLst>
          </a:custGeom>
        </p:spPr>
      </p:pic>
    </p:spTree>
    <p:extLst>
      <p:ext uri="{BB962C8B-B14F-4D97-AF65-F5344CB8AC3E}">
        <p14:creationId xmlns:p14="http://schemas.microsoft.com/office/powerpoint/2010/main" val="16730961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93630" y="681381"/>
            <a:ext cx="10643119"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solidFill>
                  <a:srgbClr val="002060"/>
                </a:solidFill>
                <a:latin typeface="Nunito Black" pitchFamily="2" charset="0"/>
                <a:ea typeface="Open Sans" panose="020B0606030504020204" pitchFamily="34" charset="0"/>
                <a:cs typeface="Open Sans" panose="020B0606030504020204" pitchFamily="34" charset="0"/>
              </a:rPr>
              <a:t>Câu 2</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 </a:t>
            </a:r>
            <a:r>
              <a:rPr lang="en-US" sz="2800" b="1" dirty="0" err="1">
                <a:solidFill>
                  <a:srgbClr val="002060"/>
                </a:solidFill>
                <a:latin typeface="Nunito Black" pitchFamily="2" charset="0"/>
              </a:rPr>
              <a:t>Trong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giờ</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kiểm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Toán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rất</a:t>
            </a:r>
            <a:r>
              <a:rPr lang="en-US" sz="2800" b="1" dirty="0">
                <a:solidFill>
                  <a:srgbClr val="002060"/>
                </a:solidFill>
                <a:latin typeface="Nunito Black" pitchFamily="2" charset="0"/>
              </a:rPr>
              <a:t> lo </a:t>
            </a:r>
            <a:r>
              <a:rPr lang="en-US" sz="2800" b="1" dirty="0" err="1">
                <a:solidFill>
                  <a:srgbClr val="002060"/>
                </a:solidFill>
                <a:latin typeface="Nunito Black" pitchFamily="2" charset="0"/>
              </a:rPr>
              <a:t>lắng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cho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vi-VN"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2634597" y="2011471"/>
            <a:ext cx="7159853" cy="2009061"/>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 </a:t>
            </a:r>
            <a:r>
              <a:rPr lang="en-US" sz="2800" b="1" dirty="0" err="1">
                <a:latin typeface="Nunito" pitchFamily="2" charset="0"/>
              </a:rPr>
              <a:t>kiểm</a:t>
            </a:r>
            <a:r>
              <a:rPr lang="en-US" sz="2800" b="1" dirty="0">
                <a:latin typeface="Nunito" pitchFamily="2" charset="0"/>
              </a:rPr>
              <a:t> </a:t>
            </a:r>
            <a:r>
              <a:rPr lang="en-US" sz="2800" b="1" dirty="0" err="1">
                <a:latin typeface="Nunito" pitchFamily="2" charset="0"/>
              </a:rPr>
              <a:t>tra</a:t>
            </a:r>
            <a:r>
              <a:rPr lang="en-US" sz="2800" b="1" dirty="0">
                <a:latin typeface="Nunito" pitchFamily="2" charset="0"/>
              </a:rPr>
              <a:t> </a:t>
            </a:r>
            <a:r>
              <a:rPr lang="en-US" sz="2800" b="1" dirty="0" err="1">
                <a:latin typeface="Nunito" pitchFamily="2" charset="0"/>
              </a:rPr>
              <a:t>Toán</a:t>
            </a:r>
            <a:r>
              <a:rPr lang="en-US" sz="2800" b="1" dirty="0">
                <a:latin typeface="Nunito" pitchFamily="2" charset="0"/>
              </a:rPr>
              <a:t>, </a:t>
            </a:r>
            <a:r>
              <a:rPr lang="en-US" sz="2800" b="1" dirty="0" err="1">
                <a:latin typeface="Nunito" pitchFamily="2" charset="0"/>
              </a:rPr>
              <a:t>thầy</a:t>
            </a:r>
            <a:r>
              <a:rPr lang="en-US" sz="2800" b="1" dirty="0">
                <a:latin typeface="Nunito" pitchFamily="2" charset="0"/>
              </a:rPr>
              <a:t> </a:t>
            </a:r>
            <a:r>
              <a:rPr lang="en-US" sz="2800" b="1" dirty="0" err="1">
                <a:latin typeface="Nunito" pitchFamily="2" charset="0"/>
              </a:rPr>
              <a:t>giáo</a:t>
            </a:r>
            <a:r>
              <a:rPr lang="en-US" sz="2800" b="1" dirty="0">
                <a:latin typeface="Nunito" pitchFamily="2" charset="0"/>
              </a:rPr>
              <a:t> lo </a:t>
            </a:r>
            <a:r>
              <a:rPr lang="en-US" sz="2800" b="1" dirty="0" err="1">
                <a:latin typeface="Nunito" pitchFamily="2" charset="0"/>
              </a:rPr>
              <a:t>lắng</a:t>
            </a:r>
            <a:r>
              <a:rPr lang="en-US" sz="2800" b="1" dirty="0">
                <a:latin typeface="Nunito" pitchFamily="2" charset="0"/>
              </a:rPr>
              <a:t> </a:t>
            </a:r>
            <a:r>
              <a:rPr lang="en-US" sz="2800" b="1" dirty="0" err="1">
                <a:latin typeface="Nunito" pitchFamily="2" charset="0"/>
              </a:rPr>
              <a:t>cho</a:t>
            </a:r>
            <a:r>
              <a:rPr lang="en-US" sz="2800" b="1" dirty="0">
                <a:latin typeface="Nunito" pitchFamily="2" charset="0"/>
              </a:rPr>
              <a:t> </a:t>
            </a:r>
            <a:r>
              <a:rPr lang="en-US" sz="2800" b="1" dirty="0" err="1">
                <a:latin typeface="Nunito" pitchFamily="2" charset="0"/>
              </a:rPr>
              <a:t>Vích</a:t>
            </a:r>
            <a:r>
              <a:rPr lang="en-US" sz="2800" b="1" dirty="0">
                <a:latin typeface="Nunito" pitchFamily="2" charset="0"/>
              </a:rPr>
              <a:t>-to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vì</a:t>
            </a:r>
            <a:r>
              <a:rPr lang="en-US" sz="2800" b="1" dirty="0">
                <a:latin typeface="Nunito" pitchFamily="2" charset="0"/>
              </a:rPr>
              <a:t> </a:t>
            </a:r>
            <a:r>
              <a:rPr lang="en-US" sz="2800" b="1" dirty="0" err="1">
                <a:latin typeface="Nunito" pitchFamily="2" charset="0"/>
              </a:rPr>
              <a:t>trong</a:t>
            </a:r>
            <a:r>
              <a:rPr lang="en-US" sz="2800" b="1" dirty="0">
                <a:latin typeface="Nunito" pitchFamily="2" charset="0"/>
              </a:rPr>
              <a:t> </a:t>
            </a:r>
            <a:r>
              <a:rPr lang="en-US" sz="2800" b="1" dirty="0" err="1">
                <a:latin typeface="Nunito" pitchFamily="2" charset="0"/>
              </a:rPr>
              <a:t>khi</a:t>
            </a:r>
            <a:r>
              <a:rPr lang="en-US" sz="2800" b="1" dirty="0">
                <a:latin typeface="Nunito" pitchFamily="2" charset="0"/>
              </a:rPr>
              <a:t> </a:t>
            </a:r>
            <a:r>
              <a:rPr lang="en-US" sz="2800" b="1" dirty="0" err="1">
                <a:latin typeface="Nunito" pitchFamily="2" charset="0"/>
              </a:rPr>
              <a:t>các</a:t>
            </a:r>
            <a:r>
              <a:rPr lang="en-US" sz="2800" b="1" dirty="0">
                <a:latin typeface="Nunito" pitchFamily="2" charset="0"/>
              </a:rPr>
              <a:t> </a:t>
            </a:r>
            <a:r>
              <a:rPr lang="en-US" sz="2800" b="1" dirty="0" err="1">
                <a:latin typeface="Nunito" pitchFamily="2" charset="0"/>
              </a:rPr>
              <a:t>bạn</a:t>
            </a:r>
            <a:r>
              <a:rPr lang="en-US" sz="2800" b="1" dirty="0">
                <a:latin typeface="Nunito" pitchFamily="2" charset="0"/>
              </a:rPr>
              <a:t> </a:t>
            </a:r>
            <a:r>
              <a:rPr lang="en-US" sz="2800" b="1" dirty="0" err="1">
                <a:latin typeface="Nunito" pitchFamily="2" charset="0"/>
              </a:rPr>
              <a:t>mải</a:t>
            </a:r>
            <a:r>
              <a:rPr lang="en-US" sz="2800" b="1" dirty="0">
                <a:latin typeface="Nunito" pitchFamily="2" charset="0"/>
              </a:rPr>
              <a:t> </a:t>
            </a:r>
            <a:r>
              <a:rPr lang="en-US" sz="2800" b="1" dirty="0" err="1">
                <a:latin typeface="Nunito" pitchFamily="2" charset="0"/>
              </a:rPr>
              <a:t>miết</a:t>
            </a:r>
            <a:r>
              <a:rPr lang="en-US" sz="2800" b="1" dirty="0">
                <a:latin typeface="Nunito" pitchFamily="2" charset="0"/>
              </a:rPr>
              <a:t> </a:t>
            </a:r>
            <a:r>
              <a:rPr lang="en-US" sz="2800" b="1" dirty="0" err="1">
                <a:latin typeface="Nunito" pitchFamily="2" charset="0"/>
              </a:rPr>
              <a:t>làm</a:t>
            </a:r>
            <a:r>
              <a:rPr lang="en-US" sz="2800" b="1" dirty="0">
                <a:latin typeface="Nunito" pitchFamily="2" charset="0"/>
              </a:rPr>
              <a:t> </a:t>
            </a:r>
            <a:r>
              <a:rPr lang="en-US" sz="2800" b="1" dirty="0" err="1">
                <a:latin typeface="Nunito" pitchFamily="2" charset="0"/>
              </a:rPr>
              <a:t>bài</a:t>
            </a:r>
            <a:r>
              <a:rPr lang="en-US" sz="2800" b="1" dirty="0">
                <a:latin typeface="Nunito" pitchFamily="2" charset="0"/>
              </a:rPr>
              <a:t> </a:t>
            </a:r>
            <a:r>
              <a:rPr lang="en-US" sz="2800" b="1" dirty="0" err="1">
                <a:latin typeface="Nunito" pitchFamily="2" charset="0"/>
              </a:rPr>
              <a:t>thì</a:t>
            </a:r>
            <a:r>
              <a:rPr lang="en-US" sz="2800" b="1" dirty="0">
                <a:latin typeface="Nunito" pitchFamily="2" charset="0"/>
              </a:rPr>
              <a:t> </a:t>
            </a:r>
            <a:r>
              <a:rPr lang="en-US" sz="2800" b="1" dirty="0" err="1">
                <a:latin typeface="Nunito" pitchFamily="2" charset="0"/>
              </a:rPr>
              <a:t>không</a:t>
            </a:r>
            <a:r>
              <a:rPr lang="en-US" sz="2800" b="1" dirty="0">
                <a:latin typeface="Nunito" pitchFamily="2" charset="0"/>
              </a:rPr>
              <a:t> </a:t>
            </a:r>
            <a:r>
              <a:rPr lang="en-US" sz="2800" b="1" dirty="0" err="1">
                <a:latin typeface="Nunito" pitchFamily="2" charset="0"/>
              </a:rPr>
              <a:t>hiểu</a:t>
            </a:r>
            <a:r>
              <a:rPr lang="en-US" sz="2800" b="1" dirty="0">
                <a:latin typeface="Nunito" pitchFamily="2" charset="0"/>
              </a:rPr>
              <a:t> </a:t>
            </a:r>
            <a:r>
              <a:rPr lang="en-US" sz="2800" b="1" dirty="0" err="1">
                <a:latin typeface="Nunito" pitchFamily="2" charset="0"/>
              </a:rPr>
              <a:t>sao</a:t>
            </a:r>
            <a:r>
              <a:rPr lang="en-US" sz="2800" b="1" dirty="0">
                <a:latin typeface="Nunito" pitchFamily="2" charset="0"/>
              </a:rPr>
              <a:t> </a:t>
            </a:r>
            <a:r>
              <a:rPr lang="en-US" sz="2800" b="1" dirty="0" err="1">
                <a:latin typeface="Nunito" pitchFamily="2" charset="0"/>
              </a:rPr>
              <a:t>Huy-gô</a:t>
            </a:r>
            <a:r>
              <a:rPr lang="en-US" sz="2800" b="1" dirty="0">
                <a:latin typeface="Nunito" pitchFamily="2" charset="0"/>
              </a:rPr>
              <a:t> </a:t>
            </a:r>
            <a:r>
              <a:rPr lang="en-US" sz="2800" b="1" dirty="0" err="1">
                <a:latin typeface="Nunito" pitchFamily="2" charset="0"/>
              </a:rPr>
              <a:t>lại</a:t>
            </a:r>
            <a:r>
              <a:rPr lang="en-US" sz="2800" b="1" dirty="0">
                <a:latin typeface="Nunito" pitchFamily="2" charset="0"/>
              </a:rPr>
              <a:t> </a:t>
            </a:r>
            <a:r>
              <a:rPr lang="en-US" sz="2800" b="1" dirty="0" err="1">
                <a:latin typeface="Nunito" pitchFamily="2" charset="0"/>
              </a:rPr>
              <a:t>ngồi</a:t>
            </a:r>
            <a:r>
              <a:rPr lang="en-US" sz="2800" b="1" dirty="0">
                <a:latin typeface="Nunito" pitchFamily="2" charset="0"/>
              </a:rPr>
              <a:t> </a:t>
            </a:r>
            <a:r>
              <a:rPr lang="en-US" sz="2800" b="1" dirty="0" err="1">
                <a:latin typeface="Nunito" pitchFamily="2" charset="0"/>
              </a:rPr>
              <a:t>cắn</a:t>
            </a:r>
            <a:r>
              <a:rPr lang="en-US" sz="2800" b="1" dirty="0">
                <a:latin typeface="Nunito" pitchFamily="2" charset="0"/>
              </a:rPr>
              <a:t> </a:t>
            </a:r>
            <a:r>
              <a:rPr lang="en-US" sz="2800" b="1" dirty="0" err="1">
                <a:latin typeface="Nunito" pitchFamily="2" charset="0"/>
              </a:rPr>
              <a:t>bút</a:t>
            </a:r>
            <a:r>
              <a:rPr lang="en-US" sz="2800" b="1" dirty="0">
                <a:latin typeface="Nunito" pitchFamily="2" charset="0"/>
              </a:rPr>
              <a:t> </a:t>
            </a:r>
            <a:r>
              <a:rPr lang="en-US" sz="2800" b="1" dirty="0" err="1">
                <a:latin typeface="Nunito" pitchFamily="2" charset="0"/>
              </a:rPr>
              <a:t>từ</a:t>
            </a:r>
            <a:r>
              <a:rPr lang="en-US" sz="2800" b="1" dirty="0">
                <a:latin typeface="Nunito" pitchFamily="2" charset="0"/>
              </a:rPr>
              <a:t> </a:t>
            </a:r>
            <a:r>
              <a:rPr lang="en-US" sz="2800" b="1" dirty="0" err="1">
                <a:latin typeface="Nunito" pitchFamily="2" charset="0"/>
              </a:rPr>
              <a:t>đầu</a:t>
            </a:r>
            <a:r>
              <a:rPr lang="en-US" sz="2800" b="1" dirty="0">
                <a:latin typeface="Nunito" pitchFamily="2" charset="0"/>
              </a:rPr>
              <a:t> </a:t>
            </a:r>
            <a:r>
              <a:rPr lang="en-US" sz="2800" b="1" dirty="0" err="1">
                <a:latin typeface="Nunito" pitchFamily="2" charset="0"/>
              </a:rPr>
              <a:t>giờ</a:t>
            </a:r>
            <a:r>
              <a:rPr lang="en-US" sz="2800" b="1" dirty="0">
                <a:latin typeface="Nunito" pitchFamily="2" charset="0"/>
              </a:rPr>
              <a:t>.</a:t>
            </a:r>
            <a:endParaRPr lang="vi-VN" sz="2800" b="1" dirty="0">
              <a:latin typeface="Nunito" pitchFamily="2" charset="0"/>
              <a:ea typeface="Open Sans" panose="020B0606030504020204" pitchFamily="34" charset="0"/>
              <a:cs typeface="Open Sans" panose="020B0606030504020204" pitchFamily="34" charset="0"/>
            </a:endParaRPr>
          </a:p>
        </p:txBody>
      </p:sp>
      <p:pic>
        <p:nvPicPr>
          <p:cNvPr id="2" name="Picture 1"/>
          <p:cNvPicPr>
            <a:picLocks noChangeAspect="1"/>
          </p:cNvPicPr>
          <p:nvPr/>
        </p:nvPicPr>
        <p:blipFill>
          <a:blip r:embed="rId3"/>
          <a:stretch>
            <a:fillRect/>
          </a:stretch>
        </p:blipFill>
        <p:spPr>
          <a:xfrm>
            <a:off x="4441529" y="3888557"/>
            <a:ext cx="3545987" cy="2837468"/>
          </a:xfrm>
          <a:prstGeom prst="ellipse">
            <a:avLst/>
          </a:prstGeom>
          <a:ln>
            <a:noFill/>
          </a:ln>
          <a:effectLst>
            <a:softEdge rad="112500"/>
          </a:effectLst>
        </p:spPr>
      </p:pic>
      <p:sp>
        <p:nvSpPr>
          <p:cNvPr id="6" name="Cloud 5">
            <a:extLst>
              <a:ext uri="{FF2B5EF4-FFF2-40B4-BE49-F238E27FC236}">
                <a16:creationId xmlns:a16="http://schemas.microsoft.com/office/drawing/2014/main" id="{5B95967D-E221-71F3-A00B-A57A89BFF3F0}"/>
              </a:ext>
            </a:extLst>
          </p:cNvPr>
          <p:cNvSpPr/>
          <p:nvPr/>
        </p:nvSpPr>
        <p:spPr>
          <a:xfrm>
            <a:off x="405095" y="1857860"/>
            <a:ext cx="3016835" cy="1657597"/>
          </a:xfrm>
          <a:prstGeom prst="cloud">
            <a:avLst/>
          </a:prstGeom>
          <a:solidFill>
            <a:srgbClr val="66FF66"/>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F79646">
                    <a:lumMod val="50000"/>
                  </a:srgbClr>
                </a:solidFill>
                <a:latin typeface="Nunito" pitchFamily="2" charset="0"/>
                <a:cs typeface="Baloo 2 SemiBold" pitchFamily="2" charset="0"/>
              </a:rPr>
              <a:t>Đọc</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thầm</a:t>
            </a:r>
            <a:r>
              <a:rPr lang="en-US" sz="2800" dirty="0">
                <a:solidFill>
                  <a:srgbClr val="F79646">
                    <a:lumMod val="50000"/>
                  </a:srgbClr>
                </a:solidFill>
                <a:latin typeface="Nunito" pitchFamily="2" charset="0"/>
                <a:cs typeface="Baloo 2 SemiBold" pitchFamily="2" charset="0"/>
              </a:rPr>
              <a:t> </a:t>
            </a:r>
            <a:r>
              <a:rPr lang="en-US" sz="2800" dirty="0" err="1">
                <a:solidFill>
                  <a:srgbClr val="F79646">
                    <a:lumMod val="50000"/>
                  </a:srgbClr>
                </a:solidFill>
                <a:latin typeface="Nunito" pitchFamily="2" charset="0"/>
                <a:cs typeface="Baloo 2 SemiBold" pitchFamily="2" charset="0"/>
              </a:rPr>
              <a:t>đoạn</a:t>
            </a:r>
            <a:r>
              <a:rPr lang="en-US" sz="2800" dirty="0">
                <a:solidFill>
                  <a:srgbClr val="F79646">
                    <a:lumMod val="50000"/>
                  </a:srgbClr>
                </a:solidFill>
                <a:latin typeface="Nunito" pitchFamily="2" charset="0"/>
                <a:cs typeface="Baloo 2 SemiBold" pitchFamily="2" charset="0"/>
              </a:rPr>
              <a:t> 2</a:t>
            </a:r>
          </a:p>
        </p:txBody>
      </p:sp>
    </p:spTree>
    <p:extLst>
      <p:ext uri="{BB962C8B-B14F-4D97-AF65-F5344CB8AC3E}">
        <p14:creationId xmlns:p14="http://schemas.microsoft.com/office/powerpoint/2010/main" val="376226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0" presetClass="exit" presetSubtype="0" fill="hold" grpId="1" nodeType="with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6"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578460" y="527396"/>
            <a:ext cx="10426302"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en-US" sz="2800" b="1" dirty="0" err="1">
                <a:solidFill>
                  <a:srgbClr val="002060"/>
                </a:solidFill>
                <a:latin typeface="Nunito Black" pitchFamily="2" charset="0"/>
                <a:ea typeface="Open Sans" panose="020B0606030504020204" pitchFamily="34" charset="0"/>
                <a:cs typeface="Open Sans" panose="020B0606030504020204" pitchFamily="34" charset="0"/>
              </a:rPr>
              <a:t>Câu</a:t>
            </a:r>
            <a:r>
              <a:rPr lang="en-US" sz="2800" b="1" dirty="0">
                <a:solidFill>
                  <a:srgbClr val="002060"/>
                </a:solidFill>
                <a:latin typeface="Nunito Black" pitchFamily="2" charset="0"/>
                <a:ea typeface="Open Sans" panose="020B0606030504020204" pitchFamily="34" charset="0"/>
                <a:cs typeface="Open Sans" panose="020B0606030504020204" pitchFamily="34" charset="0"/>
              </a:rPr>
              <a:t> 3</a:t>
            </a:r>
            <a:r>
              <a:rPr lang="en-US" sz="2800" dirty="0">
                <a:solidFill>
                  <a:srgbClr val="002060"/>
                </a:solidFill>
                <a:latin typeface="Nunito Black" pitchFamily="2" charset="0"/>
                <a:ea typeface="Open Sans" panose="020B0606030504020204" pitchFamily="34" charset="0"/>
                <a:cs typeface="Open Sans" panose="020B0606030504020204" pitchFamily="34"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thầy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giáo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lại</a:t>
            </a:r>
            <a:r>
              <a:rPr lang="en-US" sz="2800" b="1" dirty="0">
                <a:solidFill>
                  <a:srgbClr val="002060"/>
                </a:solidFill>
                <a:latin typeface="Nunito Black" pitchFamily="2" charset="0"/>
              </a:rPr>
              <a:t> reo </a:t>
            </a:r>
            <a:r>
              <a:rPr lang="en-US" sz="2800" b="1" dirty="0" err="1">
                <a:solidFill>
                  <a:srgbClr val="002060"/>
                </a:solidFill>
                <a:latin typeface="Nunito Black" pitchFamily="2" charset="0"/>
              </a:rPr>
              <a:t>lên</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khi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xem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bài</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của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Vích</a:t>
            </a:r>
            <a:r>
              <a:rPr lang="en-US" sz="2800" b="1" dirty="0">
                <a:solidFill>
                  <a:srgbClr val="002060"/>
                </a:solidFill>
                <a:latin typeface="Nunito Black" pitchFamily="2" charset="0"/>
              </a:rPr>
              <a:t>-to </a:t>
            </a:r>
            <a:r>
              <a:rPr lang="en-US" sz="2800" b="1" dirty="0" err="1">
                <a:solidFill>
                  <a:srgbClr val="002060"/>
                </a:solidFill>
                <a:latin typeface="Nunito Black" pitchFamily="2" charset="0"/>
              </a:rPr>
              <a:t>Huy-gô</a:t>
            </a:r>
            <a:r>
              <a:rPr lang="en-US" sz="2800" b="1" dirty="0">
                <a:solidFill>
                  <a:srgbClr val="002060"/>
                </a:solidFill>
                <a:latin typeface="Nunito Black" pitchFamily="2" charset="0"/>
              </a:rPr>
              <a:t>?</a:t>
            </a:r>
            <a:endParaRPr lang="en-US" sz="2800" b="1" dirty="0">
              <a:solidFill>
                <a:srgbClr val="002060"/>
              </a:solidFill>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025696" y="1758407"/>
            <a:ext cx="7646964" cy="578882"/>
          </a:xfrm>
          <a:prstGeom prst="flowChartAlternateProcess">
            <a:avLst/>
          </a:prstGeom>
          <a:solidFill>
            <a:srgbClr val="FFFFCC"/>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a. </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nộp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bài</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giờ</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7B2A38E4-705C-7B90-47F4-A9EBBF2D6210}"/>
              </a:ext>
            </a:extLst>
          </p:cNvPr>
          <p:cNvSpPr txBox="1"/>
          <p:nvPr/>
        </p:nvSpPr>
        <p:spPr>
          <a:xfrm>
            <a:off x="1025694" y="2929202"/>
            <a:ext cx="7646966" cy="578882"/>
          </a:xfrm>
          <a:prstGeom prst="flowChartAlternateProcess">
            <a:avLst/>
          </a:prstGeom>
          <a:solidFill>
            <a:schemeClr val="accent5">
              <a:lumMod val="20000"/>
              <a:lumOff val="8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b. </a:t>
            </a:r>
            <a:r>
              <a:rPr lang="en-US" sz="2800" b="1" dirty="0" err="1">
                <a:solidFill>
                  <a:srgbClr val="00B050"/>
                </a:solidFill>
                <a:latin typeface="Nunito Black" pitchFamily="2" charset="0"/>
              </a:rPr>
              <a:t>Vì</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Huy-gô</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làm</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đúng</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đáp</a:t>
            </a:r>
            <a:r>
              <a:rPr lang="en-US" sz="2800" b="1" dirty="0">
                <a:solidFill>
                  <a:srgbClr val="00B050"/>
                </a:solidFill>
                <a:latin typeface="Nunito Black" pitchFamily="2" charset="0"/>
              </a:rPr>
              <a:t> </a:t>
            </a:r>
            <a:r>
              <a:rPr lang="en-US" sz="2800" b="1" dirty="0" err="1">
                <a:solidFill>
                  <a:srgbClr val="00B050"/>
                </a:solidFill>
                <a:latin typeface="Nunito Black" pitchFamily="2" charset="0"/>
              </a:rPr>
              <a:t>số</a:t>
            </a:r>
            <a:r>
              <a:rPr lang="en-US" sz="2800" b="1" dirty="0">
                <a:solidFill>
                  <a:srgbClr val="00B050"/>
                </a:solidFill>
                <a:latin typeface="Nunito Black" pitchFamily="2" charset="0"/>
              </a:rPr>
              <a:t>.</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02C03CB3-389D-379B-4D55-FAE8CB9196C1}"/>
              </a:ext>
            </a:extLst>
          </p:cNvPr>
          <p:cNvSpPr txBox="1"/>
          <p:nvPr/>
        </p:nvSpPr>
        <p:spPr>
          <a:xfrm>
            <a:off x="1025694" y="4174749"/>
            <a:ext cx="8165440" cy="578882"/>
          </a:xfrm>
          <a:prstGeom prst="flowChartAlternateProcess">
            <a:avLst/>
          </a:prstGeom>
          <a:solidFill>
            <a:schemeClr val="accent6">
              <a:lumMod val="40000"/>
              <a:lumOff val="60000"/>
            </a:schemeClr>
          </a:solidFill>
          <a:ln w="28575">
            <a:solidFill>
              <a:schemeClr val="bg1"/>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800" b="1" dirty="0">
                <a:solidFill>
                  <a:srgbClr val="00B050"/>
                </a:solidFill>
                <a:latin typeface="Nunito Black" pitchFamily="2" charset="0"/>
                <a:ea typeface="Open Sans" panose="020B0606030504020204" pitchFamily="34" charset="0"/>
                <a:cs typeface="Open Sans" panose="020B0606030504020204" pitchFamily="34" charset="0"/>
              </a:rPr>
              <a:t>c. </a:t>
            </a:r>
            <a:r>
              <a:rPr lang="vi-VN" sz="2800" b="1" dirty="0">
                <a:solidFill>
                  <a:srgbClr val="00B050"/>
                </a:solidFill>
                <a:latin typeface="Nunito Black" pitchFamily="2" charset="0"/>
              </a:rPr>
              <a:t>Vì lời giải toán được Huy-gô viết bằng thơ.</a:t>
            </a:r>
            <a:endParaRPr lang="en-US" sz="2800" b="1" dirty="0">
              <a:solidFill>
                <a:srgbClr val="00B050"/>
              </a:solidFill>
              <a:latin typeface="Nunito Black" pitchFamily="2" charset="0"/>
              <a:ea typeface="Open Sans" panose="020B0606030504020204" pitchFamily="34" charset="0"/>
              <a:cs typeface="Open Sans" panose="020B0606030504020204" pitchFamily="34" charset="0"/>
            </a:endParaRPr>
          </a:p>
        </p:txBody>
      </p:sp>
      <p:pic>
        <p:nvPicPr>
          <p:cNvPr id="8" name="Picture 7"/>
          <p:cNvPicPr>
            <a:picLocks noChangeAspect="1"/>
          </p:cNvPicPr>
          <p:nvPr/>
        </p:nvPicPr>
        <p:blipFill>
          <a:blip r:embed="rId3"/>
          <a:stretch>
            <a:fillRect/>
          </a:stretch>
        </p:blipFill>
        <p:spPr>
          <a:xfrm>
            <a:off x="7516307" y="1319144"/>
            <a:ext cx="4675693" cy="3119465"/>
          </a:xfrm>
          <a:prstGeom prst="ellipse">
            <a:avLst/>
          </a:prstGeom>
          <a:ln>
            <a:noFill/>
          </a:ln>
          <a:effectLst>
            <a:softEdge rad="112500"/>
          </a:effectLst>
        </p:spPr>
      </p:pic>
      <p:sp>
        <p:nvSpPr>
          <p:cNvPr id="4" name="Oval 3"/>
          <p:cNvSpPr/>
          <p:nvPr/>
        </p:nvSpPr>
        <p:spPr>
          <a:xfrm>
            <a:off x="1025694" y="4174749"/>
            <a:ext cx="527901" cy="536520"/>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latin typeface="Nunito Black" pitchFamily="2" charset="0"/>
            </a:endParaRPr>
          </a:p>
        </p:txBody>
      </p:sp>
    </p:spTree>
    <p:extLst>
      <p:ext uri="{BB962C8B-B14F-4D97-AF65-F5344CB8AC3E}">
        <p14:creationId xmlns:p14="http://schemas.microsoft.com/office/powerpoint/2010/main" val="351634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7" grpId="1"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1D63790-68FE-32CA-6AFA-0C82DF8E3878}"/>
              </a:ext>
            </a:extLst>
          </p:cNvPr>
          <p:cNvSpPr txBox="1"/>
          <p:nvPr/>
        </p:nvSpPr>
        <p:spPr>
          <a:xfrm>
            <a:off x="371069" y="465117"/>
            <a:ext cx="10856253" cy="1055608"/>
          </a:xfrm>
          <a:prstGeom prst="roundRect">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dirty="0">
                <a:latin typeface="Nunito Black" pitchFamily="2" charset="0"/>
                <a:ea typeface="Open Sans" panose="020B0606030504020204" pitchFamily="34" charset="0"/>
                <a:cs typeface="Open Sans" panose="020B0606030504020204" pitchFamily="34" charset="0"/>
              </a:rPr>
              <a:t>Câu </a:t>
            </a:r>
            <a:r>
              <a:rPr lang="en-US" sz="2800" b="1" dirty="0">
                <a:latin typeface="Nunito Black" pitchFamily="2" charset="0"/>
                <a:ea typeface="Open Sans" panose="020B0606030504020204" pitchFamily="34" charset="0"/>
                <a:cs typeface="Open Sans" panose="020B0606030504020204" pitchFamily="34" charset="0"/>
              </a:rPr>
              <a:t>4</a:t>
            </a:r>
            <a:r>
              <a:rPr lang="en-US" sz="2800" dirty="0">
                <a:latin typeface="Nunito Black" pitchFamily="2" charset="0"/>
                <a:ea typeface="Open Sans" panose="020B0606030504020204" pitchFamily="34" charset="0"/>
                <a:cs typeface="Open Sans" panose="020B0606030504020204" pitchFamily="34" charset="0"/>
              </a:rPr>
              <a:t>: </a:t>
            </a:r>
            <a:r>
              <a:rPr lang="vi-VN" sz="2800" b="1" dirty="0">
                <a:latin typeface="Nunito Black" pitchFamily="2" charset="0"/>
              </a:rPr>
              <a:t>Qua giờ kiểm tra Toán, em thấy Huy-gô là người thế nào?</a:t>
            </a:r>
            <a:endParaRPr lang="vi-VN" sz="2800" b="1" dirty="0">
              <a:latin typeface="Nunito Black" pitchFamily="2"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99C7461-5DB4-74E9-B3D5-A6AD0882DE90}"/>
              </a:ext>
            </a:extLst>
          </p:cNvPr>
          <p:cNvSpPr txBox="1"/>
          <p:nvPr/>
        </p:nvSpPr>
        <p:spPr>
          <a:xfrm>
            <a:off x="1078080" y="1750913"/>
            <a:ext cx="9979562" cy="1532334"/>
          </a:xfrm>
          <a:prstGeom prst="flowChartAlternateProcess">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b="1" dirty="0">
                <a:solidFill>
                  <a:srgbClr val="C00000"/>
                </a:solidFill>
                <a:latin typeface="Nunito Black" pitchFamily="2" charset="0"/>
              </a:rPr>
              <a:t>Qua giờ kiểm tra Toán, em thấy Vích-to Huy-gô không chỉ là một cậu bé thông minh mà còn là một người có năng khiếu thơ ca.</a:t>
            </a:r>
            <a:endParaRPr lang="vi-VN" sz="2800" b="1" dirty="0">
              <a:solidFill>
                <a:srgbClr val="C00000"/>
              </a:solidFill>
              <a:latin typeface="Nunito Black" pitchFamily="2" charset="0"/>
              <a:ea typeface="Open Sans" panose="020B0606030504020204" pitchFamily="34" charset="0"/>
              <a:cs typeface="Open Sans" panose="020B0606030504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3281" b="90313" l="2266" r="99375">
                        <a14:foregroundMark x1="24922" y1="23594" x2="35859" y2="40234"/>
                        <a14:foregroundMark x1="63203" y1="32188" x2="77734" y2="38281"/>
                        <a14:foregroundMark x1="59453" y1="9922" x2="80234" y2="31172"/>
                        <a14:foregroundMark x1="64922" y1="21875" x2="68672" y2="26797"/>
                        <a14:foregroundMark x1="28359" y1="13047" x2="35078" y2="27266"/>
                        <a14:foregroundMark x1="15703" y1="27266" x2="28203" y2="40469"/>
                      </a14:backgroundRemoval>
                    </a14:imgEffect>
                  </a14:imgLayer>
                </a14:imgProps>
              </a:ext>
            </a:extLst>
          </a:blip>
          <a:stretch>
            <a:fillRect/>
          </a:stretch>
        </p:blipFill>
        <p:spPr>
          <a:xfrm>
            <a:off x="3393650" y="3355237"/>
            <a:ext cx="5772995" cy="3689305"/>
          </a:xfrm>
          <a:prstGeom prst="rect">
            <a:avLst/>
          </a:prstGeom>
        </p:spPr>
      </p:pic>
    </p:spTree>
    <p:extLst>
      <p:ext uri="{BB962C8B-B14F-4D97-AF65-F5344CB8AC3E}">
        <p14:creationId xmlns:p14="http://schemas.microsoft.com/office/powerpoint/2010/main" val="122304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alpha val="9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Effect>
                      <a14:saturation sat="101000"/>
                    </a14:imgEffect>
                    <a14:imgEffect>
                      <a14:brightnessContrast bright="20000" contrast="-20000"/>
                    </a14:imgEffect>
                  </a14:imgLayer>
                </a14:imgProps>
              </a:ext>
            </a:extLst>
          </a:blip>
          <a:stretch>
            <a:fillRect/>
          </a:stretch>
        </p:blipFill>
        <p:spPr>
          <a:xfrm>
            <a:off x="333829" y="1736306"/>
            <a:ext cx="11858172" cy="5121693"/>
          </a:xfrm>
          <a:prstGeom prst="rect">
            <a:avLst/>
          </a:prstGeom>
        </p:spPr>
      </p:pic>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4"/>
          <a:stretch>
            <a:fillRect/>
          </a:stretch>
        </p:blipFill>
        <p:spPr>
          <a:xfrm>
            <a:off x="81718" y="15240"/>
            <a:ext cx="957155" cy="762066"/>
          </a:xfrm>
          <a:prstGeom prst="rect">
            <a:avLst/>
          </a:prstGeom>
        </p:spPr>
      </p:pic>
      <p:sp>
        <p:nvSpPr>
          <p:cNvPr id="7" name="TextBox 6">
            <a:extLst>
              <a:ext uri="{FF2B5EF4-FFF2-40B4-BE49-F238E27FC236}">
                <a16:creationId xmlns:a16="http://schemas.microsoft.com/office/drawing/2014/main" id="{919508D3-EA67-D284-EF4A-E7A6B5E21124}"/>
              </a:ext>
            </a:extLst>
          </p:cNvPr>
          <p:cNvSpPr txBox="1"/>
          <p:nvPr/>
        </p:nvSpPr>
        <p:spPr>
          <a:xfrm>
            <a:off x="8865666" y="84842"/>
            <a:ext cx="3207657" cy="715089"/>
          </a:xfrm>
          <a:prstGeom prst="roundRect">
            <a:avLst/>
          </a:prstGeom>
          <a:solidFill>
            <a:srgbClr val="FFFFCC"/>
          </a:solidFill>
          <a:ln w="28575">
            <a:solidFill>
              <a:srgbClr val="217875"/>
            </a:solidFill>
            <a:prstDash val="sysDash"/>
          </a:ln>
        </p:spPr>
        <p:txBody>
          <a:bodyPr wrap="square">
            <a:spAutoFit/>
          </a:bodyPr>
          <a:lstStyle/>
          <a:p>
            <a:pPr algn="ctr"/>
            <a:r>
              <a:rPr lang="en-US" sz="3600" dirty="0" err="1">
                <a:solidFill>
                  <a:srgbClr val="FF0000"/>
                </a:solidFill>
                <a:latin typeface="Baloo 2 SemiBold" pitchFamily="2" charset="0"/>
                <a:cs typeface="Baloo 2 SemiBold" pitchFamily="2" charset="0"/>
              </a:rPr>
              <a:t>Luyện</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đọc</a:t>
            </a:r>
            <a:r>
              <a:rPr lang="en-US" sz="3600" dirty="0">
                <a:solidFill>
                  <a:srgbClr val="FF0000"/>
                </a:solidFill>
                <a:latin typeface="Baloo 2 SemiBold" pitchFamily="2" charset="0"/>
                <a:cs typeface="Baloo 2 SemiBold" pitchFamily="2" charset="0"/>
              </a:rPr>
              <a:t> </a:t>
            </a:r>
            <a:r>
              <a:rPr lang="en-US" sz="3600" dirty="0" err="1">
                <a:solidFill>
                  <a:srgbClr val="FF0000"/>
                </a:solidFill>
                <a:latin typeface="Baloo 2 SemiBold" pitchFamily="2" charset="0"/>
                <a:cs typeface="Baloo 2 SemiBold" pitchFamily="2" charset="0"/>
              </a:rPr>
              <a:t>lại</a:t>
            </a:r>
            <a:endParaRPr lang="en-US" sz="3600" dirty="0">
              <a:solidFill>
                <a:srgbClr val="FF0000"/>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id="{568E8B30-18EB-CEA4-1536-86D0768112CA}"/>
              </a:ext>
            </a:extLst>
          </p:cNvPr>
          <p:cNvSpPr txBox="1"/>
          <p:nvPr/>
        </p:nvSpPr>
        <p:spPr>
          <a:xfrm>
            <a:off x="409242" y="15240"/>
            <a:ext cx="11487385" cy="7201972"/>
          </a:xfrm>
          <a:prstGeom prst="rect">
            <a:avLst/>
          </a:prstGeom>
          <a:noFill/>
        </p:spPr>
        <p:txBody>
          <a:bodyPr wrap="square">
            <a:spAutoFit/>
          </a:bodyPr>
          <a:lstStyle/>
          <a:p>
            <a:pPr algn="ctr"/>
            <a:endParaRPr lang="en-US" sz="2000" dirty="0">
              <a:solidFill>
                <a:srgbClr val="002060"/>
              </a:solidFill>
              <a:latin typeface="Baloo 2 ExtraBold" pitchFamily="2" charset="0"/>
              <a:cs typeface="Baloo 2 ExtraBold" pitchFamily="2" charset="0"/>
            </a:endParaRPr>
          </a:p>
          <a:p>
            <a:pPr algn="ctr"/>
            <a:r>
              <a:rPr lang="en-US" sz="4000" dirty="0" err="1">
                <a:solidFill>
                  <a:srgbClr val="FF0000"/>
                </a:solidFill>
                <a:latin typeface="Baloo 2 ExtraBold" pitchFamily="2" charset="0"/>
                <a:cs typeface="Baloo 2 ExtraBold" pitchFamily="2" charset="0"/>
              </a:rPr>
              <a:t>Lời</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giải</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toán</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đặc</a:t>
            </a:r>
            <a:r>
              <a:rPr lang="en-US" sz="4000" dirty="0">
                <a:solidFill>
                  <a:srgbClr val="FF0000"/>
                </a:solidFill>
                <a:latin typeface="Baloo 2 ExtraBold" pitchFamily="2" charset="0"/>
                <a:cs typeface="Baloo 2 ExtraBold" pitchFamily="2" charset="0"/>
              </a:rPr>
              <a:t> </a:t>
            </a:r>
            <a:r>
              <a:rPr lang="en-US" sz="4000" dirty="0" err="1">
                <a:solidFill>
                  <a:srgbClr val="FF0000"/>
                </a:solidFill>
                <a:latin typeface="Baloo 2 ExtraBold" pitchFamily="2" charset="0"/>
                <a:cs typeface="Baloo 2 ExtraBold" pitchFamily="2" charset="0"/>
              </a:rPr>
              <a:t>biệt</a:t>
            </a:r>
            <a:endParaRPr lang="en-US" sz="4000" b="0" i="0" dirty="0">
              <a:solidFill>
                <a:srgbClr val="FF0000"/>
              </a:solidFill>
              <a:effectLst/>
              <a:latin typeface="Baloo 2 ExtraBold" pitchFamily="2" charset="0"/>
              <a:cs typeface="Baloo 2 ExtraBold" pitchFamily="2" charset="0"/>
            </a:endParaRPr>
          </a:p>
          <a:p>
            <a:pPr lvl="0" algn="just"/>
            <a:r>
              <a:rPr lang="en-US" sz="2000" dirty="0">
                <a:solidFill>
                  <a:srgbClr val="002060"/>
                </a:solidFill>
                <a:latin typeface="Baloo 2 ExtraBold" pitchFamily="2" charset="0"/>
                <a:cs typeface="Baloo 2 ExtraBold" pitchFamily="2" charset="0"/>
              </a:rPr>
              <a:t>	</a:t>
            </a:r>
            <a:r>
              <a:rPr lang="en-US" sz="2800" dirty="0">
                <a:solidFill>
                  <a:srgbClr val="002060"/>
                </a:solidFill>
                <a:latin typeface="Nunito" pitchFamily="2" charset="0"/>
              </a:rPr>
              <a:t> </a:t>
            </a:r>
            <a:r>
              <a:rPr lang="vi-VN" sz="2400" dirty="0">
                <a:solidFill>
                  <a:srgbClr val="002060"/>
                </a:solidFill>
                <a:latin typeface="Nunito" pitchFamily="2" charset="0"/>
              </a:rPr>
              <a:t>Vích-to Huy-gô bộc lộ tài năng thơ ca của mình từ rất sớm. Hồi còn là học sinh tiểu học, cậu học chăm, thông minh, giỏi đều các môn.</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Một lần, vào giờ kiểm tra Toán cuối năm, trong khi các bạn khác mải miết làm bài thì không hiểu sao Huy-gô lại ngồi cắn bút từ đầu</a:t>
            </a:r>
            <a:r>
              <a:rPr lang="en-US" sz="2400" dirty="0">
                <a:solidFill>
                  <a:srgbClr val="002060"/>
                </a:solidFill>
                <a:latin typeface="Nunito" pitchFamily="2" charset="0"/>
              </a:rPr>
              <a:t> </a:t>
            </a:r>
            <a:r>
              <a:rPr lang="vi-VN" sz="2400" dirty="0">
                <a:solidFill>
                  <a:srgbClr val="002060"/>
                </a:solidFill>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lang="en-US" sz="2400" dirty="0">
              <a:solidFill>
                <a:srgbClr val="002060"/>
              </a:solidFill>
              <a:latin typeface="Nunito" pitchFamily="2" charset="0"/>
            </a:endParaRPr>
          </a:p>
          <a:p>
            <a:pPr lvl="0" algn="just"/>
            <a:r>
              <a:rPr lang="en-US" sz="2400" dirty="0">
                <a:solidFill>
                  <a:srgbClr val="002060"/>
                </a:solidFill>
                <a:latin typeface="Nunito" pitchFamily="2" charset="0"/>
                <a:cs typeface="Baloo 2 ExtraBold" pitchFamily="2" charset="0"/>
              </a:rPr>
              <a:t>           </a:t>
            </a:r>
            <a:r>
              <a:rPr lang="vi-VN" sz="2400" dirty="0">
                <a:solidFill>
                  <a:srgbClr val="002060"/>
                </a:solidFill>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lvl="0" algn="just"/>
            <a:r>
              <a:rPr lang="en-US" sz="2400" dirty="0">
                <a:solidFill>
                  <a:srgbClr val="002060"/>
                </a:solidFill>
                <a:latin typeface="Nunito" pitchFamily="2" charset="0"/>
              </a:rPr>
              <a:t>          </a:t>
            </a:r>
            <a:r>
              <a:rPr lang="vi-VN" sz="2400" dirty="0">
                <a:solidFill>
                  <a:srgbClr val="002060"/>
                </a:solidFill>
                <a:latin typeface="Nunito" pitchFamily="2" charset="0"/>
              </a:rPr>
              <a:t>- Lời giải bài toán được viết bằng thơ! À, ra thế!</a:t>
            </a:r>
          </a:p>
          <a:p>
            <a:pPr lvl="0" algn="just"/>
            <a:r>
              <a:rPr lang="en-US" sz="2400" dirty="0">
                <a:solidFill>
                  <a:srgbClr val="002060"/>
                </a:solidFill>
                <a:latin typeface="Nunito" pitchFamily="2" charset="0"/>
              </a:rPr>
              <a:t>          </a:t>
            </a:r>
            <a:r>
              <a:rPr lang="en-US" sz="2400" dirty="0" err="1">
                <a:solidFill>
                  <a:srgbClr val="002060"/>
                </a:solidFill>
                <a:latin typeface="Nunito" pitchFamily="2" charset="0"/>
              </a:rPr>
              <a:t>Sau</a:t>
            </a:r>
            <a:r>
              <a:rPr lang="en-US" sz="2400" dirty="0">
                <a:solidFill>
                  <a:srgbClr val="002060"/>
                </a:solidFill>
                <a:latin typeface="Nunito" pitchFamily="2" charset="0"/>
              </a:rPr>
              <a:t> </a:t>
            </a:r>
            <a:r>
              <a:rPr lang="en-US" sz="2400" dirty="0" err="1">
                <a:solidFill>
                  <a:srgbClr val="002060"/>
                </a:solidFill>
                <a:latin typeface="Nunito" pitchFamily="2" charset="0"/>
              </a:rPr>
              <a:t>này</a:t>
            </a:r>
            <a:r>
              <a:rPr lang="en-US" sz="2400" dirty="0">
                <a:solidFill>
                  <a:srgbClr val="002060"/>
                </a:solidFill>
                <a:latin typeface="Nunito" pitchFamily="2" charset="0"/>
              </a:rPr>
              <a:t>, </a:t>
            </a:r>
            <a:r>
              <a:rPr lang="vi-VN" sz="2400" dirty="0">
                <a:solidFill>
                  <a:srgbClr val="002060"/>
                </a:solidFill>
                <a:latin typeface="Nunito" pitchFamily="2" charset="0"/>
              </a:rPr>
              <a:t>Vích-to Huy-gô </a:t>
            </a:r>
            <a:r>
              <a:rPr lang="en-US" sz="2400" dirty="0" err="1">
                <a:solidFill>
                  <a:srgbClr val="002060"/>
                </a:solidFill>
                <a:latin typeface="Nunito" pitchFamily="2" charset="0"/>
              </a:rPr>
              <a:t>đã</a:t>
            </a:r>
            <a:r>
              <a:rPr lang="en-US" sz="2400" dirty="0">
                <a:solidFill>
                  <a:srgbClr val="002060"/>
                </a:solidFill>
                <a:latin typeface="Nunito" pitchFamily="2" charset="0"/>
              </a:rPr>
              <a:t> </a:t>
            </a:r>
            <a:r>
              <a:rPr lang="en-US" sz="2400" dirty="0" err="1">
                <a:solidFill>
                  <a:srgbClr val="002060"/>
                </a:solidFill>
                <a:latin typeface="Nunito" pitchFamily="2" charset="0"/>
              </a:rPr>
              <a:t>trở</a:t>
            </a:r>
            <a:r>
              <a:rPr lang="en-US" sz="2400" dirty="0">
                <a:solidFill>
                  <a:srgbClr val="002060"/>
                </a:solidFill>
                <a:latin typeface="Nunito" pitchFamily="2" charset="0"/>
              </a:rPr>
              <a:t> </a:t>
            </a:r>
            <a:r>
              <a:rPr lang="en-US" sz="2400" dirty="0" err="1">
                <a:solidFill>
                  <a:srgbClr val="002060"/>
                </a:solidFill>
                <a:latin typeface="Nunito" pitchFamily="2" charset="0"/>
              </a:rPr>
              <a:t>thành</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văn</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thơ</a:t>
            </a:r>
            <a:r>
              <a:rPr lang="en-US" sz="2400" dirty="0">
                <a:solidFill>
                  <a:srgbClr val="002060"/>
                </a:solidFill>
                <a:latin typeface="Nunito" pitchFamily="2" charset="0"/>
              </a:rPr>
              <a:t>, </a:t>
            </a:r>
            <a:r>
              <a:rPr lang="en-US" sz="2400" dirty="0" err="1">
                <a:solidFill>
                  <a:srgbClr val="002060"/>
                </a:solidFill>
                <a:latin typeface="Nunito" pitchFamily="2" charset="0"/>
              </a:rPr>
              <a:t>nhà</a:t>
            </a:r>
            <a:r>
              <a:rPr lang="en-US" sz="2400" dirty="0">
                <a:solidFill>
                  <a:srgbClr val="002060"/>
                </a:solidFill>
                <a:latin typeface="Nunito" pitchFamily="2" charset="0"/>
              </a:rPr>
              <a:t> </a:t>
            </a:r>
            <a:r>
              <a:rPr lang="en-US" sz="2400" dirty="0" err="1">
                <a:solidFill>
                  <a:srgbClr val="002060"/>
                </a:solidFill>
                <a:latin typeface="Nunito" pitchFamily="2" charset="0"/>
              </a:rPr>
              <a:t>viết</a:t>
            </a:r>
            <a:r>
              <a:rPr lang="en-US" sz="2400" dirty="0">
                <a:solidFill>
                  <a:srgbClr val="002060"/>
                </a:solidFill>
                <a:latin typeface="Nunito" pitchFamily="2" charset="0"/>
              </a:rPr>
              <a:t> </a:t>
            </a:r>
            <a:r>
              <a:rPr lang="en-US" sz="2400" dirty="0" err="1">
                <a:solidFill>
                  <a:srgbClr val="002060"/>
                </a:solidFill>
                <a:latin typeface="Nunito" pitchFamily="2" charset="0"/>
              </a:rPr>
              <a:t>kịch</a:t>
            </a:r>
            <a:r>
              <a:rPr lang="en-US" sz="2400" dirty="0">
                <a:solidFill>
                  <a:srgbClr val="002060"/>
                </a:solidFill>
                <a:latin typeface="Nunito" pitchFamily="2" charset="0"/>
              </a:rPr>
              <a:t> </a:t>
            </a:r>
            <a:r>
              <a:rPr lang="en-US" sz="2400" dirty="0" err="1">
                <a:solidFill>
                  <a:srgbClr val="002060"/>
                </a:solidFill>
                <a:latin typeface="Nunito" pitchFamily="2" charset="0"/>
              </a:rPr>
              <a:t>nổi</a:t>
            </a:r>
            <a:r>
              <a:rPr lang="en-US" sz="2400" dirty="0">
                <a:solidFill>
                  <a:srgbClr val="002060"/>
                </a:solidFill>
                <a:latin typeface="Nunito" pitchFamily="2" charset="0"/>
              </a:rPr>
              <a:t> </a:t>
            </a:r>
            <a:r>
              <a:rPr lang="en-US" sz="2400" dirty="0" err="1">
                <a:solidFill>
                  <a:srgbClr val="002060"/>
                </a:solidFill>
                <a:latin typeface="Nunito" pitchFamily="2" charset="0"/>
              </a:rPr>
              <a:t>tiếng</a:t>
            </a:r>
            <a:r>
              <a:rPr lang="en-US" sz="2400" dirty="0">
                <a:solidFill>
                  <a:srgbClr val="002060"/>
                </a:solidFill>
                <a:latin typeface="Nunito" pitchFamily="2" charset="0"/>
              </a:rPr>
              <a:t> </a:t>
            </a:r>
            <a:r>
              <a:rPr lang="en-US" sz="2400" dirty="0" err="1">
                <a:solidFill>
                  <a:srgbClr val="002060"/>
                </a:solidFill>
                <a:latin typeface="Nunito" pitchFamily="2" charset="0"/>
              </a:rPr>
              <a:t>thế</a:t>
            </a:r>
            <a:r>
              <a:rPr lang="en-US" sz="2400" dirty="0">
                <a:solidFill>
                  <a:srgbClr val="002060"/>
                </a:solidFill>
                <a:latin typeface="Nunito" pitchFamily="2" charset="0"/>
              </a:rPr>
              <a:t> </a:t>
            </a:r>
            <a:r>
              <a:rPr lang="en-US" sz="2400" dirty="0" err="1">
                <a:solidFill>
                  <a:srgbClr val="002060"/>
                </a:solidFill>
                <a:latin typeface="Nunito" pitchFamily="2" charset="0"/>
              </a:rPr>
              <a:t>giới</a:t>
            </a:r>
            <a:r>
              <a:rPr lang="en-US" sz="2400" dirty="0">
                <a:solidFill>
                  <a:srgbClr val="002060"/>
                </a:solidFill>
                <a:latin typeface="Nunito" pitchFamily="2" charset="0"/>
              </a:rPr>
              <a:t>. </a:t>
            </a:r>
          </a:p>
          <a:p>
            <a:pPr lvl="0" algn="r"/>
            <a:r>
              <a:rPr lang="vi-VN" sz="2400" i="1" dirty="0">
                <a:solidFill>
                  <a:srgbClr val="002060"/>
                </a:solidFill>
                <a:latin typeface="Nunito" pitchFamily="2" charset="0"/>
              </a:rPr>
              <a:t>(Theo Kể chuyện danh nhân thế giới)</a:t>
            </a:r>
          </a:p>
          <a:p>
            <a:pPr lvl="0" algn="just"/>
            <a:endParaRPr lang="en-US" dirty="0">
              <a:solidFill>
                <a:srgbClr val="002060"/>
              </a:solidFill>
              <a:latin typeface="Baloo 2 ExtraBold" pitchFamily="2" charset="0"/>
              <a:cs typeface="Baloo 2 ExtraBold" pitchFamily="2" charset="0"/>
            </a:endParaRPr>
          </a:p>
        </p:txBody>
      </p:sp>
    </p:spTree>
    <p:extLst>
      <p:ext uri="{BB962C8B-B14F-4D97-AF65-F5344CB8AC3E}">
        <p14:creationId xmlns:p14="http://schemas.microsoft.com/office/powerpoint/2010/main" val="297389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0997A9-F37D-BF48-DFED-40EC0C0F8556}"/>
              </a:ext>
            </a:extLst>
          </p:cNvPr>
          <p:cNvSpPr txBox="1"/>
          <p:nvPr/>
        </p:nvSpPr>
        <p:spPr>
          <a:xfrm>
            <a:off x="6457361" y="2551400"/>
            <a:ext cx="5950869" cy="1425873"/>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7200" dirty="0" err="1">
                <a:solidFill>
                  <a:srgbClr val="FFFF00"/>
                </a:solidFill>
                <a:latin typeface="Sigmar One" panose="00000500000000000000" pitchFamily="2" charset="0"/>
                <a:ea typeface="+mj-ea"/>
                <a:cs typeface="+mj-cs"/>
              </a:rPr>
              <a:t>Củng</a:t>
            </a: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cố</a:t>
            </a:r>
            <a:endParaRPr lang="en-US" sz="7200" dirty="0">
              <a:solidFill>
                <a:srgbClr val="FFFF00"/>
              </a:solidFill>
              <a:latin typeface="Sigmar One" panose="00000500000000000000" pitchFamily="2" charset="0"/>
              <a:ea typeface="+mj-ea"/>
              <a:cs typeface="+mj-cs"/>
            </a:endParaRPr>
          </a:p>
          <a:p>
            <a:pPr>
              <a:lnSpc>
                <a:spcPct val="90000"/>
              </a:lnSpc>
              <a:spcBef>
                <a:spcPct val="0"/>
              </a:spcBef>
              <a:spcAft>
                <a:spcPts val="600"/>
              </a:spcAft>
            </a:pP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dặn</a:t>
            </a:r>
            <a:r>
              <a:rPr lang="en-US" sz="7200" dirty="0">
                <a:solidFill>
                  <a:srgbClr val="FFFF00"/>
                </a:solidFill>
                <a:latin typeface="Sigmar One" panose="00000500000000000000" pitchFamily="2" charset="0"/>
                <a:ea typeface="+mj-ea"/>
                <a:cs typeface="+mj-cs"/>
              </a:rPr>
              <a:t> </a:t>
            </a:r>
            <a:r>
              <a:rPr lang="en-US" sz="7200" dirty="0" err="1">
                <a:solidFill>
                  <a:srgbClr val="FFFF00"/>
                </a:solidFill>
                <a:latin typeface="Sigmar One" panose="00000500000000000000" pitchFamily="2" charset="0"/>
                <a:ea typeface="+mj-ea"/>
                <a:cs typeface="+mj-cs"/>
              </a:rPr>
              <a:t>dò</a:t>
            </a:r>
            <a:endParaRPr lang="en-US" sz="7200" dirty="0">
              <a:solidFill>
                <a:srgbClr val="FFFF00"/>
              </a:solidFill>
              <a:latin typeface="Sigmar One" panose="00000500000000000000" pitchFamily="2" charset="0"/>
              <a:ea typeface="+mj-ea"/>
              <a:cs typeface="+mj-cs"/>
            </a:endParaRPr>
          </a:p>
        </p:txBody>
      </p:sp>
      <p:pic>
        <p:nvPicPr>
          <p:cNvPr id="2" name="Picture 1">
            <a:extLst>
              <a:ext uri="{FF2B5EF4-FFF2-40B4-BE49-F238E27FC236}">
                <a16:creationId xmlns:a16="http://schemas.microsoft.com/office/drawing/2014/main" id="{75E46620-BFB9-4EB1-539E-39D29E5F97F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667" b="90000" l="10000" r="90889">
                        <a14:foregroundMark x1="16667" y1="51667" x2="22444" y2="60333"/>
                        <a14:foregroundMark x1="42778" y1="50444" x2="52000" y2="59556"/>
                        <a14:foregroundMark x1="40778" y1="54111" x2="46667" y2="57667"/>
                        <a14:foregroundMark x1="18667" y1="55778" x2="17889" y2="61444"/>
                        <a14:foregroundMark x1="42889" y1="8667" x2="42667" y2="12000"/>
                        <a14:foregroundMark x1="39444" y1="23111" x2="39444" y2="28222"/>
                        <a14:foregroundMark x1="89222" y1="50889" x2="90889" y2="55667"/>
                      </a14:backgroundRemoval>
                    </a14:imgEffect>
                  </a14:imgLayer>
                </a14:imgProps>
              </a:ext>
            </a:extLst>
          </a:blip>
          <a:srcRect t="2426" r="-1" b="-1"/>
          <a:stretch/>
        </p:blipFill>
        <p:spPr>
          <a:xfrm rot="311621" flipH="1">
            <a:off x="-507332" y="-381768"/>
            <a:ext cx="7458294" cy="6303219"/>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6574508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a:extLst>
              <a:ext uri="{FF2B5EF4-FFF2-40B4-BE49-F238E27FC236}">
                <a16:creationId xmlns:a16="http://schemas.microsoft.com/office/drawing/2014/main" id="{81058290-CF20-FC47-AE82-7D01242BC161}"/>
              </a:ext>
            </a:extLst>
          </p:cNvPr>
          <p:cNvSpPr/>
          <p:nvPr/>
        </p:nvSpPr>
        <p:spPr>
          <a:xfrm>
            <a:off x="1962607" y="2221772"/>
            <a:ext cx="8968351" cy="304698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defRPr/>
            </a:pPr>
            <a:r>
              <a:rPr lang="en-US" altLang="zh-CN" sz="9600">
                <a:ln w="9525">
                  <a:solidFill>
                    <a:srgbClr val="217875"/>
                  </a:solidFill>
                </a:ln>
                <a:solidFill>
                  <a:srgbClr val="217875"/>
                </a:solidFill>
                <a:latin typeface="Sigmar One" panose="00000500000000000000" pitchFamily="2" charset="0"/>
                <a:cs typeface="+mn-ea"/>
                <a:sym typeface="+mn-lt"/>
              </a:rPr>
              <a:t>Hẹn gặp lại các em!</a:t>
            </a:r>
            <a:endParaRPr lang="zh-CN" altLang="en-US" sz="9600" dirty="0">
              <a:ln w="9525">
                <a:solidFill>
                  <a:srgbClr val="217875"/>
                </a:solidFill>
              </a:ln>
              <a:solidFill>
                <a:srgbClr val="217875"/>
              </a:solidFill>
              <a:latin typeface="Sigmar One" panose="00000500000000000000" pitchFamily="2" charset="0"/>
              <a:cs typeface="+mn-ea"/>
              <a:sym typeface="+mn-lt"/>
            </a:endParaRPr>
          </a:p>
        </p:txBody>
      </p:sp>
      <p:sp>
        <p:nvSpPr>
          <p:cNvPr id="10" name="文本框 9">
            <a:extLst>
              <a:ext uri="{FF2B5EF4-FFF2-40B4-BE49-F238E27FC236}">
                <a16:creationId xmlns:a16="http://schemas.microsoft.com/office/drawing/2014/main" id="{D8FAA4B2-A78C-E144-9F49-C823AAE63955}"/>
              </a:ext>
            </a:extLst>
          </p:cNvPr>
          <p:cNvSpPr txBox="1"/>
          <p:nvPr/>
        </p:nvSpPr>
        <p:spPr>
          <a:xfrm>
            <a:off x="5642788" y="1516471"/>
            <a:ext cx="1229826" cy="461665"/>
          </a:xfrm>
          <a:prstGeom prst="rect">
            <a:avLst/>
          </a:prstGeom>
          <a:noFill/>
        </p:spPr>
        <p:txBody>
          <a:bodyPr wrap="square" rtlCol="0">
            <a:spAutoFit/>
          </a:bodyPr>
          <a:lstStyle/>
          <a:p>
            <a:pPr algn="dist">
              <a:defRPr/>
            </a:pPr>
            <a:r>
              <a:rPr kumimoji="1" lang="en-US" altLang="zh-CN" sz="2400" dirty="0">
                <a:solidFill>
                  <a:prstClr val="white"/>
                </a:solidFill>
                <a:cs typeface="+mn-ea"/>
                <a:sym typeface="+mn-lt"/>
              </a:rPr>
              <a:t>LOGO</a:t>
            </a:r>
            <a:endParaRPr kumimoji="1" lang="zh-CN" altLang="en-US" sz="2400" dirty="0">
              <a:solidFill>
                <a:prstClr val="white"/>
              </a:solidFill>
              <a:cs typeface="+mn-ea"/>
              <a:sym typeface="+mn-lt"/>
            </a:endParaRPr>
          </a:p>
        </p:txBody>
      </p:sp>
      <p:sp>
        <p:nvSpPr>
          <p:cNvPr id="21" name="TextBox 3">
            <a:hlinkClick r:id="rId2"/>
            <a:extLst>
              <a:ext uri="{FF2B5EF4-FFF2-40B4-BE49-F238E27FC236}">
                <a16:creationId xmlns:a16="http://schemas.microsoft.com/office/drawing/2014/main" id="{55E089A8-C9DA-46DA-9862-57EAB6DD40D6}"/>
              </a:ext>
            </a:extLst>
          </p:cNvPr>
          <p:cNvSpPr txBox="1"/>
          <p:nvPr/>
        </p:nvSpPr>
        <p:spPr>
          <a:xfrm>
            <a:off x="3637255" y="6611779"/>
            <a:ext cx="5169613" cy="246221"/>
          </a:xfrm>
          <a:prstGeom prst="rect">
            <a:avLst/>
          </a:prstGeom>
          <a:noFill/>
        </p:spPr>
        <p:txBody>
          <a:bodyPr wrap="square" rtlCol="0">
            <a:spAutoFit/>
          </a:bodyPr>
          <a:lstStyle/>
          <a:p>
            <a:pPr algn="ctr">
              <a:defRPr/>
            </a:pPr>
            <a:r>
              <a:rPr lang="en-US" altLang="zh-CN" sz="1000" dirty="0">
                <a:solidFill>
                  <a:srgbClr val="17A54F"/>
                </a:solidFill>
                <a:cs typeface="Arial" panose="020B0604020202020204" pitchFamily="34" charset="0"/>
                <a:hlinkClick r:id="rId2">
                  <a:extLst>
                    <a:ext uri="{A12FA001-AC4F-418D-AE19-62706E023703}">
                      <ahyp:hlinkClr xmlns:ahyp="http://schemas.microsoft.com/office/drawing/2018/hyperlinkcolor" val="tx"/>
                    </a:ext>
                  </a:extLst>
                </a:hlinkClick>
              </a:rPr>
              <a:t>https://www.freeppt7.com</a:t>
            </a:r>
            <a:endParaRPr lang="ko-KR" altLang="en-US" sz="1000" dirty="0">
              <a:solidFill>
                <a:srgbClr val="17A54F"/>
              </a:solidFill>
              <a:cs typeface="Arial" panose="020B0604020202020204" pitchFamily="34" charset="0"/>
            </a:endParaRPr>
          </a:p>
        </p:txBody>
      </p:sp>
    </p:spTree>
    <p:extLst>
      <p:ext uri="{BB962C8B-B14F-4D97-AF65-F5344CB8AC3E}">
        <p14:creationId xmlns:p14="http://schemas.microsoft.com/office/powerpoint/2010/main" val="12468993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circle(in)">
                                      <p:cBhvr>
                                        <p:cTn id="7" dur="2000"/>
                                        <p:tgtEl>
                                          <p:spTgt spid="2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244852" y="-341591"/>
            <a:ext cx="5208783" cy="499310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4051421" y="3486872"/>
            <a:ext cx="3258517" cy="1569660"/>
          </a:xfrm>
          <a:prstGeom prst="rect">
            <a:avLst/>
          </a:prstGeom>
          <a:noFill/>
        </p:spPr>
        <p:txBody>
          <a:bodyPr wrap="square" rtlCol="0">
            <a:spAutoFit/>
          </a:bodyPr>
          <a:lstStyle/>
          <a:p>
            <a:r>
              <a:rPr lang="en-US" sz="9600" b="1" dirty="0" err="1">
                <a:solidFill>
                  <a:srgbClr val="71D400"/>
                </a:solidFill>
                <a:latin typeface="Sigmar One" panose="00000500000000000000" pitchFamily="2" charset="0"/>
              </a:rPr>
              <a:t>Đọc</a:t>
            </a:r>
            <a:endParaRPr lang="en-US" sz="96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694391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572844" y="-301833"/>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503023" y="4316804"/>
            <a:ext cx="6552000" cy="1107996"/>
          </a:xfrm>
          <a:prstGeom prst="rect">
            <a:avLst/>
          </a:prstGeom>
          <a:noFill/>
        </p:spPr>
        <p:txBody>
          <a:bodyPr wrap="square" rtlCol="0">
            <a:spAutoFit/>
          </a:bodyPr>
          <a:lstStyle/>
          <a:p>
            <a:r>
              <a:rPr lang="en-US" sz="6600" b="1" dirty="0" err="1">
                <a:solidFill>
                  <a:srgbClr val="71D400"/>
                </a:solidFill>
                <a:latin typeface="Sigmar One" panose="00000500000000000000" pitchFamily="2" charset="0"/>
              </a:rPr>
              <a:t>Khởi</a:t>
            </a:r>
            <a:r>
              <a:rPr lang="en-US" sz="6600" b="1" dirty="0">
                <a:solidFill>
                  <a:srgbClr val="71D400"/>
                </a:solidFill>
                <a:latin typeface="Sigmar One" panose="00000500000000000000" pitchFamily="2" charset="0"/>
              </a:rPr>
              <a:t> </a:t>
            </a:r>
            <a:r>
              <a:rPr lang="en-US" sz="6600" b="1" dirty="0" err="1">
                <a:solidFill>
                  <a:srgbClr val="71D400"/>
                </a:solidFill>
                <a:latin typeface="Sigmar One" panose="00000500000000000000" pitchFamily="2" charset="0"/>
              </a:rPr>
              <a:t>động</a:t>
            </a:r>
            <a:endParaRPr lang="en-US" sz="66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9187266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9408" y="184206"/>
            <a:ext cx="9279949" cy="4300738"/>
          </a:xfrm>
          <a:prstGeom prst="rect">
            <a:avLst/>
          </a:prstGeom>
        </p:spPr>
      </p:pic>
      <p:sp>
        <p:nvSpPr>
          <p:cNvPr id="17" name="Cloud 16">
            <a:extLst>
              <a:ext uri="{FF2B5EF4-FFF2-40B4-BE49-F238E27FC236}">
                <a16:creationId xmlns:a16="http://schemas.microsoft.com/office/drawing/2014/main" id="{5B95967D-E221-71F3-A00B-A57A89BFF3F0}"/>
              </a:ext>
            </a:extLst>
          </p:cNvPr>
          <p:cNvSpPr/>
          <p:nvPr/>
        </p:nvSpPr>
        <p:spPr>
          <a:xfrm>
            <a:off x="99391" y="1663177"/>
            <a:ext cx="4128686" cy="2321169"/>
          </a:xfrm>
          <a:prstGeom prst="cloud">
            <a:avLst/>
          </a:prstGeom>
          <a:solidFill>
            <a:srgbClr val="FFFFCC"/>
          </a:solidFill>
          <a:ln w="28575">
            <a:solidFill>
              <a:schemeClr val="accent2">
                <a:lumMod val="50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9Slide03 AmpleSoft Bold" panose="02000000000000000000" pitchFamily="2" charset="0"/>
              </a:rPr>
              <a:t>Thảo</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luận</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nhóm</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trả</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lời</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câu</a:t>
            </a:r>
            <a:r>
              <a:rPr lang="en-US" sz="2800" dirty="0">
                <a:solidFill>
                  <a:srgbClr val="C00000"/>
                </a:solidFill>
                <a:latin typeface="#9Slide03 AmpleSoft Bold" panose="02000000000000000000" pitchFamily="2" charset="0"/>
              </a:rPr>
              <a:t> </a:t>
            </a:r>
            <a:r>
              <a:rPr lang="en-US" sz="2800" dirty="0" err="1">
                <a:solidFill>
                  <a:srgbClr val="C00000"/>
                </a:solidFill>
                <a:latin typeface="#9Slide03 AmpleSoft Bold" panose="02000000000000000000" pitchFamily="2" charset="0"/>
              </a:rPr>
              <a:t>hỏi</a:t>
            </a:r>
            <a:endParaRPr lang="en-US" sz="2800" dirty="0">
              <a:solidFill>
                <a:srgbClr val="C00000"/>
              </a:solidFill>
              <a:latin typeface="#9Slide03 AmpleSoft Bold" panose="02000000000000000000" pitchFamily="2" charset="0"/>
            </a:endParaRPr>
          </a:p>
        </p:txBody>
      </p:sp>
      <p:sp>
        <p:nvSpPr>
          <p:cNvPr id="22" name="TextBox 21">
            <a:extLst>
              <a:ext uri="{FF2B5EF4-FFF2-40B4-BE49-F238E27FC236}">
                <a16:creationId xmlns:a16="http://schemas.microsoft.com/office/drawing/2014/main" id="{A226BFA4-503E-7D75-A4A0-3AB7F4A203DA}"/>
              </a:ext>
            </a:extLst>
          </p:cNvPr>
          <p:cNvSpPr txBox="1"/>
          <p:nvPr/>
        </p:nvSpPr>
        <p:spPr>
          <a:xfrm>
            <a:off x="2752373" y="4874959"/>
            <a:ext cx="7069015" cy="1328023"/>
          </a:xfrm>
          <a:prstGeom prst="roundRect">
            <a:avLst/>
          </a:prstGeom>
          <a:solidFill>
            <a:srgbClr val="FFFFCC"/>
          </a:solidFill>
          <a:ln w="28575">
            <a:solidFill>
              <a:srgbClr val="217875"/>
            </a:solidFill>
            <a:prstDash val="sysDash"/>
          </a:ln>
        </p:spPr>
        <p:txBody>
          <a:bodyPr wrap="square">
            <a:spAutoFit/>
          </a:bodyPr>
          <a:lstStyle/>
          <a:p>
            <a:pPr algn="just"/>
            <a:r>
              <a:rPr lang="vi-VN" sz="2400" b="0" i="0" dirty="0">
                <a:solidFill>
                  <a:schemeClr val="accent6">
                    <a:lumMod val="50000"/>
                  </a:schemeClr>
                </a:solidFill>
                <a:effectLst/>
                <a:latin typeface="Nunito Black" pitchFamily="2" charset="0"/>
                <a:cs typeface="Baloo 2 SemiBold" pitchFamily="2" charset="0"/>
              </a:rPr>
              <a:t>Gợi ý:</a:t>
            </a:r>
          </a:p>
          <a:p>
            <a:pPr marL="342900" indent="-342900" algn="just">
              <a:buFontTx/>
              <a:buChar char="-"/>
            </a:pPr>
            <a:r>
              <a:rPr lang="en-US" sz="2400" b="0" i="0" dirty="0" err="1">
                <a:solidFill>
                  <a:schemeClr val="accent6">
                    <a:lumMod val="50000"/>
                  </a:schemeClr>
                </a:solidFill>
                <a:effectLst/>
                <a:latin typeface="Nunito Black" pitchFamily="2" charset="0"/>
                <a:cs typeface="Baloo 2 SemiBold" pitchFamily="2" charset="0"/>
              </a:rPr>
              <a:t>Đề</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của</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bài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toán</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được</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viết</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dưới</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dạng</a:t>
            </a:r>
            <a:r>
              <a:rPr lang="en-US" sz="2400" b="0" i="0" dirty="0">
                <a:solidFill>
                  <a:schemeClr val="accent6">
                    <a:lumMod val="50000"/>
                  </a:schemeClr>
                </a:solidFill>
                <a:effectLst/>
                <a:latin typeface="Nunito Black" pitchFamily="2" charset="0"/>
                <a:cs typeface="Baloo 2 SemiBold" pitchFamily="2" charset="0"/>
              </a:rPr>
              <a:t> </a:t>
            </a:r>
            <a:r>
              <a:rPr lang="en-US" sz="2400" b="0" i="0" dirty="0" err="1">
                <a:solidFill>
                  <a:schemeClr val="accent6">
                    <a:lumMod val="50000"/>
                  </a:schemeClr>
                </a:solidFill>
                <a:effectLst/>
                <a:latin typeface="Nunito Black" pitchFamily="2" charset="0"/>
                <a:cs typeface="Baloo 2 SemiBold" pitchFamily="2" charset="0"/>
              </a:rPr>
              <a:t>gì</a:t>
            </a:r>
            <a:r>
              <a:rPr lang="en-US" sz="2400" b="0" i="0" dirty="0">
                <a:solidFill>
                  <a:schemeClr val="accent6">
                    <a:lumMod val="50000"/>
                  </a:schemeClr>
                </a:solidFill>
                <a:effectLst/>
                <a:latin typeface="Nunito Black" pitchFamily="2" charset="0"/>
                <a:cs typeface="Baloo 2 SemiBold" pitchFamily="2" charset="0"/>
              </a:rPr>
              <a:t>?</a:t>
            </a:r>
          </a:p>
          <a:p>
            <a:pPr marL="342900" indent="-342900" algn="just">
              <a:buFontTx/>
              <a:buChar char="-"/>
            </a:pPr>
            <a:r>
              <a:rPr lang="en-US" sz="2400" dirty="0" err="1">
                <a:solidFill>
                  <a:schemeClr val="accent6">
                    <a:lumMod val="50000"/>
                  </a:schemeClr>
                </a:solidFill>
                <a:latin typeface="Nunito Black" pitchFamily="2" charset="0"/>
                <a:cs typeface="Baloo 2 SemiBold" pitchFamily="2" charset="0"/>
              </a:rPr>
              <a:t>Đi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tìm</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đáp</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án</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của</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bài</a:t>
            </a:r>
            <a:r>
              <a:rPr lang="en-US" sz="2400" dirty="0">
                <a:solidFill>
                  <a:schemeClr val="accent6">
                    <a:lumMod val="50000"/>
                  </a:schemeClr>
                </a:solidFill>
                <a:latin typeface="Nunito Black" pitchFamily="2" charset="0"/>
                <a:cs typeface="Baloo 2 SemiBold" pitchFamily="2" charset="0"/>
              </a:rPr>
              <a:t> </a:t>
            </a:r>
            <a:r>
              <a:rPr lang="en-US" sz="2400" dirty="0" err="1">
                <a:solidFill>
                  <a:schemeClr val="accent6">
                    <a:lumMod val="50000"/>
                  </a:schemeClr>
                </a:solidFill>
                <a:latin typeface="Nunito Black" pitchFamily="2" charset="0"/>
                <a:cs typeface="Baloo 2 SemiBold" pitchFamily="2" charset="0"/>
              </a:rPr>
              <a:t>toán</a:t>
            </a:r>
            <a:r>
              <a:rPr lang="en-US" sz="2400" dirty="0">
                <a:solidFill>
                  <a:schemeClr val="accent6">
                    <a:lumMod val="50000"/>
                  </a:schemeClr>
                </a:solidFill>
                <a:latin typeface="Nunito Black" pitchFamily="2" charset="0"/>
                <a:cs typeface="Baloo 2 SemiBold" pitchFamily="2" charset="0"/>
              </a:rPr>
              <a:t>.</a:t>
            </a:r>
          </a:p>
        </p:txBody>
      </p:sp>
      <p:sp>
        <p:nvSpPr>
          <p:cNvPr id="23" name="TextBox 22">
            <a:extLst>
              <a:ext uri="{FF2B5EF4-FFF2-40B4-BE49-F238E27FC236}">
                <a16:creationId xmlns:a16="http://schemas.microsoft.com/office/drawing/2014/main" id="{A226BFA4-503E-7D75-A4A0-3AB7F4A203DA}"/>
              </a:ext>
            </a:extLst>
          </p:cNvPr>
          <p:cNvSpPr txBox="1"/>
          <p:nvPr/>
        </p:nvSpPr>
        <p:spPr>
          <a:xfrm>
            <a:off x="3117565" y="5011166"/>
            <a:ext cx="6139834" cy="1055608"/>
          </a:xfrm>
          <a:prstGeom prst="roundRect">
            <a:avLst/>
          </a:prstGeom>
          <a:solidFill>
            <a:srgbClr val="FFFFCC"/>
          </a:solidFill>
          <a:ln w="28575">
            <a:solidFill>
              <a:srgbClr val="217875"/>
            </a:solidFill>
            <a:prstDash val="sysDash"/>
          </a:ln>
        </p:spPr>
        <p:txBody>
          <a:bodyPr wrap="square">
            <a:spAutoFit/>
          </a:bodyPr>
          <a:lstStyle/>
          <a:p>
            <a:pPr algn="just"/>
            <a:r>
              <a:rPr lang="vi-VN" sz="2800" dirty="0">
                <a:solidFill>
                  <a:srgbClr val="FF0000"/>
                </a:solidFill>
                <a:latin typeface="Nunito Black" pitchFamily="2" charset="0"/>
              </a:rPr>
              <a:t>Điểm đặc biệt của bài toán là được diễn đạt bằng một bài thơ.</a:t>
            </a:r>
            <a:endParaRPr lang="en-US" sz="2800" b="1" dirty="0">
              <a:solidFill>
                <a:srgbClr val="FF0000"/>
              </a:solidFill>
              <a:latin typeface="Nunito Black" pitchFamily="2" charset="0"/>
              <a:cs typeface="Baloo 2 SemiBold" pitchFamily="2" charset="0"/>
            </a:endParaRPr>
          </a:p>
        </p:txBody>
      </p:sp>
    </p:spTree>
    <p:extLst>
      <p:ext uri="{BB962C8B-B14F-4D97-AF65-F5344CB8AC3E}">
        <p14:creationId xmlns:p14="http://schemas.microsoft.com/office/powerpoint/2010/main" val="11974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animBg="1"/>
      <p:bldP spid="22" grpId="1"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Vẽ Tay Bọ Rùa Bảy điểm Dễ Thương Miễn Phí 抠 Png Hình ảnh | Định dạng hình  ảnh PSD 610663515| vn.lovepik.com">
            <a:extLst>
              <a:ext uri="{FF2B5EF4-FFF2-40B4-BE49-F238E27FC236}">
                <a16:creationId xmlns:a16="http://schemas.microsoft.com/office/drawing/2014/main" id="{A6308E79-2B56-9808-EAFA-1C04BA20DBA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23140" y1="20349" x2="27442" y2="27674"/>
                        <a14:foregroundMark x1="30116" y1="16628" x2="23605" y2="19186"/>
                        <a14:foregroundMark x1="23605" y1="19186" x2="15000" y2="26628"/>
                        <a14:foregroundMark x1="15000" y1="26628" x2="17442" y2="35698"/>
                        <a14:foregroundMark x1="17442" y1="35698" x2="17674" y2="35930"/>
                        <a14:foregroundMark x1="22907" y1="21977" x2="17093" y2="26279"/>
                        <a14:foregroundMark x1="26279" y1="45349" x2="32442" y2="61163"/>
                        <a14:foregroundMark x1="35581" y1="43256" x2="51279" y2="59884"/>
                        <a14:foregroundMark x1="41512" y1="41279" x2="48023" y2="53953"/>
                        <a14:foregroundMark x1="46279" y1="41279" x2="45698" y2="53721"/>
                        <a14:foregroundMark x1="46977" y1="44767" x2="48256" y2="50233"/>
                        <a14:foregroundMark x1="35814" y1="49884" x2="47442" y2="53721"/>
                        <a14:foregroundMark x1="20000" y1="51395" x2="44302" y2="56395"/>
                        <a14:foregroundMark x1="24419" y1="50465" x2="34186" y2="52093"/>
                        <a14:foregroundMark x1="34186" y1="52093" x2="34651" y2="52442"/>
                        <a14:foregroundMark x1="37442" y1="50814" x2="44767" y2="55000"/>
                        <a14:foregroundMark x1="22558" y1="57558" x2="40116" y2="53256"/>
                        <a14:foregroundMark x1="27442" y1="58721" x2="36279" y2="62209"/>
                        <a14:foregroundMark x1="30465" y1="57209" x2="38372" y2="57093"/>
                        <a14:foregroundMark x1="51395" y1="77209" x2="51395" y2="77209"/>
                        <a14:foregroundMark x1="47209" y1="73837" x2="47209" y2="73837"/>
                      </a14:backgroundRemoval>
                    </a14:imgEffect>
                  </a14:imgLayer>
                </a14:imgProps>
              </a:ext>
              <a:ext uri="{28A0092B-C50C-407E-A947-70E740481C1C}">
                <a14:useLocalDpi xmlns:a14="http://schemas.microsoft.com/office/drawing/2010/main" val="0"/>
              </a:ext>
            </a:extLst>
          </a:blip>
          <a:srcRect t="69" r="1" b="11469"/>
          <a:stretch/>
        </p:blipFill>
        <p:spPr bwMode="auto">
          <a:xfrm>
            <a:off x="6781031" y="135176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9B1E0D-B066-0B87-15F3-5E2EECF2D2A2}"/>
              </a:ext>
            </a:extLst>
          </p:cNvPr>
          <p:cNvPicPr>
            <a:picLocks noChangeAspect="1"/>
          </p:cNvPicPr>
          <p:nvPr/>
        </p:nvPicPr>
        <p:blipFill rotWithShape="1">
          <a:blip r:embed="rId4"/>
          <a:srcRect t="1505" r="-1" b="2635"/>
          <a:stretch/>
        </p:blipFill>
        <p:spPr>
          <a:xfrm>
            <a:off x="488003" y="-394166"/>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4" name="TextBox 3">
            <a:extLst>
              <a:ext uri="{FF2B5EF4-FFF2-40B4-BE49-F238E27FC236}">
                <a16:creationId xmlns:a16="http://schemas.microsoft.com/office/drawing/2014/main" id="{133025F6-03E4-F7FE-A115-15A451327F80}"/>
              </a:ext>
            </a:extLst>
          </p:cNvPr>
          <p:cNvSpPr txBox="1"/>
          <p:nvPr/>
        </p:nvSpPr>
        <p:spPr>
          <a:xfrm>
            <a:off x="2608073" y="4439353"/>
            <a:ext cx="5706368" cy="923330"/>
          </a:xfrm>
          <a:prstGeom prst="rect">
            <a:avLst/>
          </a:prstGeom>
          <a:noFill/>
        </p:spPr>
        <p:txBody>
          <a:bodyPr wrap="square" rtlCol="0">
            <a:spAutoFit/>
          </a:bodyPr>
          <a:lstStyle/>
          <a:p>
            <a:r>
              <a:rPr lang="en-US" sz="5400" b="1" dirty="0" err="1">
                <a:solidFill>
                  <a:srgbClr val="71D400"/>
                </a:solidFill>
                <a:latin typeface="Sigmar One" panose="00000500000000000000" pitchFamily="2" charset="0"/>
              </a:rPr>
              <a:t>Đọc</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văn</a:t>
            </a:r>
            <a:r>
              <a:rPr lang="en-US" sz="5400" b="1" dirty="0">
                <a:solidFill>
                  <a:srgbClr val="71D400"/>
                </a:solidFill>
                <a:latin typeface="Sigmar One" panose="00000500000000000000" pitchFamily="2" charset="0"/>
              </a:rPr>
              <a:t> </a:t>
            </a:r>
            <a:r>
              <a:rPr lang="en-US" sz="5400" b="1" dirty="0" err="1">
                <a:solidFill>
                  <a:srgbClr val="71D400"/>
                </a:solidFill>
                <a:latin typeface="Sigmar One" panose="00000500000000000000" pitchFamily="2" charset="0"/>
              </a:rPr>
              <a:t>bản</a:t>
            </a:r>
            <a:endParaRPr lang="en-US" sz="5400" b="1" dirty="0">
              <a:solidFill>
                <a:srgbClr val="71D400"/>
              </a:solidFill>
              <a:latin typeface="Sigmar One" panose="00000500000000000000" pitchFamily="2" charset="0"/>
            </a:endParaRPr>
          </a:p>
        </p:txBody>
      </p:sp>
    </p:spTree>
    <p:extLst>
      <p:ext uri="{BB962C8B-B14F-4D97-AF65-F5344CB8AC3E}">
        <p14:creationId xmlns:p14="http://schemas.microsoft.com/office/powerpoint/2010/main" val="3499828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8E8B30-18EB-CEA4-1536-86D0768112CA}"/>
              </a:ext>
            </a:extLst>
          </p:cNvPr>
          <p:cNvSpPr txBox="1"/>
          <p:nvPr/>
        </p:nvSpPr>
        <p:spPr>
          <a:xfrm>
            <a:off x="329938" y="122549"/>
            <a:ext cx="11660957" cy="6863417"/>
          </a:xfrm>
          <a:prstGeom prst="rect">
            <a:avLst/>
          </a:prstGeom>
          <a:noFill/>
        </p:spPr>
        <p:txBody>
          <a:bodyPr wrap="square">
            <a:spAutoFit/>
          </a:bodyPr>
          <a:lstStyle/>
          <a:p>
            <a:pPr algn="ctr"/>
            <a:endParaRPr lang="en-US" sz="2800" dirty="0">
              <a:solidFill>
                <a:srgbClr val="FF0000"/>
              </a:solidFill>
              <a:latin typeface="Nunito" pitchFamily="2" charset="0"/>
              <a:cs typeface="Baloo 2 ExtraBold" pitchFamily="2" charset="0"/>
            </a:endParaRPr>
          </a:p>
          <a:p>
            <a:r>
              <a:rPr lang="en-US" sz="2800" b="0" i="0" dirty="0">
                <a:solidFill>
                  <a:srgbClr val="FF0000"/>
                </a:solidFill>
                <a:effectLst/>
                <a:latin typeface="Nunito" pitchFamily="2" charset="0"/>
                <a:cs typeface="Baloo 2 ExtraBold" pitchFamily="2" charset="0"/>
              </a:rPr>
              <a:t>                LỜI GIẢI TOÁN ĐẶC BIỆT</a:t>
            </a:r>
          </a:p>
          <a:p>
            <a:pPr algn="just"/>
            <a:r>
              <a:rPr lang="en-US" sz="2000" dirty="0">
                <a:solidFill>
                  <a:srgbClr val="002060"/>
                </a:solidFill>
                <a:latin typeface="Baloo 2 ExtraBold" pitchFamily="2" charset="0"/>
              </a:rPr>
              <a:t>         </a:t>
            </a:r>
          </a:p>
          <a:p>
            <a:pPr algn="just"/>
            <a:r>
              <a:rPr lang="en-US" sz="2800" dirty="0">
                <a:solidFill>
                  <a:srgbClr val="002060"/>
                </a:solidFill>
                <a:latin typeface="Nunito" pitchFamily="2" charset="0"/>
              </a:rPr>
              <a:t>     </a:t>
            </a:r>
            <a:r>
              <a:rPr lang="vi-VN" sz="2800" dirty="0">
                <a:latin typeface="Nunito" pitchFamily="2" charset="0"/>
              </a:rPr>
              <a:t>Vích-to Huy-gô bộc lộ tài năng thơ ca </a:t>
            </a:r>
            <a:endParaRPr lang="en-US" sz="2800" dirty="0">
              <a:latin typeface="Nunito" pitchFamily="2" charset="0"/>
            </a:endParaRPr>
          </a:p>
          <a:p>
            <a:pPr algn="just"/>
            <a:r>
              <a:rPr lang="vi-VN" sz="2800" dirty="0">
                <a:latin typeface="Nunito" pitchFamily="2" charset="0"/>
              </a:rPr>
              <a:t>của mình từ rất sớm. Hồi còn là học sinh </a:t>
            </a:r>
            <a:endParaRPr lang="en-US" sz="2800" dirty="0">
              <a:latin typeface="Nunito" pitchFamily="2" charset="0"/>
            </a:endParaRPr>
          </a:p>
          <a:p>
            <a:pPr algn="just"/>
            <a:r>
              <a:rPr lang="vi-VN" sz="2800" dirty="0">
                <a:latin typeface="Nunito" pitchFamily="2" charset="0"/>
              </a:rPr>
              <a:t>tiểu học, cậu học chăm, thông minh, giỏi </a:t>
            </a:r>
            <a:endParaRPr lang="en-US" sz="2800" dirty="0">
              <a:latin typeface="Nunito" pitchFamily="2" charset="0"/>
            </a:endParaRPr>
          </a:p>
          <a:p>
            <a:pPr algn="just"/>
            <a:r>
              <a:rPr lang="vi-VN" sz="2800" dirty="0">
                <a:latin typeface="Nunito" pitchFamily="2" charset="0"/>
              </a:rPr>
              <a:t>đều các môn.</a:t>
            </a:r>
            <a:endParaRPr lang="en-US" sz="2800" dirty="0">
              <a:latin typeface="Nunito" pitchFamily="2" charset="0"/>
            </a:endParaRPr>
          </a:p>
          <a:p>
            <a:pPr algn="just"/>
            <a:r>
              <a:rPr lang="en-US" sz="2800" dirty="0">
                <a:latin typeface="Nunito" pitchFamily="2" charset="0"/>
              </a:rPr>
              <a:t>     </a:t>
            </a:r>
            <a:r>
              <a:rPr lang="vi-VN" sz="2800" dirty="0">
                <a:latin typeface="Nunito" pitchFamily="2" charset="0"/>
              </a:rPr>
              <a:t>Một lần, vào giờ kiểm tra Toán cuối năm, trong khi các bạn khác mải miết làm bài thì không hiểu sao Huy-gô lại ngồi cắn bút từ đầu</a:t>
            </a:r>
            <a:r>
              <a:rPr lang="en-US" sz="2800" dirty="0">
                <a:latin typeface="Nunito" pitchFamily="2" charset="0"/>
              </a:rPr>
              <a:t> </a:t>
            </a:r>
            <a:r>
              <a:rPr lang="vi-VN" sz="2800" dirty="0">
                <a:latin typeface="Nunito" pitchFamily="2" charset="0"/>
              </a:rPr>
              <a:t>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800" dirty="0">
                <a:latin typeface="Nunito" pitchFamily="2" charset="0"/>
              </a:rPr>
              <a:t>         </a:t>
            </a:r>
            <a:endParaRPr lang="vi-VN" sz="2800" i="1" dirty="0">
              <a:latin typeface="Nunito" pitchFamily="2" charset="0"/>
            </a:endParaRP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2" name="Picture 1"/>
          <p:cNvPicPr>
            <a:picLocks noChangeAspect="1"/>
          </p:cNvPicPr>
          <p:nvPr/>
        </p:nvPicPr>
        <p:blipFill>
          <a:blip r:embed="rId3"/>
          <a:stretch>
            <a:fillRect/>
          </a:stretch>
        </p:blipFill>
        <p:spPr>
          <a:xfrm>
            <a:off x="6850145" y="339365"/>
            <a:ext cx="5140750" cy="2663825"/>
          </a:xfrm>
          <a:prstGeom prst="rect">
            <a:avLst/>
          </a:prstGeom>
        </p:spPr>
      </p:pic>
    </p:spTree>
    <p:extLst>
      <p:ext uri="{BB962C8B-B14F-4D97-AF65-F5344CB8AC3E}">
        <p14:creationId xmlns:p14="http://schemas.microsoft.com/office/powerpoint/2010/main" val="411608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8E8B30-18EB-CEA4-1536-86D0768112CA}"/>
              </a:ext>
            </a:extLst>
          </p:cNvPr>
          <p:cNvSpPr txBox="1"/>
          <p:nvPr/>
        </p:nvSpPr>
        <p:spPr>
          <a:xfrm>
            <a:off x="452487" y="0"/>
            <a:ext cx="11378152" cy="6863417"/>
          </a:xfrm>
          <a:prstGeom prst="rect">
            <a:avLst/>
          </a:prstGeom>
          <a:noFill/>
        </p:spPr>
        <p:txBody>
          <a:bodyPr wrap="square">
            <a:spAutoFit/>
          </a:bodyPr>
          <a:lstStyle/>
          <a:p>
            <a:pPr algn="ctr"/>
            <a:endParaRPr lang="en-US" sz="2800" b="0" i="0" dirty="0">
              <a:solidFill>
                <a:srgbClr val="FF0000"/>
              </a:solidFill>
              <a:effectLst/>
              <a:latin typeface="Nunito" pitchFamily="2" charset="0"/>
              <a:cs typeface="Baloo 2 ExtraBold" pitchFamily="2" charset="0"/>
            </a:endParaRPr>
          </a:p>
          <a:p>
            <a:pPr algn="just"/>
            <a:endParaRPr lang="en-US" sz="2400" dirty="0">
              <a:latin typeface="Nunito" pitchFamily="2" charset="0"/>
            </a:endParaRPr>
          </a:p>
          <a:p>
            <a:pPr algn="just"/>
            <a:r>
              <a:rPr lang="en-US" sz="2400" dirty="0">
                <a:latin typeface="Nunito" pitchFamily="2" charset="0"/>
              </a:rPr>
              <a:t>        </a:t>
            </a: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endParaRPr lang="en-US" sz="2400" dirty="0">
              <a:latin typeface="Nunito" pitchFamily="2" charset="0"/>
            </a:endParaRPr>
          </a:p>
          <a:p>
            <a:pPr algn="just"/>
            <a:r>
              <a:rPr lang="en-US" sz="2400" dirty="0">
                <a:latin typeface="Nunito" pitchFamily="2" charset="0"/>
              </a:rPr>
              <a:t>        </a:t>
            </a:r>
            <a:r>
              <a:rPr lang="vi-VN" sz="2800" dirty="0">
                <a:latin typeface="Nunito" pitchFamily="2"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800" dirty="0">
                <a:latin typeface="Nunito" pitchFamily="2" charset="0"/>
              </a:rPr>
              <a:t>       </a:t>
            </a:r>
            <a:r>
              <a:rPr lang="vi-VN" sz="2800" dirty="0">
                <a:latin typeface="Nunito" pitchFamily="2" charset="0"/>
              </a:rPr>
              <a:t>- Lời giải bài toán được viết bằng thơ! À, ra thế!</a:t>
            </a:r>
          </a:p>
          <a:p>
            <a:pPr algn="just"/>
            <a:r>
              <a:rPr lang="en-US" sz="2800" dirty="0">
                <a:latin typeface="Nunito" pitchFamily="2" charset="0"/>
              </a:rPr>
              <a:t>       </a:t>
            </a:r>
            <a:r>
              <a:rPr lang="en-US" sz="2800" dirty="0" err="1">
                <a:latin typeface="Nunito" pitchFamily="2" charset="0"/>
              </a:rPr>
              <a:t>Sau</a:t>
            </a:r>
            <a:r>
              <a:rPr lang="en-US" sz="2800" dirty="0">
                <a:latin typeface="Nunito" pitchFamily="2" charset="0"/>
              </a:rPr>
              <a:t> </a:t>
            </a:r>
            <a:r>
              <a:rPr lang="en-US" sz="2800" dirty="0" err="1">
                <a:latin typeface="Nunito" pitchFamily="2" charset="0"/>
              </a:rPr>
              <a:t>này</a:t>
            </a:r>
            <a:r>
              <a:rPr lang="en-US" sz="2800" dirty="0">
                <a:latin typeface="Nunito" pitchFamily="2" charset="0"/>
              </a:rPr>
              <a:t>, </a:t>
            </a:r>
            <a:r>
              <a:rPr lang="vi-VN" sz="2800" dirty="0">
                <a:solidFill>
                  <a:prstClr val="black"/>
                </a:solidFill>
                <a:latin typeface="Nunito" pitchFamily="2" charset="0"/>
              </a:rPr>
              <a:t>Vích-to Huy-gô </a:t>
            </a:r>
            <a:r>
              <a:rPr lang="en-US" sz="2800" dirty="0" err="1">
                <a:solidFill>
                  <a:prstClr val="black"/>
                </a:solidFill>
                <a:latin typeface="Nunito" pitchFamily="2" charset="0"/>
              </a:rPr>
              <a:t>đã</a:t>
            </a:r>
            <a:r>
              <a:rPr lang="en-US" sz="2800" dirty="0">
                <a:solidFill>
                  <a:prstClr val="black"/>
                </a:solidFill>
                <a:latin typeface="Nunito" pitchFamily="2" charset="0"/>
              </a:rPr>
              <a:t> </a:t>
            </a:r>
            <a:r>
              <a:rPr lang="en-US" sz="2800" dirty="0" err="1">
                <a:solidFill>
                  <a:prstClr val="black"/>
                </a:solidFill>
                <a:latin typeface="Nunito" pitchFamily="2" charset="0"/>
              </a:rPr>
              <a:t>trở</a:t>
            </a:r>
            <a:r>
              <a:rPr lang="en-US" sz="2800" dirty="0">
                <a:solidFill>
                  <a:prstClr val="black"/>
                </a:solidFill>
                <a:latin typeface="Nunito" pitchFamily="2" charset="0"/>
              </a:rPr>
              <a:t> </a:t>
            </a:r>
            <a:r>
              <a:rPr lang="en-US" sz="2800" dirty="0" err="1">
                <a:solidFill>
                  <a:prstClr val="black"/>
                </a:solidFill>
                <a:latin typeface="Nunito" pitchFamily="2" charset="0"/>
              </a:rPr>
              <a:t>thành</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văn</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thơ</a:t>
            </a:r>
            <a:r>
              <a:rPr lang="en-US" sz="2800" dirty="0">
                <a:solidFill>
                  <a:prstClr val="black"/>
                </a:solidFill>
                <a:latin typeface="Nunito" pitchFamily="2" charset="0"/>
              </a:rPr>
              <a:t>, </a:t>
            </a:r>
            <a:r>
              <a:rPr lang="en-US" sz="2800" dirty="0" err="1">
                <a:solidFill>
                  <a:prstClr val="black"/>
                </a:solidFill>
                <a:latin typeface="Nunito" pitchFamily="2" charset="0"/>
              </a:rPr>
              <a:t>nhà</a:t>
            </a:r>
            <a:r>
              <a:rPr lang="en-US" sz="2800" dirty="0">
                <a:solidFill>
                  <a:prstClr val="black"/>
                </a:solidFill>
                <a:latin typeface="Nunito" pitchFamily="2" charset="0"/>
              </a:rPr>
              <a:t> </a:t>
            </a:r>
            <a:r>
              <a:rPr lang="en-US" sz="2800" dirty="0" err="1">
                <a:solidFill>
                  <a:prstClr val="black"/>
                </a:solidFill>
                <a:latin typeface="Nunito" pitchFamily="2" charset="0"/>
              </a:rPr>
              <a:t>viết</a:t>
            </a:r>
            <a:r>
              <a:rPr lang="en-US" sz="2800" dirty="0">
                <a:solidFill>
                  <a:prstClr val="black"/>
                </a:solidFill>
                <a:latin typeface="Nunito" pitchFamily="2" charset="0"/>
              </a:rPr>
              <a:t> </a:t>
            </a:r>
            <a:r>
              <a:rPr lang="en-US" sz="2800" dirty="0" err="1">
                <a:solidFill>
                  <a:prstClr val="black"/>
                </a:solidFill>
                <a:latin typeface="Nunito" pitchFamily="2" charset="0"/>
              </a:rPr>
              <a:t>kịch</a:t>
            </a:r>
            <a:r>
              <a:rPr lang="en-US" sz="2800" dirty="0">
                <a:solidFill>
                  <a:prstClr val="black"/>
                </a:solidFill>
                <a:latin typeface="Nunito" pitchFamily="2" charset="0"/>
              </a:rPr>
              <a:t> </a:t>
            </a:r>
            <a:r>
              <a:rPr lang="en-US" sz="2800" dirty="0" err="1">
                <a:solidFill>
                  <a:prstClr val="black"/>
                </a:solidFill>
                <a:latin typeface="Nunito" pitchFamily="2" charset="0"/>
              </a:rPr>
              <a:t>nổi</a:t>
            </a:r>
            <a:r>
              <a:rPr lang="en-US" sz="2800" dirty="0">
                <a:solidFill>
                  <a:prstClr val="black"/>
                </a:solidFill>
                <a:latin typeface="Nunito" pitchFamily="2" charset="0"/>
              </a:rPr>
              <a:t> </a:t>
            </a:r>
            <a:r>
              <a:rPr lang="en-US" sz="2800" dirty="0" err="1">
                <a:solidFill>
                  <a:prstClr val="black"/>
                </a:solidFill>
                <a:latin typeface="Nunito" pitchFamily="2" charset="0"/>
              </a:rPr>
              <a:t>tiếng</a:t>
            </a:r>
            <a:r>
              <a:rPr lang="en-US" sz="2800" dirty="0">
                <a:solidFill>
                  <a:prstClr val="black"/>
                </a:solidFill>
                <a:latin typeface="Nunito" pitchFamily="2" charset="0"/>
              </a:rPr>
              <a:t> </a:t>
            </a:r>
            <a:r>
              <a:rPr lang="en-US" sz="2800" dirty="0" err="1">
                <a:solidFill>
                  <a:prstClr val="black"/>
                </a:solidFill>
                <a:latin typeface="Nunito" pitchFamily="2" charset="0"/>
              </a:rPr>
              <a:t>thế</a:t>
            </a:r>
            <a:r>
              <a:rPr lang="en-US" sz="2800" dirty="0">
                <a:solidFill>
                  <a:prstClr val="black"/>
                </a:solidFill>
                <a:latin typeface="Nunito" pitchFamily="2" charset="0"/>
              </a:rPr>
              <a:t> </a:t>
            </a:r>
            <a:r>
              <a:rPr lang="en-US" sz="2800" dirty="0" err="1">
                <a:solidFill>
                  <a:prstClr val="black"/>
                </a:solidFill>
                <a:latin typeface="Nunito" pitchFamily="2" charset="0"/>
              </a:rPr>
              <a:t>giới</a:t>
            </a:r>
            <a:r>
              <a:rPr lang="en-US" sz="2800" dirty="0">
                <a:solidFill>
                  <a:prstClr val="black"/>
                </a:solidFill>
                <a:latin typeface="Nunito" pitchFamily="2" charset="0"/>
              </a:rPr>
              <a:t>. </a:t>
            </a:r>
          </a:p>
          <a:p>
            <a:pPr algn="r"/>
            <a:r>
              <a:rPr lang="vi-VN" sz="2800" i="1" dirty="0">
                <a:latin typeface="Nunito" pitchFamily="2" charset="0"/>
              </a:rPr>
              <a:t>(Theo Kể chuyện danh nhân thế giới)</a:t>
            </a:r>
          </a:p>
        </p:txBody>
      </p:sp>
      <p:pic>
        <p:nvPicPr>
          <p:cNvPr id="6" name="Picture 5">
            <a:extLst>
              <a:ext uri="{FF2B5EF4-FFF2-40B4-BE49-F238E27FC236}">
                <a16:creationId xmlns:a16="http://schemas.microsoft.com/office/drawing/2014/main" id="{AECD2493-3747-2EAB-D9B5-7C19CD074516}"/>
              </a:ext>
            </a:extLst>
          </p:cNvPr>
          <p:cNvPicPr>
            <a:picLocks noChangeAspect="1"/>
          </p:cNvPicPr>
          <p:nvPr/>
        </p:nvPicPr>
        <p:blipFill>
          <a:blip r:embed="rId2"/>
          <a:stretch>
            <a:fillRect/>
          </a:stretch>
        </p:blipFill>
        <p:spPr>
          <a:xfrm>
            <a:off x="81718" y="15240"/>
            <a:ext cx="957155" cy="762066"/>
          </a:xfrm>
          <a:prstGeom prst="rect">
            <a:avLst/>
          </a:prstGeom>
        </p:spPr>
      </p:pic>
      <p:pic>
        <p:nvPicPr>
          <p:cNvPr id="3" name="Picture 2"/>
          <p:cNvPicPr>
            <a:picLocks noChangeAspect="1"/>
          </p:cNvPicPr>
          <p:nvPr/>
        </p:nvPicPr>
        <p:blipFill>
          <a:blip r:embed="rId3"/>
          <a:stretch>
            <a:fillRect/>
          </a:stretch>
        </p:blipFill>
        <p:spPr>
          <a:xfrm>
            <a:off x="1225486" y="239911"/>
            <a:ext cx="9803875" cy="3313994"/>
          </a:xfrm>
          <a:prstGeom prst="rect">
            <a:avLst/>
          </a:prstGeom>
        </p:spPr>
      </p:pic>
    </p:spTree>
    <p:extLst>
      <p:ext uri="{BB962C8B-B14F-4D97-AF65-F5344CB8AC3E}">
        <p14:creationId xmlns:p14="http://schemas.microsoft.com/office/powerpoint/2010/main" val="176926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sharpenSoften amount="-14000"/>
                    </a14:imgEffect>
                    <a14:imgEffect>
                      <a14:colorTemperature colorTemp="5936"/>
                    </a14:imgEffect>
                  </a14:imgLayer>
                </a14:imgProps>
              </a:ext>
            </a:extLst>
          </a:blip>
          <a:stretch>
            <a:fillRect/>
          </a:stretch>
        </p:blipFill>
        <p:spPr>
          <a:xfrm>
            <a:off x="2822240" y="975426"/>
            <a:ext cx="8597626" cy="5109328"/>
          </a:xfrm>
          <a:prstGeom prst="rect">
            <a:avLst/>
          </a:prstGeom>
        </p:spPr>
      </p:pic>
      <p:sp>
        <p:nvSpPr>
          <p:cNvPr id="4" name="TextBox 3">
            <a:extLst>
              <a:ext uri="{FF2B5EF4-FFF2-40B4-BE49-F238E27FC236}">
                <a16:creationId xmlns:a16="http://schemas.microsoft.com/office/drawing/2014/main" id="{CAE4F093-8EF5-FFBE-9B5C-4F6FEFDB5181}"/>
              </a:ext>
            </a:extLst>
          </p:cNvPr>
          <p:cNvSpPr txBox="1"/>
          <p:nvPr/>
        </p:nvSpPr>
        <p:spPr>
          <a:xfrm>
            <a:off x="573723" y="3002286"/>
            <a:ext cx="2031700" cy="1055608"/>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Luyện</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đọc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từ</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khó</a:t>
            </a:r>
            <a:endParaRPr lang="en-US" sz="2800" dirty="0">
              <a:solidFill>
                <a:schemeClr val="accent6">
                  <a:lumMod val="50000"/>
                </a:schemeClr>
              </a:solidFill>
              <a:latin typeface="Baloo 2 SemiBold" pitchFamily="2" charset="0"/>
              <a:cs typeface="Baloo 2 SemiBold" pitchFamily="2" charset="0"/>
            </a:endParaRPr>
          </a:p>
        </p:txBody>
      </p:sp>
      <p:sp>
        <p:nvSpPr>
          <p:cNvPr id="6" name="TextBox 5">
            <a:extLst>
              <a:ext uri="{FF2B5EF4-FFF2-40B4-BE49-F238E27FC236}">
                <a16:creationId xmlns:a16="http://schemas.microsoft.com/office/drawing/2014/main" id="{D0D28243-CC6E-203C-3750-6D9327DDEB28}"/>
              </a:ext>
            </a:extLst>
          </p:cNvPr>
          <p:cNvSpPr txBox="1"/>
          <p:nvPr/>
        </p:nvSpPr>
        <p:spPr>
          <a:xfrm>
            <a:off x="7331316" y="1267856"/>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Vích</a:t>
            </a:r>
            <a:r>
              <a:rPr lang="en-US" sz="2800" dirty="0">
                <a:solidFill>
                  <a:schemeClr val="accent6">
                    <a:lumMod val="50000"/>
                  </a:schemeClr>
                </a:solidFill>
                <a:latin typeface="Baloo 2 SemiBold" pitchFamily="2" charset="0"/>
                <a:cs typeface="Baloo 2 SemiBold" pitchFamily="2" charset="0"/>
              </a:rPr>
              <a:t> to-</a:t>
            </a:r>
            <a:r>
              <a:rPr lang="en-US" sz="2800" dirty="0" err="1">
                <a:solidFill>
                  <a:schemeClr val="accent6">
                    <a:lumMod val="50000"/>
                  </a:schemeClr>
                </a:solidFill>
                <a:latin typeface="Baloo 2 SemiBold" pitchFamily="2" charset="0"/>
                <a:cs typeface="Baloo 2 SemiBold" pitchFamily="2" charset="0"/>
              </a:rPr>
              <a:t>Huy</a:t>
            </a:r>
            <a:r>
              <a:rPr lang="en-US" sz="2800" dirty="0">
                <a:solidFill>
                  <a:schemeClr val="accent6">
                    <a:lumMod val="50000"/>
                  </a:schemeClr>
                </a:solidFill>
                <a:latin typeface="Baloo 2 SemiBold" pitchFamily="2" charset="0"/>
                <a:cs typeface="Baloo 2 SemiBold" pitchFamily="2" charset="0"/>
              </a:rPr>
              <a:t>-</a:t>
            </a:r>
            <a:r>
              <a:rPr lang="en-US" sz="2800" dirty="0" err="1">
                <a:solidFill>
                  <a:schemeClr val="accent6">
                    <a:lumMod val="50000"/>
                  </a:schemeClr>
                </a:solidFill>
                <a:latin typeface="Baloo 2 SemiBold" pitchFamily="2" charset="0"/>
                <a:cs typeface="Baloo 2 SemiBold" pitchFamily="2" charset="0"/>
              </a:rPr>
              <a:t>gô</a:t>
            </a:r>
            <a:endParaRPr lang="en-US" sz="2800" dirty="0">
              <a:solidFill>
                <a:schemeClr val="accent6">
                  <a:lumMod val="50000"/>
                </a:schemeClr>
              </a:solidFill>
              <a:latin typeface="Baloo 2 SemiBold" pitchFamily="2" charset="0"/>
              <a:cs typeface="Baloo 2 SemiBold" pitchFamily="2" charset="0"/>
            </a:endParaRPr>
          </a:p>
        </p:txBody>
      </p:sp>
      <p:sp>
        <p:nvSpPr>
          <p:cNvPr id="8" name="TextBox 7">
            <a:extLst>
              <a:ext uri="{FF2B5EF4-FFF2-40B4-BE49-F238E27FC236}">
                <a16:creationId xmlns:a16="http://schemas.microsoft.com/office/drawing/2014/main" id="{62EC6CD7-DD73-3652-605D-7EAF7E61737B}"/>
              </a:ext>
            </a:extLst>
          </p:cNvPr>
          <p:cNvSpPr txBox="1"/>
          <p:nvPr/>
        </p:nvSpPr>
        <p:spPr>
          <a:xfrm>
            <a:off x="7331316" y="2209165"/>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mười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lăm</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phút</a:t>
            </a:r>
            <a:endParaRPr lang="en-US" sz="2800" dirty="0">
              <a:solidFill>
                <a:schemeClr val="accent6">
                  <a:lumMod val="50000"/>
                </a:schemeClr>
              </a:solidFill>
              <a:latin typeface="Baloo 2 SemiBold" pitchFamily="2" charset="0"/>
              <a:cs typeface="Baloo 2 SemiBold" pitchFamily="2" charset="0"/>
            </a:endParaRPr>
          </a:p>
        </p:txBody>
      </p:sp>
      <p:sp>
        <p:nvSpPr>
          <p:cNvPr id="10" name="TextBox 9">
            <a:extLst>
              <a:ext uri="{FF2B5EF4-FFF2-40B4-BE49-F238E27FC236}">
                <a16:creationId xmlns:a16="http://schemas.microsoft.com/office/drawing/2014/main" id="{64D63269-D98C-41F8-4180-4E6C8FCF1A0B}"/>
              </a:ext>
            </a:extLst>
          </p:cNvPr>
          <p:cNvSpPr txBox="1"/>
          <p:nvPr/>
        </p:nvSpPr>
        <p:spPr>
          <a:xfrm>
            <a:off x="7331316" y="3195527"/>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mải</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miết</a:t>
            </a:r>
            <a:endParaRPr lang="en-US" sz="2800" dirty="0">
              <a:solidFill>
                <a:schemeClr val="accent6">
                  <a:lumMod val="50000"/>
                </a:schemeClr>
              </a:solidFill>
              <a:latin typeface="Baloo 2 SemiBold" pitchFamily="2" charset="0"/>
              <a:cs typeface="Baloo 2 SemiBold" pitchFamily="2" charset="0"/>
            </a:endParaRPr>
          </a:p>
        </p:txBody>
      </p:sp>
      <p:pic>
        <p:nvPicPr>
          <p:cNvPr id="15" name="Picture 14">
            <a:extLst>
              <a:ext uri="{FF2B5EF4-FFF2-40B4-BE49-F238E27FC236}">
                <a16:creationId xmlns:a16="http://schemas.microsoft.com/office/drawing/2014/main" id="{CDD144C1-C057-1232-D6C1-B7F15E3178D8}"/>
              </a:ext>
            </a:extLst>
          </p:cNvPr>
          <p:cNvPicPr>
            <a:picLocks noChangeAspect="1"/>
          </p:cNvPicPr>
          <p:nvPr/>
        </p:nvPicPr>
        <p:blipFill>
          <a:blip r:embed="rId5"/>
          <a:stretch>
            <a:fillRect/>
          </a:stretch>
        </p:blipFill>
        <p:spPr>
          <a:xfrm>
            <a:off x="340798" y="213360"/>
            <a:ext cx="957155" cy="762066"/>
          </a:xfrm>
          <a:prstGeom prst="rect">
            <a:avLst/>
          </a:prstGeom>
        </p:spPr>
      </p:pic>
      <p:sp>
        <p:nvSpPr>
          <p:cNvPr id="18" name="TextBox 17">
            <a:extLst>
              <a:ext uri="{FF2B5EF4-FFF2-40B4-BE49-F238E27FC236}">
                <a16:creationId xmlns:a16="http://schemas.microsoft.com/office/drawing/2014/main" id="{64D63269-D98C-41F8-4180-4E6C8FCF1A0B}"/>
              </a:ext>
            </a:extLst>
          </p:cNvPr>
          <p:cNvSpPr txBox="1"/>
          <p:nvPr/>
        </p:nvSpPr>
        <p:spPr>
          <a:xfrm>
            <a:off x="7331316" y="4120449"/>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err="1">
                <a:solidFill>
                  <a:schemeClr val="accent6">
                    <a:lumMod val="50000"/>
                  </a:schemeClr>
                </a:solidFill>
                <a:latin typeface="Baloo 2 SemiBold" pitchFamily="2" charset="0"/>
                <a:cs typeface="Baloo 2 SemiBold" pitchFamily="2" charset="0"/>
              </a:rPr>
              <a:t>liếc</a:t>
            </a:r>
            <a:r>
              <a:rPr lang="en-US" sz="2800" dirty="0">
                <a:solidFill>
                  <a:schemeClr val="accent6">
                    <a:lumMod val="50000"/>
                  </a:schemeClr>
                </a:solidFill>
                <a:latin typeface="Baloo 2 SemiBold" pitchFamily="2" charset="0"/>
                <a:cs typeface="Baloo 2 SemiBold" pitchFamily="2" charset="0"/>
              </a:rPr>
              <a:t> </a:t>
            </a:r>
            <a:r>
              <a:rPr lang="en-US" sz="2800" dirty="0" err="1">
                <a:solidFill>
                  <a:schemeClr val="accent6">
                    <a:lumMod val="50000"/>
                  </a:schemeClr>
                </a:solidFill>
                <a:latin typeface="Baloo 2 SemiBold" pitchFamily="2" charset="0"/>
                <a:cs typeface="Baloo 2 SemiBold" pitchFamily="2" charset="0"/>
              </a:rPr>
              <a:t>nhìn</a:t>
            </a:r>
            <a:endParaRPr lang="en-US" sz="2800" dirty="0">
              <a:solidFill>
                <a:schemeClr val="accent6">
                  <a:lumMod val="50000"/>
                </a:schemeClr>
              </a:solidFill>
              <a:latin typeface="Baloo 2 SemiBold" pitchFamily="2" charset="0"/>
              <a:cs typeface="Baloo 2 SemiBold" pitchFamily="2" charset="0"/>
            </a:endParaRPr>
          </a:p>
        </p:txBody>
      </p:sp>
      <p:sp>
        <p:nvSpPr>
          <p:cNvPr id="19" name="TextBox 18">
            <a:extLst>
              <a:ext uri="{FF2B5EF4-FFF2-40B4-BE49-F238E27FC236}">
                <a16:creationId xmlns:a16="http://schemas.microsoft.com/office/drawing/2014/main" id="{64D63269-D98C-41F8-4180-4E6C8FCF1A0B}"/>
              </a:ext>
            </a:extLst>
          </p:cNvPr>
          <p:cNvSpPr txBox="1"/>
          <p:nvPr/>
        </p:nvSpPr>
        <p:spPr>
          <a:xfrm>
            <a:off x="7331316" y="5102601"/>
            <a:ext cx="3397644" cy="578882"/>
          </a:xfrm>
          <a:prstGeom prst="roundRect">
            <a:avLst/>
          </a:prstGeom>
          <a:solidFill>
            <a:srgbClr val="FFFFCC"/>
          </a:solidFill>
          <a:ln w="28575">
            <a:solidFill>
              <a:srgbClr val="217875"/>
            </a:solidFill>
            <a:prstDash val="sysDash"/>
          </a:ln>
        </p:spPr>
        <p:txBody>
          <a:bodyPr wrap="square">
            <a:spAutoFit/>
          </a:bodyPr>
          <a:lstStyle/>
          <a:p>
            <a:pPr algn="ctr"/>
            <a:r>
              <a:rPr lang="en-US" sz="2800" dirty="0">
                <a:solidFill>
                  <a:schemeClr val="accent6">
                    <a:lumMod val="50000"/>
                  </a:schemeClr>
                </a:solidFill>
                <a:latin typeface="Baloo 2 SemiBold" pitchFamily="2" charset="0"/>
                <a:cs typeface="Baloo 2 SemiBold" pitchFamily="2" charset="0"/>
              </a:rPr>
              <a:t>reo </a:t>
            </a:r>
            <a:r>
              <a:rPr lang="en-US" sz="2800" dirty="0" err="1">
                <a:solidFill>
                  <a:schemeClr val="accent6">
                    <a:lumMod val="50000"/>
                  </a:schemeClr>
                </a:solidFill>
                <a:latin typeface="Baloo 2 SemiBold" pitchFamily="2" charset="0"/>
                <a:cs typeface="Baloo 2 SemiBold" pitchFamily="2" charset="0"/>
              </a:rPr>
              <a:t>lên</a:t>
            </a:r>
            <a:endParaRPr lang="en-US" sz="2800" dirty="0">
              <a:solidFill>
                <a:schemeClr val="accent6">
                  <a:lumMod val="50000"/>
                </a:schemeClr>
              </a:solidFill>
              <a:latin typeface="Baloo 2 SemiBold" pitchFamily="2" charset="0"/>
              <a:cs typeface="Baloo 2 SemiBold" pitchFamily="2" charset="0"/>
            </a:endParaRPr>
          </a:p>
        </p:txBody>
      </p:sp>
    </p:spTree>
    <p:extLst>
      <p:ext uri="{BB962C8B-B14F-4D97-AF65-F5344CB8AC3E}">
        <p14:creationId xmlns:p14="http://schemas.microsoft.com/office/powerpoint/2010/main" val="391520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8" grpId="0" animBg="1"/>
      <p:bldP spid="19" grpId="0" animBg="1"/>
    </p:bldLst>
  </p:timing>
</p:sld>
</file>

<file path=ppt/theme/theme1.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072C5764-E3E5-47DB-A6CA-2D7C55A0B602}" vid="{B8EEDAA0-B667-4F93-AD67-DE2A39DAA80E}"/>
    </a:ext>
  </a:extLst>
</a:theme>
</file>

<file path=ppt/theme/theme3.xml><?xml version="1.0" encoding="utf-8"?>
<a:theme xmlns:a="http://schemas.openxmlformats.org/drawingml/2006/main" name="6_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qx1ulpp">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1547</TotalTime>
  <Words>1777</Words>
  <Application>Microsoft Office PowerPoint</Application>
  <PresentationFormat>Widescreen</PresentationFormat>
  <Paragraphs>114</Paragraphs>
  <Slides>25</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25</vt:i4>
      </vt:variant>
    </vt:vector>
  </HeadingPairs>
  <TitlesOfParts>
    <vt:vector size="40" baseType="lpstr">
      <vt:lpstr>KaiTi</vt:lpstr>
      <vt:lpstr>微软雅黑</vt:lpstr>
      <vt:lpstr>#9Slide03 AmpleSoft Bold</vt:lpstr>
      <vt:lpstr>Alibaba PuHuiTi</vt:lpstr>
      <vt:lpstr>Arial</vt:lpstr>
      <vt:lpstr>Baloo 2 ExtraBold</vt:lpstr>
      <vt:lpstr>Baloo 2 SemiBold</vt:lpstr>
      <vt:lpstr>Calibri</vt:lpstr>
      <vt:lpstr>Nunito</vt:lpstr>
      <vt:lpstr>Nunito Black</vt:lpstr>
      <vt:lpstr>Sigmar One</vt:lpstr>
      <vt:lpstr>义启小魏楷</vt:lpstr>
      <vt:lpstr>www.jpppt.com</vt:lpstr>
      <vt:lpstr>Theme1</vt:lpstr>
      <vt:lpstr>6_www.freeppt7.com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138</cp:revision>
  <dcterms:created xsi:type="dcterms:W3CDTF">2022-01-15T08:39:00Z</dcterms:created>
  <dcterms:modified xsi:type="dcterms:W3CDTF">2025-01-02T04:35:58Z</dcterms:modified>
</cp:coreProperties>
</file>