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257" r:id="rId3"/>
    <p:sldId id="264" r:id="rId4"/>
    <p:sldId id="363" r:id="rId5"/>
    <p:sldId id="402" r:id="rId6"/>
    <p:sldId id="259" r:id="rId7"/>
    <p:sldId id="261" r:id="rId8"/>
    <p:sldId id="403" r:id="rId9"/>
    <p:sldId id="270" r:id="rId10"/>
    <p:sldId id="404" r:id="rId11"/>
    <p:sldId id="405" r:id="rId12"/>
    <p:sldId id="406" r:id="rId13"/>
    <p:sldId id="366" r:id="rId14"/>
    <p:sldId id="407" r:id="rId15"/>
    <p:sldId id="408" r:id="rId16"/>
    <p:sldId id="409" r:id="rId17"/>
    <p:sldId id="411" r:id="rId18"/>
    <p:sldId id="365" r:id="rId19"/>
    <p:sldId id="274" r:id="rId20"/>
    <p:sldId id="282" r:id="rId21"/>
    <p:sldId id="412" r:id="rId22"/>
    <p:sldId id="413" r:id="rId23"/>
    <p:sldId id="414" r:id="rId24"/>
    <p:sldId id="415" r:id="rId25"/>
    <p:sldId id="284" r:id="rId26"/>
    <p:sldId id="379" r:id="rId27"/>
    <p:sldId id="374" r:id="rId28"/>
    <p:sldId id="287" r:id="rId29"/>
    <p:sldId id="382" r:id="rId30"/>
    <p:sldId id="278" r:id="rId31"/>
    <p:sldId id="381" r:id="rId32"/>
    <p:sldId id="289" r:id="rId33"/>
    <p:sldId id="280" r:id="rId34"/>
    <p:sldId id="281" r:id="rId35"/>
    <p:sldId id="288" r:id="rId36"/>
    <p:sldId id="383" r:id="rId37"/>
    <p:sldId id="384" r:id="rId38"/>
    <p:sldId id="385" r:id="rId39"/>
    <p:sldId id="4002" r:id="rId40"/>
    <p:sldId id="4003" r:id="rId41"/>
    <p:sldId id="387" r:id="rId42"/>
    <p:sldId id="393" r:id="rId43"/>
    <p:sldId id="394" r:id="rId44"/>
    <p:sldId id="4006" r:id="rId45"/>
    <p:sldId id="398" r:id="rId46"/>
    <p:sldId id="396" r:id="rId47"/>
    <p:sldId id="388" r:id="rId48"/>
    <p:sldId id="397" r:id="rId49"/>
    <p:sldId id="400" r:id="rId50"/>
    <p:sldId id="392" r:id="rId51"/>
    <p:sldId id="294" r:id="rId52"/>
    <p:sldId id="263" r:id="rId53"/>
    <p:sldId id="309" r:id="rId54"/>
  </p:sldIdLst>
  <p:sldSz cx="12192000" cy="6858000"/>
  <p:notesSz cx="6858000" cy="9144000"/>
  <p:embeddedFontLst>
    <p:embeddedFont>
      <p:font typeface="#9Slide03 AmpleSoft Bold" panose="020B0604020202020204" charset="0"/>
      <p:regular r:id="rId56"/>
    </p:embeddedFont>
    <p:embeddedFont>
      <p:font typeface="Baloo 2 SemiBold" panose="020B0604020202020204" charset="0"/>
      <p:bold r:id="rId57"/>
    </p:embeddedFont>
    <p:embeddedFont>
      <p:font typeface="HP001 4 hàng" panose="020B0603050302020204" pitchFamily="34" charset="0"/>
      <p:regular r:id="rId58"/>
      <p:bold r:id="rId59"/>
    </p:embeddedFont>
    <p:embeddedFont>
      <p:font typeface="HP001 5 hàng" panose="020B0603050302020204" pitchFamily="34" charset="0"/>
      <p:regular r:id="rId60"/>
      <p:bold r:id="rId61"/>
    </p:embeddedFont>
    <p:embeddedFont>
      <p:font typeface="HP001 5 hàng 1 ô ly" panose="020B0603050302020204" pitchFamily="34" charset="0"/>
      <p:bold r:id="rId62"/>
    </p:embeddedFont>
    <p:embeddedFont>
      <p:font typeface="Microsoft YaHei" panose="020B0503020204020204" pitchFamily="34" charset="-122"/>
      <p:regular r:id="rId63"/>
      <p:bold r:id="rId64"/>
    </p:embeddedFont>
    <p:embeddedFont>
      <p:font typeface="Nunito Black" pitchFamily="2" charset="0"/>
      <p:bold r:id="rId65"/>
      <p:boldItalic r:id="rId66"/>
    </p:embeddedFont>
    <p:embeddedFont>
      <p:font typeface="Sigmar One" panose="020B0604020202020204" charset="0"/>
      <p:regular r:id="rId67"/>
    </p:embeddedFont>
    <p:embeddedFont>
      <p:font typeface="Tahoma" panose="020B0604030504040204" pitchFamily="34" charset="0"/>
      <p:regular r:id="rId68"/>
      <p:bold r:id="rId6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68" d="100"/>
          <a:sy n="68" d="100"/>
        </p:scale>
        <p:origin x="792" y="7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t>20/10/2024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t>‹#›</a:t>
            </a:fld>
            <a:endParaRPr lang="en-US"/>
          </a:p>
        </p:txBody>
      </p:sp>
    </p:spTree>
    <p:extLst>
      <p:ext uri="{BB962C8B-B14F-4D97-AF65-F5344CB8AC3E}">
        <p14:creationId xmlns:p14="http://schemas.microsoft.com/office/powerpoint/2010/main" val="71431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Như vậy chúng ta đã thấy được sự vất vả, cực khổ của các bạn học sinh miền núi trên con đường đi tìm con chữ, vậy động lực nào đã giúp các bạn vượt qua những khó khăn, vất vả để đến trường mỗi ngày?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63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GV chốt: Bạn nhỏ không nghỉ một buổi nào vì xúc động với tình cảm của cô, cô đã đón và đưa các bạn đến lớp trong những ngày trời mưa, giá rét. Chắc chắn là bạn nhỏ rất yêu thương, quý trọng cô giáo của mình. Và đó cũng là ý chính của đoạn 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C4C3ED-D0F3-4802-67D7-30C6A9D14FD7}"/>
              </a:ext>
            </a:extLst>
          </p:cNvPr>
          <p:cNvSpPr>
            <a:spLocks noGrp="1"/>
          </p:cNvSpPr>
          <p:nvPr>
            <p:ph type="dt" sz="half" idx="10"/>
          </p:nvPr>
        </p:nvSpPr>
        <p:spPr/>
        <p:txBody>
          <a:bodyPr/>
          <a:lstStyle>
            <a:lvl1pPr>
              <a:defRPr/>
            </a:lvl1pPr>
          </a:lstStyle>
          <a:p>
            <a:pPr>
              <a:defRPr/>
            </a:pPr>
            <a:fld id="{65F4A755-D105-4A6D-ADEC-F288E4FAC513}" type="datetimeFigureOut">
              <a:rPr lang="en-US"/>
              <a:pPr>
                <a:defRPr/>
              </a:pPr>
              <a:t>20/10/2024</a:t>
            </a:fld>
            <a:endParaRPr lang="en-US"/>
          </a:p>
        </p:txBody>
      </p:sp>
      <p:sp>
        <p:nvSpPr>
          <p:cNvPr id="5" name="Footer Placeholder 4">
            <a:extLst>
              <a:ext uri="{FF2B5EF4-FFF2-40B4-BE49-F238E27FC236}">
                <a16:creationId xmlns:a16="http://schemas.microsoft.com/office/drawing/2014/main" id="{71447EFD-D3A9-5438-3619-D290F49A8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84BCFD-71A9-CB9C-9A9B-B99E5212651B}"/>
              </a:ext>
            </a:extLst>
          </p:cNvPr>
          <p:cNvSpPr>
            <a:spLocks noGrp="1"/>
          </p:cNvSpPr>
          <p:nvPr>
            <p:ph type="sldNum" sz="quarter" idx="12"/>
          </p:nvPr>
        </p:nvSpPr>
        <p:spPr/>
        <p:txBody>
          <a:bodyPr/>
          <a:lstStyle>
            <a:lvl1pPr>
              <a:defRPr/>
            </a:lvl1pPr>
          </a:lstStyle>
          <a:p>
            <a:pPr>
              <a:defRPr/>
            </a:pPr>
            <a:fld id="{DFFC5258-7618-4CE3-AEB4-61F8A1FA7FF2}" type="slidenum">
              <a:rPr lang="en-US"/>
              <a:pPr>
                <a:defRPr/>
              </a:pPr>
              <a:t>‹#›</a:t>
            </a:fld>
            <a:endParaRPr lang="en-US"/>
          </a:p>
        </p:txBody>
      </p:sp>
    </p:spTree>
    <p:extLst>
      <p:ext uri="{BB962C8B-B14F-4D97-AF65-F5344CB8AC3E}">
        <p14:creationId xmlns:p14="http://schemas.microsoft.com/office/powerpoint/2010/main" val="24198759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2A82A-F453-1D31-1070-0850FC1FA402}"/>
              </a:ext>
            </a:extLst>
          </p:cNvPr>
          <p:cNvSpPr>
            <a:spLocks noGrp="1"/>
          </p:cNvSpPr>
          <p:nvPr>
            <p:ph type="dt" sz="half" idx="10"/>
          </p:nvPr>
        </p:nvSpPr>
        <p:spPr/>
        <p:txBody>
          <a:bodyPr/>
          <a:lstStyle>
            <a:lvl1pPr>
              <a:defRPr/>
            </a:lvl1pPr>
          </a:lstStyle>
          <a:p>
            <a:pPr>
              <a:defRPr/>
            </a:pPr>
            <a:fld id="{555E0DDA-DDC4-4A3E-96C3-1E97464A530A}" type="datetimeFigureOut">
              <a:rPr lang="en-US"/>
              <a:pPr>
                <a:defRPr/>
              </a:pPr>
              <a:t>20/10/2024</a:t>
            </a:fld>
            <a:endParaRPr lang="en-US"/>
          </a:p>
        </p:txBody>
      </p:sp>
      <p:sp>
        <p:nvSpPr>
          <p:cNvPr id="5" name="Footer Placeholder 4">
            <a:extLst>
              <a:ext uri="{FF2B5EF4-FFF2-40B4-BE49-F238E27FC236}">
                <a16:creationId xmlns:a16="http://schemas.microsoft.com/office/drawing/2014/main" id="{B3B6CB3B-282C-957A-F984-A3D84564B5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9A6D52-DEF9-E3B5-C866-605DE812361D}"/>
              </a:ext>
            </a:extLst>
          </p:cNvPr>
          <p:cNvSpPr>
            <a:spLocks noGrp="1"/>
          </p:cNvSpPr>
          <p:nvPr>
            <p:ph type="sldNum" sz="quarter" idx="12"/>
          </p:nvPr>
        </p:nvSpPr>
        <p:spPr/>
        <p:txBody>
          <a:bodyPr/>
          <a:lstStyle>
            <a:lvl1pPr>
              <a:defRPr/>
            </a:lvl1pPr>
          </a:lstStyle>
          <a:p>
            <a:pPr>
              <a:defRPr/>
            </a:pPr>
            <a:fld id="{5FF61818-B9A8-4474-BC53-FF63B0C5217B}" type="slidenum">
              <a:rPr lang="en-US"/>
              <a:pPr>
                <a:defRPr/>
              </a:pPr>
              <a:t>‹#›</a:t>
            </a:fld>
            <a:endParaRPr lang="en-US"/>
          </a:p>
        </p:txBody>
      </p:sp>
    </p:spTree>
    <p:extLst>
      <p:ext uri="{BB962C8B-B14F-4D97-AF65-F5344CB8AC3E}">
        <p14:creationId xmlns:p14="http://schemas.microsoft.com/office/powerpoint/2010/main" val="76745212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D94E62-BB6F-AD37-3878-A9B23AC33638}"/>
              </a:ext>
            </a:extLst>
          </p:cNvPr>
          <p:cNvSpPr>
            <a:spLocks noGrp="1"/>
          </p:cNvSpPr>
          <p:nvPr>
            <p:ph type="dt" sz="half" idx="10"/>
          </p:nvPr>
        </p:nvSpPr>
        <p:spPr/>
        <p:txBody>
          <a:bodyPr/>
          <a:lstStyle>
            <a:lvl1pPr>
              <a:defRPr/>
            </a:lvl1pPr>
          </a:lstStyle>
          <a:p>
            <a:pPr>
              <a:defRPr/>
            </a:pPr>
            <a:fld id="{A59480C0-2799-4078-892E-30F7ACB7940E}" type="datetimeFigureOut">
              <a:rPr lang="en-US"/>
              <a:pPr>
                <a:defRPr/>
              </a:pPr>
              <a:t>20/10/2024</a:t>
            </a:fld>
            <a:endParaRPr lang="en-US"/>
          </a:p>
        </p:txBody>
      </p:sp>
      <p:sp>
        <p:nvSpPr>
          <p:cNvPr id="5" name="Footer Placeholder 4">
            <a:extLst>
              <a:ext uri="{FF2B5EF4-FFF2-40B4-BE49-F238E27FC236}">
                <a16:creationId xmlns:a16="http://schemas.microsoft.com/office/drawing/2014/main" id="{E9B2D66F-B51A-4D7C-9F72-E7D18E82B6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C5968F-C55F-AE6C-E2D6-0FBD9E14C868}"/>
              </a:ext>
            </a:extLst>
          </p:cNvPr>
          <p:cNvSpPr>
            <a:spLocks noGrp="1"/>
          </p:cNvSpPr>
          <p:nvPr>
            <p:ph type="sldNum" sz="quarter" idx="12"/>
          </p:nvPr>
        </p:nvSpPr>
        <p:spPr/>
        <p:txBody>
          <a:bodyPr/>
          <a:lstStyle>
            <a:lvl1pPr>
              <a:defRPr/>
            </a:lvl1pPr>
          </a:lstStyle>
          <a:p>
            <a:pPr>
              <a:defRPr/>
            </a:pPr>
            <a:fld id="{FB915ECA-E70A-480D-89E1-B21DD66A0ACA}" type="slidenum">
              <a:rPr lang="en-US"/>
              <a:pPr>
                <a:defRPr/>
              </a:pPr>
              <a:t>‹#›</a:t>
            </a:fld>
            <a:endParaRPr lang="en-US"/>
          </a:p>
        </p:txBody>
      </p:sp>
    </p:spTree>
    <p:extLst>
      <p:ext uri="{BB962C8B-B14F-4D97-AF65-F5344CB8AC3E}">
        <p14:creationId xmlns:p14="http://schemas.microsoft.com/office/powerpoint/2010/main" val="378099984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BEF8A30-022D-EA78-E79D-5D6FF54F1E28}"/>
              </a:ext>
            </a:extLst>
          </p:cNvPr>
          <p:cNvSpPr>
            <a:spLocks noGrp="1"/>
          </p:cNvSpPr>
          <p:nvPr>
            <p:ph type="dt" sz="half" idx="10"/>
          </p:nvPr>
        </p:nvSpPr>
        <p:spPr/>
        <p:txBody>
          <a:bodyPr/>
          <a:lstStyle>
            <a:lvl1pPr>
              <a:defRPr/>
            </a:lvl1pPr>
          </a:lstStyle>
          <a:p>
            <a:pPr>
              <a:defRPr/>
            </a:pPr>
            <a:fld id="{18F78145-7D2F-480A-AB55-94996B668035}" type="datetimeFigureOut">
              <a:rPr lang="en-US"/>
              <a:pPr>
                <a:defRPr/>
              </a:pPr>
              <a:t>20/10/2024</a:t>
            </a:fld>
            <a:endParaRPr lang="en-US"/>
          </a:p>
        </p:txBody>
      </p:sp>
      <p:sp>
        <p:nvSpPr>
          <p:cNvPr id="6" name="Footer Placeholder 4">
            <a:extLst>
              <a:ext uri="{FF2B5EF4-FFF2-40B4-BE49-F238E27FC236}">
                <a16:creationId xmlns:a16="http://schemas.microsoft.com/office/drawing/2014/main" id="{1F415D1E-A38D-C61D-6B8F-56CF06EF8D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765182-89BD-C756-1286-9CB27C75F860}"/>
              </a:ext>
            </a:extLst>
          </p:cNvPr>
          <p:cNvSpPr>
            <a:spLocks noGrp="1"/>
          </p:cNvSpPr>
          <p:nvPr>
            <p:ph type="sldNum" sz="quarter" idx="12"/>
          </p:nvPr>
        </p:nvSpPr>
        <p:spPr/>
        <p:txBody>
          <a:bodyPr/>
          <a:lstStyle>
            <a:lvl1pPr>
              <a:defRPr/>
            </a:lvl1pPr>
          </a:lstStyle>
          <a:p>
            <a:pPr>
              <a:defRPr/>
            </a:pPr>
            <a:fld id="{5903C130-65A4-44CD-A692-BA902E5AAC00}" type="slidenum">
              <a:rPr lang="en-US"/>
              <a:pPr>
                <a:defRPr/>
              </a:pPr>
              <a:t>‹#›</a:t>
            </a:fld>
            <a:endParaRPr lang="en-US"/>
          </a:p>
        </p:txBody>
      </p:sp>
    </p:spTree>
    <p:extLst>
      <p:ext uri="{BB962C8B-B14F-4D97-AF65-F5344CB8AC3E}">
        <p14:creationId xmlns:p14="http://schemas.microsoft.com/office/powerpoint/2010/main" val="15392842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1A6FBC-4574-079D-5045-8843B742EF8F}"/>
              </a:ext>
            </a:extLst>
          </p:cNvPr>
          <p:cNvSpPr>
            <a:spLocks noGrp="1"/>
          </p:cNvSpPr>
          <p:nvPr>
            <p:ph type="dt" sz="half" idx="10"/>
          </p:nvPr>
        </p:nvSpPr>
        <p:spPr/>
        <p:txBody>
          <a:bodyPr/>
          <a:lstStyle>
            <a:lvl1pPr>
              <a:defRPr/>
            </a:lvl1pPr>
          </a:lstStyle>
          <a:p>
            <a:pPr>
              <a:defRPr/>
            </a:pPr>
            <a:fld id="{2F060E8A-4571-4215-9EFE-30DC65EF2C71}" type="datetimeFigureOut">
              <a:rPr lang="en-US"/>
              <a:pPr>
                <a:defRPr/>
              </a:pPr>
              <a:t>20/10/2024</a:t>
            </a:fld>
            <a:endParaRPr lang="en-US"/>
          </a:p>
        </p:txBody>
      </p:sp>
      <p:sp>
        <p:nvSpPr>
          <p:cNvPr id="8" name="Footer Placeholder 4">
            <a:extLst>
              <a:ext uri="{FF2B5EF4-FFF2-40B4-BE49-F238E27FC236}">
                <a16:creationId xmlns:a16="http://schemas.microsoft.com/office/drawing/2014/main" id="{69C402AC-DFEA-78AB-14A9-8E805B24A48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32FB2F5-D58C-64A9-CDC4-607DFA0B8AFD}"/>
              </a:ext>
            </a:extLst>
          </p:cNvPr>
          <p:cNvSpPr>
            <a:spLocks noGrp="1"/>
          </p:cNvSpPr>
          <p:nvPr>
            <p:ph type="sldNum" sz="quarter" idx="12"/>
          </p:nvPr>
        </p:nvSpPr>
        <p:spPr/>
        <p:txBody>
          <a:bodyPr/>
          <a:lstStyle>
            <a:lvl1pPr>
              <a:defRPr/>
            </a:lvl1pPr>
          </a:lstStyle>
          <a:p>
            <a:pPr>
              <a:defRPr/>
            </a:pPr>
            <a:fld id="{4A5A97AE-A132-46E4-BED5-EB8D1946E475}" type="slidenum">
              <a:rPr lang="en-US"/>
              <a:pPr>
                <a:defRPr/>
              </a:pPr>
              <a:t>‹#›</a:t>
            </a:fld>
            <a:endParaRPr lang="en-US"/>
          </a:p>
        </p:txBody>
      </p:sp>
    </p:spTree>
    <p:extLst>
      <p:ext uri="{BB962C8B-B14F-4D97-AF65-F5344CB8AC3E}">
        <p14:creationId xmlns:p14="http://schemas.microsoft.com/office/powerpoint/2010/main" val="147131033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E6A12A6-D07B-F734-6B47-DD4611421546}"/>
              </a:ext>
            </a:extLst>
          </p:cNvPr>
          <p:cNvSpPr>
            <a:spLocks noGrp="1"/>
          </p:cNvSpPr>
          <p:nvPr>
            <p:ph type="dt" sz="half" idx="10"/>
          </p:nvPr>
        </p:nvSpPr>
        <p:spPr/>
        <p:txBody>
          <a:bodyPr/>
          <a:lstStyle>
            <a:lvl1pPr>
              <a:defRPr/>
            </a:lvl1pPr>
          </a:lstStyle>
          <a:p>
            <a:pPr>
              <a:defRPr/>
            </a:pPr>
            <a:fld id="{F4E99989-90D5-4D30-A179-B15DD34B9745}" type="datetimeFigureOut">
              <a:rPr lang="en-US"/>
              <a:pPr>
                <a:defRPr/>
              </a:pPr>
              <a:t>20/10/2024</a:t>
            </a:fld>
            <a:endParaRPr lang="en-US"/>
          </a:p>
        </p:txBody>
      </p:sp>
      <p:sp>
        <p:nvSpPr>
          <p:cNvPr id="4" name="Footer Placeholder 4">
            <a:extLst>
              <a:ext uri="{FF2B5EF4-FFF2-40B4-BE49-F238E27FC236}">
                <a16:creationId xmlns:a16="http://schemas.microsoft.com/office/drawing/2014/main" id="{4996155D-01DB-98BF-3875-A84FD7A9CCB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C208BB-E34D-AF23-B246-DA306A048250}"/>
              </a:ext>
            </a:extLst>
          </p:cNvPr>
          <p:cNvSpPr>
            <a:spLocks noGrp="1"/>
          </p:cNvSpPr>
          <p:nvPr>
            <p:ph type="sldNum" sz="quarter" idx="12"/>
          </p:nvPr>
        </p:nvSpPr>
        <p:spPr/>
        <p:txBody>
          <a:bodyPr/>
          <a:lstStyle>
            <a:lvl1pPr>
              <a:defRPr/>
            </a:lvl1pPr>
          </a:lstStyle>
          <a:p>
            <a:pPr>
              <a:defRPr/>
            </a:pPr>
            <a:fld id="{5416BACB-5573-4D1A-8064-543015550DBB}" type="slidenum">
              <a:rPr lang="en-US"/>
              <a:pPr>
                <a:defRPr/>
              </a:pPr>
              <a:t>‹#›</a:t>
            </a:fld>
            <a:endParaRPr lang="en-US"/>
          </a:p>
        </p:txBody>
      </p:sp>
    </p:spTree>
    <p:extLst>
      <p:ext uri="{BB962C8B-B14F-4D97-AF65-F5344CB8AC3E}">
        <p14:creationId xmlns:p14="http://schemas.microsoft.com/office/powerpoint/2010/main" val="72689591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BEAAE2-FDCE-CE2F-565E-C183C7E02084}"/>
              </a:ext>
            </a:extLst>
          </p:cNvPr>
          <p:cNvSpPr>
            <a:spLocks noGrp="1"/>
          </p:cNvSpPr>
          <p:nvPr>
            <p:ph type="dt" sz="half" idx="10"/>
          </p:nvPr>
        </p:nvSpPr>
        <p:spPr/>
        <p:txBody>
          <a:bodyPr/>
          <a:lstStyle>
            <a:lvl1pPr>
              <a:defRPr/>
            </a:lvl1pPr>
          </a:lstStyle>
          <a:p>
            <a:pPr>
              <a:defRPr/>
            </a:pPr>
            <a:fld id="{8634A9CB-DC7C-40B6-BE2C-B0506752381F}" type="datetimeFigureOut">
              <a:rPr lang="en-US"/>
              <a:pPr>
                <a:defRPr/>
              </a:pPr>
              <a:t>20/10/2024</a:t>
            </a:fld>
            <a:endParaRPr lang="en-US"/>
          </a:p>
        </p:txBody>
      </p:sp>
      <p:sp>
        <p:nvSpPr>
          <p:cNvPr id="3" name="Footer Placeholder 4">
            <a:extLst>
              <a:ext uri="{FF2B5EF4-FFF2-40B4-BE49-F238E27FC236}">
                <a16:creationId xmlns:a16="http://schemas.microsoft.com/office/drawing/2014/main" id="{6A8CCD62-F364-7883-DF42-E7E115F0EA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A755CD-C598-50AF-705A-F554F61E4BD0}"/>
              </a:ext>
            </a:extLst>
          </p:cNvPr>
          <p:cNvSpPr>
            <a:spLocks noGrp="1"/>
          </p:cNvSpPr>
          <p:nvPr>
            <p:ph type="sldNum" sz="quarter" idx="12"/>
          </p:nvPr>
        </p:nvSpPr>
        <p:spPr/>
        <p:txBody>
          <a:bodyPr/>
          <a:lstStyle>
            <a:lvl1pPr>
              <a:defRPr/>
            </a:lvl1pPr>
          </a:lstStyle>
          <a:p>
            <a:pPr>
              <a:defRPr/>
            </a:pPr>
            <a:fld id="{6705595C-A7C2-45DD-86C7-AA95BD461FAE}" type="slidenum">
              <a:rPr lang="en-US"/>
              <a:pPr>
                <a:defRPr/>
              </a:pPr>
              <a:t>‹#›</a:t>
            </a:fld>
            <a:endParaRPr lang="en-US"/>
          </a:p>
        </p:txBody>
      </p:sp>
    </p:spTree>
    <p:extLst>
      <p:ext uri="{BB962C8B-B14F-4D97-AF65-F5344CB8AC3E}">
        <p14:creationId xmlns:p14="http://schemas.microsoft.com/office/powerpoint/2010/main" val="71235893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B6A93167-6064-50C9-14FF-E2FFE3A645BA}"/>
              </a:ext>
            </a:extLst>
          </p:cNvPr>
          <p:cNvSpPr>
            <a:spLocks noGrp="1"/>
          </p:cNvSpPr>
          <p:nvPr>
            <p:ph type="dt" sz="half" idx="10"/>
          </p:nvPr>
        </p:nvSpPr>
        <p:spPr/>
        <p:txBody>
          <a:bodyPr/>
          <a:lstStyle>
            <a:lvl1pPr>
              <a:defRPr/>
            </a:lvl1pPr>
          </a:lstStyle>
          <a:p>
            <a:pPr>
              <a:defRPr/>
            </a:pPr>
            <a:fld id="{6667FD6F-A448-48E1-81F5-18D866C1FAD1}" type="datetimeFigureOut">
              <a:rPr lang="en-US"/>
              <a:pPr>
                <a:defRPr/>
              </a:pPr>
              <a:t>20/10/2024</a:t>
            </a:fld>
            <a:endParaRPr lang="en-US"/>
          </a:p>
        </p:txBody>
      </p:sp>
      <p:sp>
        <p:nvSpPr>
          <p:cNvPr id="6" name="Footer Placeholder 4">
            <a:extLst>
              <a:ext uri="{FF2B5EF4-FFF2-40B4-BE49-F238E27FC236}">
                <a16:creationId xmlns:a16="http://schemas.microsoft.com/office/drawing/2014/main" id="{8129B46E-1196-BA4B-18DE-3A33931ACE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2A09F6-CD77-A721-7D47-23EB1CB57F13}"/>
              </a:ext>
            </a:extLst>
          </p:cNvPr>
          <p:cNvSpPr>
            <a:spLocks noGrp="1"/>
          </p:cNvSpPr>
          <p:nvPr>
            <p:ph type="sldNum" sz="quarter" idx="12"/>
          </p:nvPr>
        </p:nvSpPr>
        <p:spPr/>
        <p:txBody>
          <a:bodyPr/>
          <a:lstStyle>
            <a:lvl1pPr>
              <a:defRPr/>
            </a:lvl1pPr>
          </a:lstStyle>
          <a:p>
            <a:pPr>
              <a:defRPr/>
            </a:pPr>
            <a:fld id="{2EA322AD-7333-486B-9316-D6F1FD8D3139}" type="slidenum">
              <a:rPr lang="en-US"/>
              <a:pPr>
                <a:defRPr/>
              </a:pPr>
              <a:t>‹#›</a:t>
            </a:fld>
            <a:endParaRPr lang="en-US"/>
          </a:p>
        </p:txBody>
      </p:sp>
    </p:spTree>
    <p:extLst>
      <p:ext uri="{BB962C8B-B14F-4D97-AF65-F5344CB8AC3E}">
        <p14:creationId xmlns:p14="http://schemas.microsoft.com/office/powerpoint/2010/main" val="6312522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6DD4AD98-D38F-31DF-6643-353F6CE819F5}"/>
              </a:ext>
            </a:extLst>
          </p:cNvPr>
          <p:cNvSpPr>
            <a:spLocks noGrp="1"/>
          </p:cNvSpPr>
          <p:nvPr>
            <p:ph type="dt" sz="half" idx="10"/>
          </p:nvPr>
        </p:nvSpPr>
        <p:spPr/>
        <p:txBody>
          <a:bodyPr/>
          <a:lstStyle>
            <a:lvl1pPr>
              <a:defRPr/>
            </a:lvl1pPr>
          </a:lstStyle>
          <a:p>
            <a:pPr>
              <a:defRPr/>
            </a:pPr>
            <a:fld id="{C585B761-30E9-43B4-9093-B365377754AE}" type="datetimeFigureOut">
              <a:rPr lang="en-US"/>
              <a:pPr>
                <a:defRPr/>
              </a:pPr>
              <a:t>20/10/2024</a:t>
            </a:fld>
            <a:endParaRPr lang="en-US"/>
          </a:p>
        </p:txBody>
      </p:sp>
      <p:sp>
        <p:nvSpPr>
          <p:cNvPr id="6" name="Footer Placeholder 4">
            <a:extLst>
              <a:ext uri="{FF2B5EF4-FFF2-40B4-BE49-F238E27FC236}">
                <a16:creationId xmlns:a16="http://schemas.microsoft.com/office/drawing/2014/main" id="{BBC626ED-A1F4-5C9A-772B-B920AA6672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E8C7F0-3E68-BFC7-2D19-11E08E1480BE}"/>
              </a:ext>
            </a:extLst>
          </p:cNvPr>
          <p:cNvSpPr>
            <a:spLocks noGrp="1"/>
          </p:cNvSpPr>
          <p:nvPr>
            <p:ph type="sldNum" sz="quarter" idx="12"/>
          </p:nvPr>
        </p:nvSpPr>
        <p:spPr/>
        <p:txBody>
          <a:bodyPr/>
          <a:lstStyle>
            <a:lvl1pPr>
              <a:defRPr/>
            </a:lvl1pPr>
          </a:lstStyle>
          <a:p>
            <a:pPr>
              <a:defRPr/>
            </a:pPr>
            <a:fld id="{DD5B5C0B-8941-4BEF-85B5-9E0B0DC2EF7F}" type="slidenum">
              <a:rPr lang="en-US"/>
              <a:pPr>
                <a:defRPr/>
              </a:pPr>
              <a:t>‹#›</a:t>
            </a:fld>
            <a:endParaRPr lang="en-US"/>
          </a:p>
        </p:txBody>
      </p:sp>
    </p:spTree>
    <p:extLst>
      <p:ext uri="{BB962C8B-B14F-4D97-AF65-F5344CB8AC3E}">
        <p14:creationId xmlns:p14="http://schemas.microsoft.com/office/powerpoint/2010/main" val="428101038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55131-140F-17FB-2A64-C29B3E493A17}"/>
              </a:ext>
            </a:extLst>
          </p:cNvPr>
          <p:cNvSpPr>
            <a:spLocks noGrp="1"/>
          </p:cNvSpPr>
          <p:nvPr>
            <p:ph type="dt" sz="half" idx="10"/>
          </p:nvPr>
        </p:nvSpPr>
        <p:spPr/>
        <p:txBody>
          <a:bodyPr/>
          <a:lstStyle>
            <a:lvl1pPr>
              <a:defRPr/>
            </a:lvl1pPr>
          </a:lstStyle>
          <a:p>
            <a:pPr>
              <a:defRPr/>
            </a:pPr>
            <a:fld id="{5E48D00F-DC65-4FC4-BB66-D109241FCD3F}" type="datetimeFigureOut">
              <a:rPr lang="en-US"/>
              <a:pPr>
                <a:defRPr/>
              </a:pPr>
              <a:t>20/10/2024</a:t>
            </a:fld>
            <a:endParaRPr lang="en-US"/>
          </a:p>
        </p:txBody>
      </p:sp>
      <p:sp>
        <p:nvSpPr>
          <p:cNvPr id="5" name="Footer Placeholder 4">
            <a:extLst>
              <a:ext uri="{FF2B5EF4-FFF2-40B4-BE49-F238E27FC236}">
                <a16:creationId xmlns:a16="http://schemas.microsoft.com/office/drawing/2014/main" id="{80ADCB08-BE9E-782A-B9E2-2D53BC554F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E436DE-3078-E815-BAFA-947AA5EF463E}"/>
              </a:ext>
            </a:extLst>
          </p:cNvPr>
          <p:cNvSpPr>
            <a:spLocks noGrp="1"/>
          </p:cNvSpPr>
          <p:nvPr>
            <p:ph type="sldNum" sz="quarter" idx="12"/>
          </p:nvPr>
        </p:nvSpPr>
        <p:spPr/>
        <p:txBody>
          <a:bodyPr/>
          <a:lstStyle>
            <a:lvl1pPr>
              <a:defRPr/>
            </a:lvl1pPr>
          </a:lstStyle>
          <a:p>
            <a:pPr>
              <a:defRPr/>
            </a:pPr>
            <a:fld id="{FC92A38E-DE8E-4018-9434-21077E4DE21F}" type="slidenum">
              <a:rPr lang="en-US"/>
              <a:pPr>
                <a:defRPr/>
              </a:pPr>
              <a:t>‹#›</a:t>
            </a:fld>
            <a:endParaRPr lang="en-US"/>
          </a:p>
        </p:txBody>
      </p:sp>
    </p:spTree>
    <p:extLst>
      <p:ext uri="{BB962C8B-B14F-4D97-AF65-F5344CB8AC3E}">
        <p14:creationId xmlns:p14="http://schemas.microsoft.com/office/powerpoint/2010/main" val="367977059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F4AC1-46A9-C0DD-52D3-8F7875F2278E}"/>
              </a:ext>
            </a:extLst>
          </p:cNvPr>
          <p:cNvSpPr>
            <a:spLocks noGrp="1"/>
          </p:cNvSpPr>
          <p:nvPr>
            <p:ph type="dt" sz="half" idx="10"/>
          </p:nvPr>
        </p:nvSpPr>
        <p:spPr/>
        <p:txBody>
          <a:bodyPr/>
          <a:lstStyle>
            <a:lvl1pPr>
              <a:defRPr/>
            </a:lvl1pPr>
          </a:lstStyle>
          <a:p>
            <a:pPr>
              <a:defRPr/>
            </a:pPr>
            <a:fld id="{0C7F45D0-5E5B-43A3-9AB4-8F00907C677B}" type="datetimeFigureOut">
              <a:rPr lang="en-US"/>
              <a:pPr>
                <a:defRPr/>
              </a:pPr>
              <a:t>20/10/2024</a:t>
            </a:fld>
            <a:endParaRPr lang="en-US"/>
          </a:p>
        </p:txBody>
      </p:sp>
      <p:sp>
        <p:nvSpPr>
          <p:cNvPr id="5" name="Footer Placeholder 4">
            <a:extLst>
              <a:ext uri="{FF2B5EF4-FFF2-40B4-BE49-F238E27FC236}">
                <a16:creationId xmlns:a16="http://schemas.microsoft.com/office/drawing/2014/main" id="{201F39CF-C89E-0BA3-FEE2-8EFD5F48C0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2F7286-0BFE-4508-D51B-618244B72F4E}"/>
              </a:ext>
            </a:extLst>
          </p:cNvPr>
          <p:cNvSpPr>
            <a:spLocks noGrp="1"/>
          </p:cNvSpPr>
          <p:nvPr>
            <p:ph type="sldNum" sz="quarter" idx="12"/>
          </p:nvPr>
        </p:nvSpPr>
        <p:spPr/>
        <p:txBody>
          <a:bodyPr/>
          <a:lstStyle>
            <a:lvl1pPr>
              <a:defRPr/>
            </a:lvl1pPr>
          </a:lstStyle>
          <a:p>
            <a:pPr>
              <a:defRPr/>
            </a:pPr>
            <a:fld id="{E1437858-0A0E-42CE-BAA3-E94196C0C616}" type="slidenum">
              <a:rPr lang="en-US"/>
              <a:pPr>
                <a:defRPr/>
              </a:pPr>
              <a:t>‹#›</a:t>
            </a:fld>
            <a:endParaRPr lang="en-US"/>
          </a:p>
        </p:txBody>
      </p:sp>
    </p:spTree>
    <p:extLst>
      <p:ext uri="{BB962C8B-B14F-4D97-AF65-F5344CB8AC3E}">
        <p14:creationId xmlns:p14="http://schemas.microsoft.com/office/powerpoint/2010/main" val="21827657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9C4FF-169E-D3D5-E6C1-27BA064641CA}"/>
              </a:ext>
            </a:extLst>
          </p:cNvPr>
          <p:cNvSpPr>
            <a:spLocks noGrp="1"/>
          </p:cNvSpPr>
          <p:nvPr>
            <p:ph type="title"/>
          </p:nvPr>
        </p:nvSpPr>
        <p:spPr>
          <a:xfrm>
            <a:off x="304800" y="182563"/>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4A3FDA-675C-D774-C982-00A0D6BBFF4E}"/>
              </a:ext>
            </a:extLst>
          </p:cNvPr>
          <p:cNvSpPr>
            <a:spLocks noGrp="1"/>
          </p:cNvSpPr>
          <p:nvPr>
            <p:ph type="body" idx="1"/>
          </p:nvPr>
        </p:nvSpPr>
        <p:spPr>
          <a:xfrm>
            <a:off x="304800" y="1066800"/>
            <a:ext cx="5486400" cy="3017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2F259-38AF-EE8C-5889-EAB3222274E0}"/>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smtClean="0">
                <a:solidFill>
                  <a:schemeClr val="tx1">
                    <a:tint val="75000"/>
                  </a:schemeClr>
                </a:solidFill>
                <a:latin typeface="+mn-lt"/>
              </a:defRPr>
            </a:lvl1pPr>
          </a:lstStyle>
          <a:p>
            <a:pPr>
              <a:defRPr/>
            </a:pPr>
            <a:fld id="{E93E70F5-4873-4E7E-91EF-14E2E76F0DEC}" type="datetimeFigureOut">
              <a:rPr lang="en-US"/>
              <a:pPr>
                <a:defRPr/>
              </a:pPr>
              <a:t>20/10/2024</a:t>
            </a:fld>
            <a:endParaRPr lang="en-US"/>
          </a:p>
        </p:txBody>
      </p:sp>
      <p:sp>
        <p:nvSpPr>
          <p:cNvPr id="5" name="Footer Placeholder 4">
            <a:extLst>
              <a:ext uri="{FF2B5EF4-FFF2-40B4-BE49-F238E27FC236}">
                <a16:creationId xmlns:a16="http://schemas.microsoft.com/office/drawing/2014/main" id="{460A2446-46A0-4F8E-4013-D4AF5EED5B20}"/>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E609EC9-EE27-98F8-B534-AC0874A563E2}"/>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tx1">
                    <a:tint val="75000"/>
                  </a:schemeClr>
                </a:solidFill>
                <a:latin typeface="+mn-lt"/>
              </a:defRPr>
            </a:lvl1pPr>
          </a:lstStyle>
          <a:p>
            <a:pPr>
              <a:defRPr/>
            </a:pPr>
            <a:fld id="{1675D1C7-63B4-4E5E-B586-341D3B57B526}" type="slidenum">
              <a:rPr lang="en-US"/>
              <a:pPr>
                <a:defRPr/>
              </a:pPr>
              <a:t>‹#›</a:t>
            </a:fld>
            <a:endParaRPr lang="en-US"/>
          </a:p>
        </p:txBody>
      </p:sp>
    </p:spTree>
    <p:extLst>
      <p:ext uri="{BB962C8B-B14F-4D97-AF65-F5344CB8AC3E}">
        <p14:creationId xmlns:p14="http://schemas.microsoft.com/office/powerpoint/2010/main" val="494885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00" rtl="0" fontAlgn="base">
        <a:spcBef>
          <a:spcPct val="0"/>
        </a:spcBef>
        <a:spcAft>
          <a:spcPct val="0"/>
        </a:spcAft>
        <a:defRPr sz="2900" kern="1200">
          <a:solidFill>
            <a:schemeClr val="tx1"/>
          </a:solidFill>
          <a:latin typeface="+mj-lt"/>
          <a:ea typeface="+mj-ea"/>
          <a:cs typeface="+mj-cs"/>
        </a:defRPr>
      </a:lvl1pPr>
      <a:lvl2pPr algn="ctr" defTabSz="609600" rtl="0" fontAlgn="base">
        <a:spcBef>
          <a:spcPct val="0"/>
        </a:spcBef>
        <a:spcAft>
          <a:spcPct val="0"/>
        </a:spcAft>
        <a:defRPr sz="2900">
          <a:solidFill>
            <a:schemeClr val="tx1"/>
          </a:solidFill>
          <a:latin typeface="Calibri" panose="020F0502020204030204" pitchFamily="34" charset="0"/>
        </a:defRPr>
      </a:lvl2pPr>
      <a:lvl3pPr algn="ctr" defTabSz="609600" rtl="0" fontAlgn="base">
        <a:spcBef>
          <a:spcPct val="0"/>
        </a:spcBef>
        <a:spcAft>
          <a:spcPct val="0"/>
        </a:spcAft>
        <a:defRPr sz="2900">
          <a:solidFill>
            <a:schemeClr val="tx1"/>
          </a:solidFill>
          <a:latin typeface="Calibri" panose="020F0502020204030204" pitchFamily="34" charset="0"/>
        </a:defRPr>
      </a:lvl3pPr>
      <a:lvl4pPr algn="ctr" defTabSz="609600" rtl="0" fontAlgn="base">
        <a:spcBef>
          <a:spcPct val="0"/>
        </a:spcBef>
        <a:spcAft>
          <a:spcPct val="0"/>
        </a:spcAft>
        <a:defRPr sz="2900">
          <a:solidFill>
            <a:schemeClr val="tx1"/>
          </a:solidFill>
          <a:latin typeface="Calibri" panose="020F0502020204030204" pitchFamily="34" charset="0"/>
        </a:defRPr>
      </a:lvl4pPr>
      <a:lvl5pPr algn="ctr" defTabSz="609600" rtl="0" fontAlgn="base">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3.jp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9077640" y="19706"/>
            <a:ext cx="3081878" cy="3168286"/>
          </a:xfrm>
          <a:prstGeom prst="rect">
            <a:avLst/>
          </a:prstGeom>
        </p:spPr>
      </p:pic>
      <p:grpSp>
        <p:nvGrpSpPr>
          <p:cNvPr id="5" name="Group 5"/>
          <p:cNvGrpSpPr/>
          <p:nvPr/>
        </p:nvGrpSpPr>
        <p:grpSpPr>
          <a:xfrm>
            <a:off x="1712310" y="541086"/>
            <a:ext cx="9715757" cy="6072169"/>
            <a:chOff x="0" y="0"/>
            <a:chExt cx="3899707" cy="2214804"/>
          </a:xfrm>
          <a:solidFill>
            <a:schemeClr val="bg1"/>
          </a:solidFill>
        </p:grpSpPr>
        <p:sp>
          <p:nvSpPr>
            <p:cNvPr id="6" name="Freeform 6"/>
            <p:cNvSpPr/>
            <p:nvPr/>
          </p:nvSpPr>
          <p:spPr>
            <a:xfrm>
              <a:off x="-4213" y="0"/>
              <a:ext cx="3903920" cy="2214804"/>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85448">
            <a:off x="247361" y="4942795"/>
            <a:ext cx="1862300" cy="1862300"/>
          </a:xfrm>
          <a:prstGeom prst="rect">
            <a:avLst/>
          </a:prstGeom>
        </p:spPr>
      </p:pic>
      <p:sp>
        <p:nvSpPr>
          <p:cNvPr id="33" name="TextBox 32">
            <a:extLst>
              <a:ext uri="{FF2B5EF4-FFF2-40B4-BE49-F238E27FC236}">
                <a16:creationId xmlns:a16="http://schemas.microsoft.com/office/drawing/2014/main" id="{85405D51-978D-FCF5-58D6-6BF02426F102}"/>
              </a:ext>
            </a:extLst>
          </p:cNvPr>
          <p:cNvSpPr txBox="1"/>
          <p:nvPr/>
        </p:nvSpPr>
        <p:spPr>
          <a:xfrm>
            <a:off x="4523581" y="1536294"/>
            <a:ext cx="3108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Nunito Black" pitchFamily="2" charset="0"/>
                <a:ea typeface="+mn-ea"/>
                <a:cs typeface="+mn-cs"/>
              </a:rPr>
              <a:t>Tiếng Việt</a:t>
            </a:r>
          </a:p>
        </p:txBody>
      </p:sp>
      <p:sp>
        <p:nvSpPr>
          <p:cNvPr id="34" name="TextBox 33">
            <a:extLst>
              <a:ext uri="{FF2B5EF4-FFF2-40B4-BE49-F238E27FC236}">
                <a16:creationId xmlns:a16="http://schemas.microsoft.com/office/drawing/2014/main" id="{52D68BD7-831C-1C65-38B8-F18230476B37}"/>
              </a:ext>
            </a:extLst>
          </p:cNvPr>
          <p:cNvSpPr txBox="1"/>
          <p:nvPr/>
        </p:nvSpPr>
        <p:spPr>
          <a:xfrm>
            <a:off x="1857476" y="2124664"/>
            <a:ext cx="919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Nunito Black" pitchFamily="2" charset="0"/>
                <a:ea typeface="+mn-ea"/>
                <a:cs typeface="+mn-cs"/>
              </a:rPr>
              <a:t>BÀI 10: CON ĐƯỜNG TỚI TRƯỜNG</a:t>
            </a:r>
          </a:p>
        </p:txBody>
      </p:sp>
      <p:pic>
        <p:nvPicPr>
          <p:cNvPr id="19" name="Picture 4">
            <a:extLst>
              <a:ext uri="{FF2B5EF4-FFF2-40B4-BE49-F238E27FC236}">
                <a16:creationId xmlns:a16="http://schemas.microsoft.com/office/drawing/2014/main" id="{D0359D2D-E24F-52E3-C9A4-068A5F98544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91988" y="4046317"/>
            <a:ext cx="735436" cy="355358"/>
          </a:xfrm>
          <a:prstGeom prst="rect">
            <a:avLst/>
          </a:prstGeom>
        </p:spPr>
      </p:pic>
      <p:pic>
        <p:nvPicPr>
          <p:cNvPr id="20" name="Picture 2">
            <a:extLst>
              <a:ext uri="{FF2B5EF4-FFF2-40B4-BE49-F238E27FC236}">
                <a16:creationId xmlns:a16="http://schemas.microsoft.com/office/drawing/2014/main" id="{F2308D66-162B-0F5A-7669-2648EA377C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14521" y="3251321"/>
            <a:ext cx="3247616" cy="3292819"/>
          </a:xfrm>
          <a:prstGeom prst="rect">
            <a:avLst/>
          </a:prstGeom>
        </p:spPr>
      </p:pic>
      <p:pic>
        <p:nvPicPr>
          <p:cNvPr id="21" name="Picture 2">
            <a:extLst>
              <a:ext uri="{FF2B5EF4-FFF2-40B4-BE49-F238E27FC236}">
                <a16:creationId xmlns:a16="http://schemas.microsoft.com/office/drawing/2014/main" id="{B2C0F261-F502-7D73-64A5-FDBC9EA3935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072935" y="2785685"/>
            <a:ext cx="5016237" cy="3768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61862"/>
            <a:ext cx="200477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Baloo 2 SemiBold" pitchFamily="2" charset="0"/>
                <a:cs typeface="Baloo 2 SemiBold" pitchFamily="2" charset="0"/>
              </a:rPr>
              <a:t>Chia 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8" y="834811"/>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81718" y="880661"/>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02422" y="46703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lang="en-US" sz="3200" spc="-133" dirty="0" err="1">
                <a:solidFill>
                  <a:srgbClr val="FF0000"/>
                </a:solidFill>
                <a:latin typeface="Nunito Black" pitchFamily="2" charset="0"/>
              </a:rPr>
              <a:t>tới</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0488916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76852"/>
            <a:ext cx="38112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theo</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4" y="971390"/>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64182" y="1017240"/>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lang="en-US" sz="3200" spc="-133" dirty="0" err="1">
                <a:solidFill>
                  <a:srgbClr val="FF0000"/>
                </a:solidFill>
                <a:latin typeface="Nunito Black" pitchFamily="2" charset="0"/>
              </a:rPr>
              <a:t>tới</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508236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lang="en-US" sz="6400" b="1" dirty="0">
                <a:solidFill>
                  <a:schemeClr val="tx1">
                    <a:lumMod val="95000"/>
                    <a:lumOff val="5000"/>
                  </a:schemeClr>
                </a:solidFill>
                <a:latin typeface="Nunito Black" pitchFamily="2" charset="0"/>
                <a:cs typeface="#9Slide03 Arima Madurai Black" panose="020B0604020202020204" charset="0"/>
              </a:rPr>
              <a:t>GIẢI NGHĨA </a:t>
            </a:r>
            <a:r>
              <a:rPr kumimoji="0" lang="en-US" sz="6400" b="1" i="0" u="none" strike="noStrike" kern="1200" cap="none" spc="0" normalizeH="0" baseline="0" noProof="0" dirty="0">
                <a:ln>
                  <a:noFill/>
                </a:ln>
                <a:solidFill>
                  <a:schemeClr val="tx1">
                    <a:lumMod val="95000"/>
                    <a:lumOff val="5000"/>
                  </a:schemeClr>
                </a:solidFill>
                <a:effectLst/>
                <a:uLnTx/>
                <a:uFillTx/>
                <a:latin typeface="Nunito Black" pitchFamily="2" charset="0"/>
                <a:cs typeface="#9Slide03 Arima Madurai Black" panose="020B0604020202020204" charset="0"/>
              </a:rPr>
              <a:t>TỪ NGỮ</a:t>
            </a:r>
          </a:p>
        </p:txBody>
      </p:sp>
    </p:spTree>
    <p:extLst>
      <p:ext uri="{BB962C8B-B14F-4D97-AF65-F5344CB8AC3E}">
        <p14:creationId xmlns:p14="http://schemas.microsoft.com/office/powerpoint/2010/main" val="840150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Top 15+ điểm check in tuyệt đỉnh ở Hà Giang mà bạn không nên bỏ lỡ">
            <a:extLst>
              <a:ext uri="{FF2B5EF4-FFF2-40B4-BE49-F238E27FC236}">
                <a16:creationId xmlns:a16="http://schemas.microsoft.com/office/drawing/2014/main" id="{B153BB13-33B9-95BE-2E8F-00C71B9CC2A7}"/>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a:stretch/>
        </p:blipFill>
        <p:spPr bwMode="auto">
          <a:xfrm>
            <a:off x="-81719" y="457205"/>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4923DD-2CD3-2D7E-2162-E433FE8F2CFE}"/>
              </a:ext>
            </a:extLst>
          </p:cNvPr>
          <p:cNvSpPr txBox="1"/>
          <p:nvPr/>
        </p:nvSpPr>
        <p:spPr>
          <a:xfrm>
            <a:off x="1330539" y="639943"/>
            <a:ext cx="1697208" cy="578883"/>
          </a:xfrm>
          <a:prstGeom prst="roundRect">
            <a:avLst/>
          </a:prstGeom>
          <a:solidFill>
            <a:schemeClr val="bg1"/>
          </a:solidFill>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rPr>
              <a:t>Vắt vẻo</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A1F8C8F-A4CE-C4D6-02D2-F742C6383BCF}"/>
              </a:ext>
            </a:extLst>
          </p:cNvPr>
          <p:cNvSpPr txBox="1"/>
          <p:nvPr/>
        </p:nvSpPr>
        <p:spPr>
          <a:xfrm>
            <a:off x="3127356" y="639943"/>
            <a:ext cx="8963016"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là ở vị trí trên cao nhưng ko có chỗ tựa vững chắc.</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246715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4">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descr="Cây Lạc Tiên chữa mất ngủ hiệu quả Phòng khám Đông y Phúc Thành">
            <a:extLst>
              <a:ext uri="{FF2B5EF4-FFF2-40B4-BE49-F238E27FC236}">
                <a16:creationId xmlns:a16="http://schemas.microsoft.com/office/drawing/2014/main"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F845CF-7505-70C9-7F26-364D07AC8277}"/>
              </a:ext>
            </a:extLst>
          </p:cNvPr>
          <p:cNvSpPr txBox="1"/>
          <p:nvPr/>
        </p:nvSpPr>
        <p:spPr>
          <a:xfrm>
            <a:off x="150834" y="575109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Cây lạc tiên </a:t>
            </a: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 từ chỉ một loại cây dây leo, mọc leo, lá hình tim, hoa mọc ở kẽ lá, quả mọng.</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2029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Rectangle 513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38" name="Group 5137">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5139" name="Freeform: Shape 513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0" name="Freeform: Shape 5139">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42" name="Freeform: Shape 5141">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4" name="Freeform: Shape 5143">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6" name="Freeform: Shape 5145">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A74A970-09EC-279A-465D-F7F6D2F61C2E}"/>
              </a:ext>
            </a:extLst>
          </p:cNvPr>
          <p:cNvSpPr txBox="1"/>
          <p:nvPr/>
        </p:nvSpPr>
        <p:spPr>
          <a:xfrm>
            <a:off x="1217710" y="1080551"/>
            <a:ext cx="4808586" cy="2885715"/>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rPr>
              <a:t>Lúp xúp: Ở liền nhau, thấp và sàn sàn như nhau.</a:t>
            </a:r>
            <a:r>
              <a:rPr kumimoji="0" lang="en-US" sz="4200" b="0" i="0" u="none" strike="noStrike" kern="1200" cap="none" spc="0" normalizeH="0" baseline="0" noProof="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514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50"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a:extLst>
              <a:ext uri="{FF2B5EF4-FFF2-40B4-BE49-F238E27FC236}">
                <a16:creationId xmlns:a16="http://schemas.microsoft.com/office/drawing/2014/main" id="{7FD6821F-4A25-4D80-C206-E6ADB7EA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1" r="9628" b="1"/>
          <a:stretch/>
        </p:blipFill>
        <p:spPr bwMode="auto">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a:extLst>
              <a:ext uri="{FF2B5EF4-FFF2-40B4-BE49-F238E27FC236}">
                <a16:creationId xmlns:a16="http://schemas.microsoft.com/office/drawing/2014/main" id="{150444FF-D8C0-335B-C51C-C8219FF22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6" r="9610" b="4"/>
          <a:stretch/>
        </p:blipFill>
        <p:spPr bwMode="auto">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515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5153" name="Freeform: Shape 515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4" name="Freeform: Shape 515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5" name="Freeform: Shape 515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6" name="Freeform: Shape 515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7" name="Freeform: Shape 515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159" name="Oval 5158">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61" name="Oval 5160">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4927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a:extLst>
              <a:ext uri="{FF2B5EF4-FFF2-40B4-BE49-F238E27FC236}">
                <a16:creationId xmlns:a16="http://schemas.microsoft.com/office/drawing/2014/main" id="{21F75DA4-3D8C-5675-E830-222D9298F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9" r="1" b="1"/>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a:extLst>
              <a:ext uri="{FF2B5EF4-FFF2-40B4-BE49-F238E27FC236}">
                <a16:creationId xmlns:a16="http://schemas.microsoft.com/office/drawing/2014/main" id="{B71B5320-C0AC-1983-8FCC-C6A2DB55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2" r="10048" b="1"/>
          <a:stretch/>
        </p:blipFill>
        <p:spPr bwMode="auto">
          <a:xfrm>
            <a:off x="3" y="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62826C-E0EB-6891-CD4E-E41FB103FE46}"/>
              </a:ext>
            </a:extLst>
          </p:cNvPr>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a:solidFill>
                  <a:srgbClr val="002060"/>
                </a:solidFill>
                <a:effectLst/>
                <a:latin typeface="Nunito Black" pitchFamily="2" charset="0"/>
                <a:ea typeface="Times New Roman" panose="02020603050405020304" pitchFamily="18" charset="0"/>
              </a:rPr>
              <a:t>Vầu: cây cùng họ với tre, thân to, mình mỏng nhưng rắn, thường dùng làm nhà.</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5191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805420" y="2051041"/>
            <a:ext cx="4891664"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Trả</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lời</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câu</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hỏi</a:t>
            </a:r>
            <a:endPar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112015109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31125" y="419573"/>
            <a:ext cx="99060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9Slide03 Arima Madurai Black" panose="020B0604020202020204" charset="0"/>
              </a:rPr>
              <a:t>Câu</a:t>
            </a:r>
            <a:r>
              <a:rPr lang="en-US" sz="2800" b="1" dirty="0">
                <a:solidFill>
                  <a:srgbClr val="0070C0"/>
                </a:solidFill>
                <a:latin typeface="Nunito Black" pitchFamily="2" charset="0"/>
                <a:ea typeface="Open Sans" panose="020B0606030504020204" pitchFamily="34" charset="0"/>
                <a:cs typeface="#9Slide03 Arima Madurai Black" panose="020B0604020202020204" charset="0"/>
              </a:rPr>
              <a:t> 1</a:t>
            </a:r>
            <a:r>
              <a:rPr lang="en-US" sz="2800" dirty="0">
                <a:solidFill>
                  <a:srgbClr val="0070C0"/>
                </a:solidFill>
                <a:latin typeface="Nunito Black" pitchFamily="2" charset="0"/>
                <a:ea typeface="Open Sans" panose="020B0606030504020204" pitchFamily="34" charset="0"/>
                <a:cs typeface="#9Slide03 Arima Madurai Black" panose="020B0604020202020204" charset="0"/>
              </a:rPr>
              <a:t>: </a:t>
            </a:r>
            <a:r>
              <a:rPr lang="vi-VN" sz="2800" b="1" dirty="0">
                <a:latin typeface="Nunito Black" pitchFamily="2" charset="0"/>
                <a:cs typeface="#9Slide03 Arima Madurai Black" panose="020B0604020202020204" charset="0"/>
              </a:rPr>
              <a:t>Ở </a:t>
            </a:r>
            <a:r>
              <a:rPr lang="vi-VN" sz="2800" b="1" dirty="0" err="1">
                <a:latin typeface="Nunito Black" pitchFamily="2" charset="0"/>
                <a:cs typeface="#9Slide03 Arima Madurai Black" panose="020B0604020202020204" charset="0"/>
              </a:rPr>
              <a:t>đoạn</a:t>
            </a:r>
            <a:r>
              <a:rPr lang="vi-VN" sz="2800" b="1" dirty="0">
                <a:latin typeface="Nunito Black" pitchFamily="2" charset="0"/>
                <a:cs typeface="#9Slide03 Arima Madurai Black" panose="020B0604020202020204" charset="0"/>
              </a:rPr>
              <a:t> 1, con </a:t>
            </a:r>
            <a:r>
              <a:rPr lang="vi-VN" sz="2800" b="1" dirty="0" err="1">
                <a:latin typeface="Nunito Black" pitchFamily="2" charset="0"/>
                <a:cs typeface="#9Slide03 Arima Madurai Black" panose="020B0604020202020204" charset="0"/>
              </a:rPr>
              <a:t>đường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đến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trường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của</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bạn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nhỏ</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thể</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hiện</a:t>
            </a:r>
            <a:r>
              <a:rPr lang="vi-VN" sz="2800" b="1" dirty="0">
                <a:latin typeface="Nunito Black" pitchFamily="2" charset="0"/>
                <a:cs typeface="#9Slide03 Arima Madurai Black" panose="020B0604020202020204" charset="0"/>
              </a:rPr>
              <a:t> lên như </a:t>
            </a:r>
            <a:r>
              <a:rPr lang="vi-VN" sz="2800" b="1" dirty="0" err="1">
                <a:latin typeface="Nunito Black" pitchFamily="2" charset="0"/>
                <a:cs typeface="#9Slide03 Arima Madurai Black" panose="020B0604020202020204" charset="0"/>
              </a:rPr>
              <a:t>thế</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nào</a:t>
            </a:r>
            <a:r>
              <a:rPr lang="vi-VN" sz="2800" b="1"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9094921" y="1814869"/>
            <a:ext cx="2984231" cy="2009061"/>
          </a:xfrm>
          <a:prstGeom prst="wedgeRoundRectCallout">
            <a:avLst>
              <a:gd name="adj1" fmla="val 37482"/>
              <a:gd name="adj2" fmla="val 59002"/>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Black" pitchFamily="2" charset="0"/>
                <a:ea typeface="Open Sans" panose="020B0606030504020204" pitchFamily="34" charset="0"/>
                <a:cs typeface="Open Sans" panose="020B0606030504020204" pitchFamily="34" charset="0"/>
              </a:rPr>
              <a:t>Gợi</a:t>
            </a:r>
            <a:r>
              <a:rPr lang="en-US" sz="2800" b="1" dirty="0">
                <a:latin typeface="Nunito Black" pitchFamily="2" charset="0"/>
                <a:ea typeface="Open Sans" panose="020B0606030504020204" pitchFamily="34" charset="0"/>
                <a:cs typeface="Open Sans" panose="020B0606030504020204" pitchFamily="34" charset="0"/>
              </a:rPr>
              <a:t> ý: </a:t>
            </a:r>
            <a:r>
              <a:rPr lang="vi-VN" sz="2800" dirty="0">
                <a:latin typeface="Nunito Black" pitchFamily="2" charset="0"/>
                <a:ea typeface="Open Sans" panose="020B0606030504020204" pitchFamily="34" charset="0"/>
                <a:cs typeface="Open Sans" panose="020B0606030504020204" pitchFamily="34" charset="0"/>
              </a:rPr>
              <a:t>Em </a:t>
            </a:r>
            <a:r>
              <a:rPr lang="vi-VN" sz="2800" dirty="0" err="1">
                <a:latin typeface="Nunito Black" pitchFamily="2" charset="0"/>
                <a:ea typeface="Open Sans" panose="020B0606030504020204" pitchFamily="34" charset="0"/>
                <a:cs typeface="Open Sans" panose="020B0606030504020204" pitchFamily="34" charset="0"/>
              </a:rPr>
              <a:t>đọc</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kĩ</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đầu</a:t>
            </a:r>
            <a:r>
              <a:rPr lang="vi-VN" sz="2800" dirty="0">
                <a:latin typeface="Nunito Black" pitchFamily="2" charset="0"/>
                <a:ea typeface="Open Sans" panose="020B0606030504020204" pitchFamily="34" charset="0"/>
                <a:cs typeface="Open Sans" panose="020B0606030504020204" pitchFamily="34" charset="0"/>
              </a:rPr>
              <a:t> tiên </a:t>
            </a:r>
            <a:r>
              <a:rPr lang="en-US" sz="2800" dirty="0" err="1">
                <a:latin typeface="Nunito Black" pitchFamily="2" charset="0"/>
                <a:ea typeface="Open Sans" panose="020B0606030504020204" pitchFamily="34" charset="0"/>
                <a:cs typeface="Open Sans" panose="020B0606030504020204" pitchFamily="34" charset="0"/>
              </a:rPr>
              <a:t>đoạn</a:t>
            </a:r>
            <a:r>
              <a:rPr lang="en-US" sz="2800" dirty="0">
                <a:latin typeface="Nunito Black" pitchFamily="2" charset="0"/>
                <a:ea typeface="Open Sans" panose="020B0606030504020204" pitchFamily="34" charset="0"/>
                <a:cs typeface="Open Sans" panose="020B0606030504020204" pitchFamily="34" charset="0"/>
              </a:rPr>
              <a:t> 1 </a:t>
            </a:r>
            <a:r>
              <a:rPr lang="vi-VN" sz="2800" dirty="0" err="1">
                <a:latin typeface="Nunito Black" pitchFamily="2" charset="0"/>
                <a:ea typeface="Open Sans" panose="020B0606030504020204" pitchFamily="34" charset="0"/>
                <a:cs typeface="Open Sans" panose="020B0606030504020204" pitchFamily="34" charset="0"/>
              </a:rPr>
              <a:t>để</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trả</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lời</a:t>
            </a:r>
            <a:r>
              <a:rPr lang="vi-VN" sz="2800" dirty="0">
                <a:latin typeface="Nunito Black" pitchFamily="2" charset="0"/>
                <a:ea typeface="Open Sans" panose="020B0606030504020204" pitchFamily="34" charset="0"/>
                <a:cs typeface="Open Sans" panose="020B0606030504020204" pitchFamily="34" charset="0"/>
              </a:rPr>
              <a:t> câu </a:t>
            </a:r>
            <a:r>
              <a:rPr lang="vi-VN" sz="2800" dirty="0" err="1">
                <a:latin typeface="Nunito Black" pitchFamily="2" charset="0"/>
                <a:ea typeface="Open Sans" panose="020B0606030504020204" pitchFamily="34" charset="0"/>
                <a:cs typeface="Open Sans" panose="020B0606030504020204" pitchFamily="34" charset="0"/>
              </a:rPr>
              <a:t>hỏi</a:t>
            </a:r>
            <a:r>
              <a:rPr lang="vi-VN" sz="2800" dirty="0">
                <a:latin typeface="Nunito Black" pitchFamily="2" charset="0"/>
                <a:ea typeface="Open Sans" panose="020B0606030504020204" pitchFamily="34" charset="0"/>
                <a:cs typeface="Open Sans" panose="020B0606030504020204" pitchFamily="34" charset="0"/>
              </a:rPr>
              <a:t>.</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843986" y="4038600"/>
            <a:ext cx="569411" cy="415500"/>
          </a:xfrm>
          <a:prstGeom prst="rightArrow">
            <a:avLst>
              <a:gd name="adj1" fmla="val 50000"/>
              <a:gd name="adj2" fmla="val 50000"/>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5" name="Hình ảnh 4">
            <a:extLst>
              <a:ext uri="{FF2B5EF4-FFF2-40B4-BE49-F238E27FC236}">
                <a16:creationId xmlns:a16="http://schemas.microsoft.com/office/drawing/2014/main" id="{93F69A72-5D33-2C53-021E-7E515B72B30F}"/>
              </a:ext>
            </a:extLst>
          </p:cNvPr>
          <p:cNvPicPr>
            <a:picLocks noChangeAspect="1"/>
          </p:cNvPicPr>
          <p:nvPr/>
        </p:nvPicPr>
        <p:blipFill>
          <a:blip r:embed="rId5"/>
          <a:stretch>
            <a:fillRect/>
          </a:stretch>
        </p:blipFill>
        <p:spPr>
          <a:xfrm>
            <a:off x="304800" y="1475181"/>
            <a:ext cx="8249801" cy="1209844"/>
          </a:xfrm>
          <a:prstGeom prst="rect">
            <a:avLst/>
          </a:prstGeom>
        </p:spPr>
      </p:pic>
      <p:sp>
        <p:nvSpPr>
          <p:cNvPr id="10" name="Hộp Văn bản 9">
            <a:extLst>
              <a:ext uri="{FF2B5EF4-FFF2-40B4-BE49-F238E27FC236}">
                <a16:creationId xmlns:a16="http://schemas.microsoft.com/office/drawing/2014/main" id="{9A98DD8C-43EB-3F81-1AD8-4826E73C348B}"/>
              </a:ext>
            </a:extLst>
          </p:cNvPr>
          <p:cNvSpPr txBox="1"/>
          <p:nvPr/>
        </p:nvSpPr>
        <p:spPr>
          <a:xfrm>
            <a:off x="1785929" y="3413291"/>
            <a:ext cx="6127666"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Hình</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dáng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nằm</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vắt</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vẻo</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lưng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chừng</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đồi</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p>
        </p:txBody>
      </p:sp>
      <p:sp>
        <p:nvSpPr>
          <p:cNvPr id="12" name="Hộp Văn bản 11">
            <a:extLst>
              <a:ext uri="{FF2B5EF4-FFF2-40B4-BE49-F238E27FC236}">
                <a16:creationId xmlns:a16="http://schemas.microsoft.com/office/drawing/2014/main" id="{D494B4B2-234D-8F96-D1BC-C8984C717B8D}"/>
              </a:ext>
            </a:extLst>
          </p:cNvPr>
          <p:cNvSpPr txBox="1"/>
          <p:nvPr/>
        </p:nvSpPr>
        <p:spPr>
          <a:xfrm>
            <a:off x="1662931" y="4349444"/>
            <a:ext cx="6127666"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Bề</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B050"/>
                </a:solidFill>
                <a:effectLst/>
                <a:uLnTx/>
                <a:uFillTx/>
                <a:latin typeface="Nunito Black" pitchFamily="2" charset="0"/>
                <a:cs typeface="#9Slide03 Arima Madurai Black" panose="020B0604020202020204" charset="0"/>
              </a:rPr>
              <a:t>mấp</a:t>
            </a:r>
            <a:r>
              <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rPr>
              <a:t> mô</a:t>
            </a:r>
          </a:p>
        </p:txBody>
      </p:sp>
      <p:sp>
        <p:nvSpPr>
          <p:cNvPr id="14" name="Hộp Văn bản 13">
            <a:extLst>
              <a:ext uri="{FF2B5EF4-FFF2-40B4-BE49-F238E27FC236}">
                <a16:creationId xmlns:a16="http://schemas.microsoft.com/office/drawing/2014/main" id="{F068A86A-22AD-4E7A-74DB-8DA67A292B0D}"/>
              </a:ext>
            </a:extLst>
          </p:cNvPr>
          <p:cNvSpPr txBox="1"/>
          <p:nvPr/>
        </p:nvSpPr>
        <p:spPr>
          <a:xfrm>
            <a:off x="1662931" y="4869006"/>
            <a:ext cx="6169230" cy="954107"/>
          </a:xfrm>
          <a:prstGeom prst="rect">
            <a:avLst/>
          </a:prstGeom>
          <a:noFill/>
        </p:spPr>
        <p:txBody>
          <a:bodyPr wrap="square">
            <a:spAutoFit/>
          </a:bodyPr>
          <a:lstStyle/>
          <a:p>
            <a:pPr marL="342900" marR="0" lvl="0" indent="-342900" algn="l" defTabSz="609539"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Hai bên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xúp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nhưng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bụi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cỏ</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dại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lạc</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tiên</a:t>
            </a:r>
            <a:r>
              <a:rPr lang="en-US" sz="2800" dirty="0">
                <a:solidFill>
                  <a:srgbClr val="0070C0"/>
                </a:solidFill>
                <a:latin typeface="Nunito Black" pitchFamily="2" charset="0"/>
                <a:cs typeface="#9Slide03 Arima Madurai Black" panose="020B060402020202020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0"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nắng</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602104" y="1311726"/>
            <a:ext cx="10505607" cy="523220"/>
          </a:xfrm>
          <a:prstGeom prst="rect">
            <a:avLst/>
          </a:prstGeom>
          <a:solidFill>
            <a:schemeClr val="bg1"/>
          </a:solidFill>
          <a:ln w="28575">
            <a:noFill/>
            <a:prstDash val="lgDashDot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2050" name="Picture 2" descr="Thót tim đường đến trường của thầy trò miền núi">
            <a:extLst>
              <a:ext uri="{FF2B5EF4-FFF2-40B4-BE49-F238E27FC236}">
                <a16:creationId xmlns:a16="http://schemas.microsoft.com/office/drawing/2014/main" id="{BCE7F36C-D3A5-58DB-5AED-02982EAF6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045" y="2688337"/>
            <a:ext cx="5016014" cy="391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a:extLst>
              <a:ext uri="{FF2B5EF4-FFF2-40B4-BE49-F238E27FC236}">
                <a16:creationId xmlns:a16="http://schemas.microsoft.com/office/drawing/2014/main" id="{4FB942E8-71C7-F49D-2DB1-EC28FBA5C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456" y="2712107"/>
            <a:ext cx="4994224" cy="402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49B23183-B2DD-52F9-8B81-9E482C6ED83B}"/>
              </a:ext>
            </a:extLst>
          </p:cNvPr>
          <p:cNvSpPr txBox="1"/>
          <p:nvPr/>
        </p:nvSpPr>
        <p:spPr>
          <a:xfrm>
            <a:off x="831955" y="180076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mưa</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9" name="TextBox 8">
            <a:extLst>
              <a:ext uri="{FF2B5EF4-FFF2-40B4-BE49-F238E27FC236}">
                <a16:creationId xmlns:a16="http://schemas.microsoft.com/office/drawing/2014/main" id="{EEDED139-7A45-928F-DF0A-1C7C99BDA47F}"/>
              </a:ext>
            </a:extLst>
          </p:cNvPr>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a:extLst>
              <a:ext uri="{FF2B5EF4-FFF2-40B4-BE49-F238E27FC236}">
                <a16:creationId xmlns:a16="http://schemas.microsoft.com/office/drawing/2014/main" id="{61CDE299-E9C4-AFBE-F78F-05BEDFB26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28"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C4689EAF-7D98-FB59-1D10-22500693A983}"/>
              </a:ext>
            </a:extLst>
          </p:cNvPr>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p>
        </p:txBody>
      </p:sp>
      <p:pic>
        <p:nvPicPr>
          <p:cNvPr id="3078" name="Picture 6" descr="Mưa lớn diện rộng: Phố núi chìm trong biển nước; nhiều tảng đá to như ngôi  nhà sập xuống mặt đường">
            <a:extLst>
              <a:ext uri="{FF2B5EF4-FFF2-40B4-BE49-F238E27FC236}">
                <a16:creationId xmlns:a16="http://schemas.microsoft.com/office/drawing/2014/main" id="{72BCD0F5-6998-2636-CAFF-00606B089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543"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0025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2" name="Picture 4" descr="Gian nan đường đến trường của trẻ vùng cao | BÁO QUẢNG NAM ONLINE - Tin tức  mới nhất">
            <a:extLst>
              <a:ext uri="{FF2B5EF4-FFF2-40B4-BE49-F238E27FC236}">
                <a16:creationId xmlns:a16="http://schemas.microsoft.com/office/drawing/2014/main" id="{EFF3382F-3A95-44D6-AF27-E84E1CCA539B}"/>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27796" b="11679"/>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ọc sinh miền núi Hướng Phùng lội bùn đến lớp - Báo Công an Nhân dân điện tử">
            <a:extLst>
              <a:ext uri="{FF2B5EF4-FFF2-40B4-BE49-F238E27FC236}">
                <a16:creationId xmlns:a16="http://schemas.microsoft.com/office/drawing/2014/main" id="{BCCFC670-F9DF-348F-4298-2AC0C08BCD68}"/>
              </a:ext>
            </a:extLst>
          </p:cNvPr>
          <p:cNvPicPr>
            <a:picLocks noChangeAspect="1" noChangeArrowheads="1"/>
          </p:cNvPicPr>
          <p:nvPr/>
        </p:nvPicPr>
        <p:blipFill rotWithShape="1">
          <a:blip r:embed="rId4">
            <a:duotone>
              <a:prstClr val="black"/>
              <a:prstClr val="white"/>
            </a:duotone>
            <a:extLst>
              <a:ext uri="{28A0092B-C50C-407E-A947-70E740481C1C}">
                <a14:useLocalDpi xmlns:a14="http://schemas.microsoft.com/office/drawing/2010/main" val="0"/>
              </a:ext>
            </a:extLst>
          </a:blip>
          <a:srcRect l="21034" r="17526"/>
          <a:stretch/>
        </p:blipFill>
        <p:spPr bwMode="auto">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id="{C8BE02AA-E698-46D0-AA0A-92BE000C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A08F1AE-00D0-60EC-1605-845C74F6498F}"/>
              </a:ext>
            </a:extLst>
          </p:cNvPr>
          <p:cNvSpPr txBox="1"/>
          <p:nvPr/>
        </p:nvSpPr>
        <p:spPr>
          <a:xfrm>
            <a:off x="2953062" y="248055"/>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Vất vả</a:t>
            </a:r>
          </a:p>
        </p:txBody>
      </p:sp>
      <p:sp>
        <p:nvSpPr>
          <p:cNvPr id="8" name="TextBox 7">
            <a:extLst>
              <a:ext uri="{FF2B5EF4-FFF2-40B4-BE49-F238E27FC236}">
                <a16:creationId xmlns:a16="http://schemas.microsoft.com/office/drawing/2014/main" id="{4742DDF4-6654-AF55-D8E5-0190EDCBF2CE}"/>
              </a:ext>
            </a:extLst>
          </p:cNvPr>
          <p:cNvSpPr txBox="1"/>
          <p:nvPr/>
        </p:nvSpPr>
        <p:spPr>
          <a:xfrm>
            <a:off x="10375692" y="3429000"/>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Khổ cực</a:t>
            </a:r>
          </a:p>
        </p:txBody>
      </p:sp>
      <p:pic>
        <p:nvPicPr>
          <p:cNvPr id="11" name="Picture 4">
            <a:extLst>
              <a:ext uri="{FF2B5EF4-FFF2-40B4-BE49-F238E27FC236}">
                <a16:creationId xmlns:a16="http://schemas.microsoft.com/office/drawing/2014/main" id="{A4AEC307-6B1E-68F0-A8E0-72C6A3AEB4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5151" y="5218819"/>
            <a:ext cx="10502600" cy="1460343"/>
          </a:xfrm>
          <a:prstGeom prst="rect">
            <a:avLst/>
          </a:prstGeom>
        </p:spPr>
      </p:pic>
      <p:sp>
        <p:nvSpPr>
          <p:cNvPr id="13" name="TextBox 12">
            <a:extLst>
              <a:ext uri="{FF2B5EF4-FFF2-40B4-BE49-F238E27FC236}">
                <a16:creationId xmlns:a16="http://schemas.microsoft.com/office/drawing/2014/main" id="{75527149-0628-92D9-72E5-5615BC01F100}"/>
              </a:ext>
            </a:extLst>
          </p:cNvPr>
          <p:cNvSpPr txBox="1"/>
          <p:nvPr/>
        </p:nvSpPr>
        <p:spPr>
          <a:xfrm>
            <a:off x="1144249" y="5568692"/>
            <a:ext cx="900908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Times New Roman" panose="02020603050405020304" pitchFamily="18" charset="0"/>
                <a:cs typeface="+mn-cs"/>
              </a:rPr>
              <a:t>Vậy động lực nào đã giúp các bạn vượt qua những khó khăn, vất vả để đến trường mỗi ngày? </a:t>
            </a:r>
            <a:endParaRPr kumimoji="0" lang="en-US" sz="2800" b="0" i="0" u="none" strike="noStrike" kern="1200" cap="none" spc="0" normalizeH="0" baseline="0" noProof="0">
              <a:ln>
                <a:noFill/>
              </a:ln>
              <a:solidFill>
                <a:srgbClr val="FFC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414DC9A-50C7-6D01-0BE7-C9BD74D7DD2D}"/>
              </a:ext>
            </a:extLst>
          </p:cNvPr>
          <p:cNvSpPr txBox="1"/>
          <p:nvPr/>
        </p:nvSpPr>
        <p:spPr>
          <a:xfrm>
            <a:off x="988831" y="5568692"/>
            <a:ext cx="859998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mn-ea"/>
                <a:cs typeface="+mn-cs"/>
              </a:rPr>
              <a:t>Vì cô giáo đứng đợi ở đoạn đường khó đi để đưa bạn nhỏ đến lớp.</a:t>
            </a:r>
          </a:p>
        </p:txBody>
      </p:sp>
    </p:spTree>
    <p:extLst>
      <p:ext uri="{BB962C8B-B14F-4D97-AF65-F5344CB8AC3E}">
        <p14:creationId xmlns:p14="http://schemas.microsoft.com/office/powerpoint/2010/main" val="36296021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83" name="Group 308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084" name="Straight Connector 308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87" name="Rectangle 308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790D0A-4802-11CD-89C7-6CEA47F1CFEE}"/>
              </a:ext>
            </a:extLst>
          </p:cNvPr>
          <p:cNvSpPr txBox="1"/>
          <p:nvPr/>
        </p:nvSpPr>
        <p:spPr>
          <a:xfrm>
            <a:off x="629801" y="3499307"/>
            <a:ext cx="10999072" cy="929750"/>
          </a:xfrm>
          <a:prstGeom prst="round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solidFill>
                  <a:prstClr val="black"/>
                </a:solidFill>
                <a:effectLst/>
                <a:uLnTx/>
                <a:uFillTx/>
                <a:latin typeface="Nunito Black" pitchFamily="2" charset="0"/>
                <a:ea typeface="+mn-ea"/>
                <a:cs typeface="+mn-cs"/>
              </a:rPr>
              <a:t>Theo em, bạn nhỏ có tình cảm như thế nào với cô giáo?</a:t>
            </a:r>
            <a:endParaRPr kumimoji="0" lang="en-US" sz="3000" b="1" i="0" u="none" strike="noStrike" kern="1200" cap="none" spc="0" normalizeH="0" baseline="0" noProof="0">
              <a:ln>
                <a:noFill/>
              </a:ln>
              <a:solidFill>
                <a:prstClr val="black"/>
              </a:solidFill>
              <a:effectLst/>
              <a:uLnTx/>
              <a:uFillTx/>
              <a:latin typeface="Nunito Black" pitchFamily="2" charset="0"/>
              <a:ea typeface="+mn-ea"/>
              <a:cs typeface="+mn-cs"/>
            </a:endParaRPr>
          </a:p>
        </p:txBody>
      </p:sp>
      <p:pic>
        <p:nvPicPr>
          <p:cNvPr id="3074" name="Picture 2" descr="CHI CỤC DÂN SỐ - KHHGĐ TỈNH ĐẮK LẮK">
            <a:extLst>
              <a:ext uri="{FF2B5EF4-FFF2-40B4-BE49-F238E27FC236}">
                <a16:creationId xmlns:a16="http://schemas.microsoft.com/office/drawing/2014/main" id="{3552B0B0-628E-AD3C-9358-20642CEA8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5" r="3" b="3"/>
          <a:stretch/>
        </p:blipFill>
        <p:spPr bwMode="auto">
          <a:xfrm>
            <a:off x="897717" y="621323"/>
            <a:ext cx="5069590" cy="3024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trẻ em có hoàn cảnh đặc biệt được hưởng các chế độ chính sách | Báo  Dân trí">
            <a:extLst>
              <a:ext uri="{FF2B5EF4-FFF2-40B4-BE49-F238E27FC236}">
                <a16:creationId xmlns:a16="http://schemas.microsoft.com/office/drawing/2014/main" id="{0CF5425A-0C4A-1640-5933-D8571589A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64" r="-3" b="10519"/>
          <a:stretch/>
        </p:blipFill>
        <p:spPr bwMode="auto">
          <a:xfrm>
            <a:off x="6228507" y="621323"/>
            <a:ext cx="5065776"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8" name="TextBox 17">
            <a:extLst>
              <a:ext uri="{FF2B5EF4-FFF2-40B4-BE49-F238E27FC236}">
                <a16:creationId xmlns:a16="http://schemas.microsoft.com/office/drawing/2014/main" id="{3BBF4F72-F4DC-9E8E-4153-4385A02FAAF5}"/>
              </a:ext>
            </a:extLst>
          </p:cNvPr>
          <p:cNvSpPr txBox="1"/>
          <p:nvPr/>
        </p:nvSpPr>
        <p:spPr>
          <a:xfrm>
            <a:off x="2039156" y="4637926"/>
            <a:ext cx="7856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Bạn nhỏ rất yêu thương, kính trọng cô giáo</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9220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D1FC4B6-98A2-DEF6-595E-C542E73E73F2}"/>
              </a:ext>
            </a:extLst>
          </p:cNvPr>
          <p:cNvPicPr>
            <a:picLocks noChangeAspect="1"/>
          </p:cNvPicPr>
          <p:nvPr/>
        </p:nvPicPr>
        <p:blipFill>
          <a:blip r:embed="rId3"/>
          <a:stretch>
            <a:fillRect/>
          </a:stretch>
        </p:blipFill>
        <p:spPr>
          <a:xfrm>
            <a:off x="7242741" y="4453456"/>
            <a:ext cx="4522212" cy="208289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66364" y="109176"/>
            <a:ext cx="9829800" cy="1055608"/>
          </a:xfrm>
          <a:prstGeom prst="round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Nunito Black" pitchFamily="2" charset="0"/>
                <a:ea typeface="+mn-ea"/>
                <a:cs typeface="+mn-cs"/>
              </a:rPr>
              <a:t>Con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đường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đi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của</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nhỏ</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trong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bài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gợi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cho em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những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suy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nghĩ</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gì</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8" name="Picture 3">
            <a:extLst>
              <a:ext uri="{FF2B5EF4-FFF2-40B4-BE49-F238E27FC236}">
                <a16:creationId xmlns:a16="http://schemas.microsoft.com/office/drawing/2014/main" id="{C5DE05DA-739D-0402-EB3F-386C2A1FF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43" y="1370547"/>
            <a:ext cx="8972219" cy="3066867"/>
          </a:xfrm>
          <a:prstGeom prst="rect">
            <a:avLst/>
          </a:prstGeom>
        </p:spPr>
      </p:pic>
      <p:sp>
        <p:nvSpPr>
          <p:cNvPr id="7" name="TextBox 6">
            <a:extLst>
              <a:ext uri="{FF2B5EF4-FFF2-40B4-BE49-F238E27FC236}">
                <a16:creationId xmlns:a16="http://schemas.microsoft.com/office/drawing/2014/main" id="{25F798B2-D5E7-7E5D-A4A4-FEC4F2EA41C2}"/>
              </a:ext>
            </a:extLst>
          </p:cNvPr>
          <p:cNvSpPr txBox="1"/>
          <p:nvPr/>
        </p:nvSpPr>
        <p:spPr>
          <a:xfrm>
            <a:off x="1727014" y="1627092"/>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đường đến trường của các bạn nhỏ rất vất vả, khó khăn nhưng các bạn vẫn chịu khó đi học. Trên con đường đi học các bạn rất vui vẻ nói chuyện với nhau, ăn quả lạc tiên với nhau, thi xem ai chạy nhanh hơn...</a:t>
            </a:r>
          </a:p>
        </p:txBody>
      </p:sp>
    </p:spTree>
    <p:extLst>
      <p:ext uri="{BB962C8B-B14F-4D97-AF65-F5344CB8AC3E}">
        <p14:creationId xmlns:p14="http://schemas.microsoft.com/office/powerpoint/2010/main" val="196331198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590902">
            <a:off x="697809" y="1639241"/>
            <a:ext cx="3619888" cy="34987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192580" y="2412142"/>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000" dirty="0">
                <a:solidFill>
                  <a:srgbClr val="002060"/>
                </a:solidFill>
                <a:latin typeface="Nunito Black" pitchFamily="2" charset="0"/>
                <a:ea typeface="+mj-ea"/>
                <a:cs typeface="#9Slide03 Arima Madurai Black" panose="020B0604020202020204" charset="0"/>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278426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a:ln>
                  <a:noFill/>
                </a:ln>
                <a:solidFill>
                  <a:prstClr val="black"/>
                </a:solidFill>
                <a:effectLst/>
                <a:uLnTx/>
                <a:uFillTx/>
                <a:latin typeface="Baloo 2 SemiBold" pitchFamily="2" charset="0"/>
                <a:ea typeface="+mn-ea"/>
                <a:cs typeface="Baloo 2 SemiBold" pitchFamily="2" charset="0"/>
              </a:rPr>
              <a:t> lại</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701832"/>
            <a:ext cx="12110282"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 y="1033578"/>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129189" y="1079428"/>
            <a:ext cx="308098"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 y="2941417"/>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29189" y="2971973"/>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22943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07984" y="4242278"/>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5" y="5456346"/>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183293" y="5517459"/>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176885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800" b="0" i="0" u="none" strike="noStrike" kern="1200" cap="none" spc="0" normalizeH="0" baseline="0" noProof="0" dirty="0">
                <a:ln>
                  <a:noFill/>
                </a:ln>
                <a:solidFill>
                  <a:srgbClr val="C00000"/>
                </a:solidFill>
                <a:effectLst/>
                <a:uLnTx/>
                <a:uFillTx/>
                <a:latin typeface="Sigmar One" panose="00000500000000000000" pitchFamily="2" charset="0"/>
                <a:ea typeface="+mn-ea"/>
                <a:cs typeface="+mn-cs"/>
              </a:rPr>
              <a:t>TIẾT 2</a:t>
            </a:r>
          </a:p>
        </p:txBody>
      </p:sp>
    </p:spTree>
    <p:extLst>
      <p:ext uri="{BB962C8B-B14F-4D97-AF65-F5344CB8AC3E}">
        <p14:creationId xmlns:p14="http://schemas.microsoft.com/office/powerpoint/2010/main" val="396705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283107">
            <a:off x="364319" y="1417534"/>
            <a:ext cx="5221033" cy="4219997"/>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019313" y="1828800"/>
            <a:ext cx="6467933"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6000" dirty="0">
                <a:solidFill>
                  <a:srgbClr val="002060"/>
                </a:solidFill>
                <a:latin typeface="Sigmar One" panose="020B0604020202020204" charset="0"/>
                <a:ea typeface="+mj-ea"/>
                <a:cs typeface="+mj-cs"/>
              </a:rPr>
              <a:t>VIẾT</a:t>
            </a:r>
          </a:p>
          <a:p>
            <a:pPr indent="-152408" algn="ctr">
              <a:lnSpc>
                <a:spcPct val="170000"/>
              </a:lnSpc>
              <a:spcBef>
                <a:spcPct val="0"/>
              </a:spcBef>
              <a:spcAft>
                <a:spcPts val="400"/>
              </a:spcAft>
            </a:pPr>
            <a:r>
              <a:rPr lang="en-US" sz="6000" dirty="0" err="1">
                <a:solidFill>
                  <a:srgbClr val="C00000"/>
                </a:solidFill>
                <a:latin typeface="HP001 5 hàng 1 ô ly" panose="020B0603050302020204" pitchFamily="34" charset="0"/>
                <a:ea typeface="+mj-ea"/>
                <a:cs typeface="+mj-cs"/>
              </a:rPr>
              <a:t>Ôn</a:t>
            </a:r>
            <a:r>
              <a:rPr lang="en-US" sz="6000" dirty="0">
                <a:solidFill>
                  <a:srgbClr val="C00000"/>
                </a:solidFill>
                <a:latin typeface="HP001 5 hàng 1 ô ly" panose="020B0603050302020204" pitchFamily="34" charset="0"/>
                <a:ea typeface="+mj-ea"/>
                <a:cs typeface="+mj-cs"/>
              </a:rPr>
              <a:t> </a:t>
            </a:r>
            <a:r>
              <a:rPr lang="en-US" sz="6000" dirty="0" err="1">
                <a:solidFill>
                  <a:srgbClr val="C00000"/>
                </a:solidFill>
                <a:latin typeface="HP001 5 hàng 1 ô ly" panose="020B0603050302020204" pitchFamily="34" charset="0"/>
                <a:ea typeface="+mj-ea"/>
                <a:cs typeface="+mj-cs"/>
              </a:rPr>
              <a:t>chữ</a:t>
            </a:r>
            <a:r>
              <a:rPr lang="en-US" sz="6000" dirty="0">
                <a:solidFill>
                  <a:srgbClr val="C00000"/>
                </a:solidFill>
                <a:latin typeface="HP001 5 hàng 1 ô ly" panose="020B0603050302020204" pitchFamily="34" charset="0"/>
                <a:ea typeface="+mj-ea"/>
                <a:cs typeface="+mj-cs"/>
              </a:rPr>
              <a:t> </a:t>
            </a:r>
            <a:r>
              <a:rPr lang="en-US" sz="6000" dirty="0" err="1">
                <a:solidFill>
                  <a:srgbClr val="C00000"/>
                </a:solidFill>
                <a:latin typeface="HP001 5 hàng 1 ô ly" panose="020B0603050302020204" pitchFamily="34" charset="0"/>
                <a:ea typeface="+mj-ea"/>
                <a:cs typeface="+mj-cs"/>
              </a:rPr>
              <a:t>hoa</a:t>
            </a:r>
            <a:r>
              <a:rPr lang="en-US" sz="6000" dirty="0">
                <a:solidFill>
                  <a:srgbClr val="C00000"/>
                </a:solidFill>
                <a:latin typeface="HP001 5 hàng 1 ô ly" panose="020B0603050302020204" pitchFamily="34" charset="0"/>
                <a:ea typeface="+mj-ea"/>
                <a:cs typeface="+mj-cs"/>
              </a:rPr>
              <a:t> D; Đ</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561622" y="241412"/>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914400" y="3810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1. </a:t>
            </a:r>
            <a:r>
              <a:rPr lang="en-US" sz="3200" b="1" i="1" dirty="0">
                <a:solidFill>
                  <a:prstClr val="white"/>
                </a:solidFill>
                <a:latin typeface="HP001 5 hàng 1 ô ly" panose="020B0603050302020204" pitchFamily="34" charset="0"/>
                <a:ea typeface="Open Sans" panose="020B0606030504020204" pitchFamily="34" charset="0"/>
                <a:cs typeface="#9Slide03 Arima Madurai Black" panose="020B0604020202020204" charset="0"/>
              </a:rPr>
              <a:t>Ô</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n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viết</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chữ</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hoa</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D</a:t>
            </a:r>
          </a:p>
        </p:txBody>
      </p:sp>
      <p:pic>
        <p:nvPicPr>
          <p:cNvPr id="2" name="HƯỚNG DẪN VIẾT CHỮ HOA D  - -KIẾN THỨC TIỂU HỌC-">
            <a:hlinkClick r:id="" action="ppaction://media"/>
            <a:extLst>
              <a:ext uri="{FF2B5EF4-FFF2-40B4-BE49-F238E27FC236}">
                <a16:creationId xmlns:a16="http://schemas.microsoft.com/office/drawing/2014/main" id="{92AC5F45-AF9E-73DF-B608-0A4FE14FFE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295400"/>
            <a:ext cx="10287000" cy="4724400"/>
          </a:xfrm>
          <a:prstGeom prst="rect">
            <a:avLst/>
          </a:prstGeom>
        </p:spPr>
      </p:pic>
    </p:spTree>
    <p:extLst>
      <p:ext uri="{BB962C8B-B14F-4D97-AF65-F5344CB8AC3E}">
        <p14:creationId xmlns:p14="http://schemas.microsoft.com/office/powerpoint/2010/main" val="25417981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HƯỚNG DẪN VIẾT CHỮ HOA Đ  - -KIẾN THỨC TIỂU HỌC-">
            <a:hlinkClick r:id="" action="ppaction://media"/>
            <a:extLst>
              <a:ext uri="{FF2B5EF4-FFF2-40B4-BE49-F238E27FC236}">
                <a16:creationId xmlns:a16="http://schemas.microsoft.com/office/drawing/2014/main" id="{3F50B7FF-D66F-3777-E45A-2DF0348204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46558"/>
            <a:ext cx="10896600" cy="5378042"/>
          </a:xfrm>
          <a:prstGeom prst="rect">
            <a:avLst/>
          </a:prstGeom>
        </p:spPr>
      </p:pic>
      <p:sp>
        <p:nvSpPr>
          <p:cNvPr id="6" name="Rectangle: Rounded Corners 2">
            <a:extLst>
              <a:ext uri="{FF2B5EF4-FFF2-40B4-BE49-F238E27FC236}">
                <a16:creationId xmlns:a16="http://schemas.microsoft.com/office/drawing/2014/main" id="{30850116-5309-B9D9-F30D-79D3B755CA2E}"/>
              </a:ext>
            </a:extLst>
          </p:cNvPr>
          <p:cNvSpPr/>
          <p:nvPr/>
        </p:nvSpPr>
        <p:spPr>
          <a:xfrm>
            <a:off x="561622" y="241412"/>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7" name="TextBox 3">
            <a:extLst>
              <a:ext uri="{FF2B5EF4-FFF2-40B4-BE49-F238E27FC236}">
                <a16:creationId xmlns:a16="http://schemas.microsoft.com/office/drawing/2014/main" id="{5BD4F259-63EC-DC23-72A7-01D51C00D594}"/>
              </a:ext>
            </a:extLst>
          </p:cNvPr>
          <p:cNvSpPr txBox="1"/>
          <p:nvPr/>
        </p:nvSpPr>
        <p:spPr>
          <a:xfrm>
            <a:off x="914400" y="3810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1. </a:t>
            </a:r>
            <a:r>
              <a:rPr lang="en-US" sz="3200" b="1" i="1" dirty="0">
                <a:solidFill>
                  <a:prstClr val="white"/>
                </a:solidFill>
                <a:latin typeface="HP001 5 hàng 1 ô ly" panose="020B0603050302020204" pitchFamily="34" charset="0"/>
                <a:ea typeface="Open Sans" panose="020B0606030504020204" pitchFamily="34" charset="0"/>
                <a:cs typeface="#9Slide03 Arima Madurai Black" panose="020B0604020202020204" charset="0"/>
              </a:rPr>
              <a:t>Ô</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n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viết</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chữ</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hoa</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Đ</a:t>
            </a:r>
          </a:p>
        </p:txBody>
      </p:sp>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1F22A0BB-F48A-8897-2278-819D64ABCE0D}"/>
              </a:ext>
            </a:extLst>
          </p:cNvPr>
          <p:cNvSpPr txBox="1"/>
          <p:nvPr/>
        </p:nvSpPr>
        <p:spPr>
          <a:xfrm>
            <a:off x="3623969" y="990600"/>
            <a:ext cx="7137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Nunito Black" pitchFamily="2" charset="0"/>
              </a:rPr>
              <a:t>KHỞI ĐỘNG</a:t>
            </a:r>
            <a:endParaRPr kumimoji="0" lang="en-US" sz="6600" b="0" i="0" u="none" strike="noStrike" kern="1200" cap="none" spc="0" normalizeH="0" baseline="0" noProof="0" dirty="0">
              <a:ln>
                <a:noFill/>
              </a:ln>
              <a:solidFill>
                <a:srgbClr val="FF0000"/>
              </a:solidFill>
              <a:effectLst/>
              <a:uLnTx/>
              <a:uFillTx/>
              <a:latin typeface="Nunito Black" pitchFamily="2" charset="0"/>
            </a:endParaRPr>
          </a:p>
        </p:txBody>
      </p:sp>
      <p:sp>
        <p:nvSpPr>
          <p:cNvPr id="3" name="Hộp Văn bản 2">
            <a:extLst>
              <a:ext uri="{FF2B5EF4-FFF2-40B4-BE49-F238E27FC236}">
                <a16:creationId xmlns:a16="http://schemas.microsoft.com/office/drawing/2014/main" id="{2D834272-FD49-DDA1-801A-9746363391B3}"/>
              </a:ext>
            </a:extLst>
          </p:cNvPr>
          <p:cNvSpPr txBox="1"/>
          <p:nvPr/>
        </p:nvSpPr>
        <p:spPr>
          <a:xfrm>
            <a:off x="381000" y="2537812"/>
            <a:ext cx="10911840" cy="2349579"/>
          </a:xfrm>
          <a:prstGeom prst="roundRect">
            <a:avLst/>
          </a:prstGeom>
          <a:solidFill>
            <a:srgbClr val="FFFF99"/>
          </a:solidFill>
          <a:ln w="38100" cap="flat" cmpd="sng" algn="ctr">
            <a:solidFill>
              <a:srgbClr val="C00000"/>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Em</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hãy</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đọc</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một</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khổ</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thơ</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mà</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em</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thích</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nhất</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trong</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bài</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Đi</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học</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vui</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sao</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mà</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em</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đã</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học</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a:t>
            </a:r>
            <a:endParaRPr kumimoji="0" lang="en-US" sz="4400" b="1" i="1" u="none" strike="noStrike" kern="1200" cap="none" spc="0" normalizeH="0" baseline="0" noProof="0" dirty="0">
              <a:ln>
                <a:noFill/>
              </a:ln>
              <a:solidFill>
                <a:prstClr val="black">
                  <a:lumMod val="95000"/>
                  <a:lumOff val="5000"/>
                </a:prstClr>
              </a:solidFill>
              <a:effectLst/>
              <a:uLnTx/>
              <a:uFillTx/>
              <a:latin typeface="Nunito Black" pitchFamily="2" charset="0"/>
              <a:ea typeface="Open Sans" panose="020B0606030504020204" pitchFamily="34" charset="0"/>
              <a:cs typeface="Open Sans" panose="020B0606030504020204" pitchFamily="34" charset="0"/>
            </a:endParaRPr>
          </a:p>
        </p:txBody>
      </p:sp>
      <p:pic>
        <p:nvPicPr>
          <p:cNvPr id="4" name="Hình ảnh 3">
            <a:extLst>
              <a:ext uri="{FF2B5EF4-FFF2-40B4-BE49-F238E27FC236}">
                <a16:creationId xmlns:a16="http://schemas.microsoft.com/office/drawing/2014/main" id="{78A204D3-87F2-9A5F-7FA1-40E522CF2465}"/>
              </a:ext>
            </a:extLst>
          </p:cNvPr>
          <p:cNvPicPr>
            <a:picLocks noChangeAspect="1"/>
          </p:cNvPicPr>
          <p:nvPr/>
        </p:nvPicPr>
        <p:blipFill>
          <a:blip r:embed="rId3"/>
          <a:stretch>
            <a:fillRect/>
          </a:stretch>
        </p:blipFill>
        <p:spPr>
          <a:xfrm rot="21440846">
            <a:off x="8578560" y="1274356"/>
            <a:ext cx="2179061" cy="1281635"/>
          </a:xfrm>
          <a:prstGeom prst="rect">
            <a:avLst/>
          </a:prstGeom>
        </p:spPr>
      </p:pic>
    </p:spTree>
    <p:extLst>
      <p:ext uri="{BB962C8B-B14F-4D97-AF65-F5344CB8AC3E}">
        <p14:creationId xmlns:p14="http://schemas.microsoft.com/office/powerpoint/2010/main" val="3891105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1. Tư thế ngồi viết: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Lưng thẳng, không tì ngực vào bàn.</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Đầu hơi cúi.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Mắt cách vở khoảng 25 đến 30 cm.</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phải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trái tì nhẹ lên mép vở để giữ.</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Hai chân để song song thoải mái.</a:t>
            </a:r>
          </a:p>
          <a:p>
            <a:pPr marL="0" marR="0" lvl="0" indent="0" algn="just" defTabSz="609539"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2. Cách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Cầm bút bằng 3 ngón tay: ngón cái, ngón trỏ, ngón giữa.</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Khi viết, dùng 3 ngón tay di chuyển bút từ trái sang phải, cán bút nghiêng về phía bên phải, cổ tay, khuỷu tay và cánh tay cử động mềm mại, thoải mái;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Không nên cầm bút tay trái.</a:t>
            </a:r>
          </a:p>
        </p:txBody>
      </p:sp>
    </p:spTree>
    <p:extLst>
      <p:ext uri="{BB962C8B-B14F-4D97-AF65-F5344CB8AC3E}">
        <p14:creationId xmlns:p14="http://schemas.microsoft.com/office/powerpoint/2010/main" val="6045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0" name="Rectangle: Rounded Corners 2">
            <a:extLst>
              <a:ext uri="{FF2B5EF4-FFF2-40B4-BE49-F238E27FC236}">
                <a16:creationId xmlns:a16="http://schemas.microsoft.com/office/drawing/2014/main" id="{445462C6-4ECD-1EDC-FF7F-CDA75B769B6A}"/>
              </a:ext>
            </a:extLst>
          </p:cNvPr>
          <p:cNvSpPr/>
          <p:nvPr/>
        </p:nvSpPr>
        <p:spPr>
          <a:xfrm>
            <a:off x="561622" y="241412"/>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1" name="TextBox 3">
            <a:extLst>
              <a:ext uri="{FF2B5EF4-FFF2-40B4-BE49-F238E27FC236}">
                <a16:creationId xmlns:a16="http://schemas.microsoft.com/office/drawing/2014/main" id="{CECAC25C-1CD6-6F83-AF51-B9B4269004E1}"/>
              </a:ext>
            </a:extLst>
          </p:cNvPr>
          <p:cNvSpPr txBox="1"/>
          <p:nvPr/>
        </p:nvSpPr>
        <p:spPr>
          <a:xfrm>
            <a:off x="914400" y="3810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1. </a:t>
            </a:r>
            <a:r>
              <a:rPr lang="en-US" sz="3200" b="1" i="1" dirty="0">
                <a:solidFill>
                  <a:prstClr val="white"/>
                </a:solidFill>
                <a:latin typeface="HP001 5 hàng 1 ô ly" panose="020B0603050302020204" pitchFamily="34" charset="0"/>
                <a:ea typeface="Open Sans" panose="020B0606030504020204" pitchFamily="34" charset="0"/>
                <a:cs typeface="#9Slide03 Arima Madurai Black" panose="020B0604020202020204" charset="0"/>
              </a:rPr>
              <a:t>Ô</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n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viết</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chữ</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hoa</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D; Đ</a:t>
            </a:r>
          </a:p>
        </p:txBody>
      </p:sp>
      <p:pic>
        <p:nvPicPr>
          <p:cNvPr id="1026" name="Picture 2" descr="Bản mềm bộ mẫu chữ cao 2,5 ô ly dành cho học sinh tiểu học">
            <a:extLst>
              <a:ext uri="{FF2B5EF4-FFF2-40B4-BE49-F238E27FC236}">
                <a16:creationId xmlns:a16="http://schemas.microsoft.com/office/drawing/2014/main" id="{215E8E76-31BD-CD71-9FE0-B27CAE6FF4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36" t="22222" r="9136" b="22222"/>
          <a:stretch/>
        </p:blipFill>
        <p:spPr bwMode="auto">
          <a:xfrm>
            <a:off x="8928979" y="1105363"/>
            <a:ext cx="2743199" cy="2599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u chu cao 2.5 o ly 55 724x1024 - Bản mềm bộ mẫu chữ thường và hoa cao  2,5 ô ly dành cho học sinh tiểu học">
            <a:extLst>
              <a:ext uri="{FF2B5EF4-FFF2-40B4-BE49-F238E27FC236}">
                <a16:creationId xmlns:a16="http://schemas.microsoft.com/office/drawing/2014/main" id="{29CC139E-BF9E-36A1-0516-C77D524BAF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1" t="24444" r="12279" b="24445"/>
          <a:stretch/>
        </p:blipFill>
        <p:spPr bwMode="auto">
          <a:xfrm>
            <a:off x="6324600" y="1105363"/>
            <a:ext cx="2743199" cy="259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Baloo 2 SemiBold" pitchFamily="2" charset="0"/>
                <a:ea typeface="+mn-ea"/>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3" name="Picture 2">
            <a:extLst>
              <a:ext uri="{FF2B5EF4-FFF2-40B4-BE49-F238E27FC236}">
                <a16:creationId xmlns:a16="http://schemas.microsoft.com/office/drawing/2014/main" id="{BF89EA2A-374C-A3F4-6C42-1D328908EE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598" y="1092381"/>
            <a:ext cx="8134036" cy="257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Hộp Văn bản 13">
            <a:extLst>
              <a:ext uri="{FF2B5EF4-FFF2-40B4-BE49-F238E27FC236}">
                <a16:creationId xmlns:a16="http://schemas.microsoft.com/office/drawing/2014/main" id="{81B7ECC9-1D21-908D-0F8C-9D5E684F7FBB}"/>
              </a:ext>
            </a:extLst>
          </p:cNvPr>
          <p:cNvSpPr txBox="1"/>
          <p:nvPr/>
        </p:nvSpPr>
        <p:spPr>
          <a:xfrm>
            <a:off x="1447800" y="1678604"/>
            <a:ext cx="3876388" cy="646331"/>
          </a:xfrm>
          <a:prstGeom prst="rect">
            <a:avLst/>
          </a:prstGeom>
          <a:noFill/>
        </p:spPr>
        <p:txBody>
          <a:bodyPr wrap="square" rtlCol="0">
            <a:spAutoFit/>
          </a:bodyPr>
          <a:lstStyle/>
          <a:p>
            <a:r>
              <a:rPr lang="en-US" sz="3600" b="1" dirty="0" err="1">
                <a:latin typeface="HP001 5 hàng" panose="020B0603050302020204" pitchFamily="34" charset="0"/>
              </a:rPr>
              <a:t>Bình</a:t>
            </a:r>
            <a:r>
              <a:rPr lang="en-US" sz="3600" b="1" dirty="0">
                <a:latin typeface="HP001 5 hàng" panose="020B0603050302020204" pitchFamily="34" charset="0"/>
              </a:rPr>
              <a:t> </a:t>
            </a:r>
            <a:r>
              <a:rPr lang="en-US" sz="3600" b="1" dirty="0" err="1">
                <a:latin typeface="HP001 5 hàng" panose="020B0603050302020204" pitchFamily="34" charset="0"/>
              </a:rPr>
              <a:t>Dương</a:t>
            </a:r>
            <a:endParaRPr lang="vi-VN" sz="3600" b="1" dirty="0">
              <a:latin typeface="HP001 5 hàng" panose="020B0603050302020204" pitchFamily="34" charset="0"/>
            </a:endParaRPr>
          </a:p>
        </p:txBody>
      </p:sp>
      <p:pic>
        <p:nvPicPr>
          <p:cNvPr id="6146" name="Picture 2" descr="Bản Đồ Tỉnh Bình Dương - Mua Bán Bản Đồ Khổ Lớn - Bản Đồ Việt Nam, Bản Đồ  Thế Giới, Bản Đồ Các Tỉnh Và Các Nước">
            <a:extLst>
              <a:ext uri="{FF2B5EF4-FFF2-40B4-BE49-F238E27FC236}">
                <a16:creationId xmlns:a16="http://schemas.microsoft.com/office/drawing/2014/main" id="{286218CF-48B0-CBAB-8994-58E18F88C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9043" y="876763"/>
            <a:ext cx="6581230" cy="44498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4032664" y="4696539"/>
            <a:ext cx="8134036" cy="2009061"/>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Nunito Black" pitchFamily="2" charset="0"/>
                <a:cs typeface="Baloo 2 SemiBold" pitchFamily="2" charset="0"/>
              </a:rPr>
              <a:t>Bình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Dương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là</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một</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tỉnh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thuộc</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miền</a:t>
            </a:r>
            <a:r>
              <a:rPr kumimoji="0" lang="en-US" sz="2800" b="0" i="0" u="none" strike="noStrike" kern="1200" cap="none" spc="0" normalizeH="0" noProof="0" dirty="0">
                <a:ln>
                  <a:noFill/>
                </a:ln>
                <a:effectLst/>
                <a:uLnTx/>
                <a:uFillTx/>
                <a:latin typeface="Nunito Black" pitchFamily="2" charset="0"/>
                <a:cs typeface="Baloo 2 SemiBold" pitchFamily="2" charset="0"/>
              </a:rPr>
              <a:t> Nam </a:t>
            </a:r>
            <a:r>
              <a:rPr kumimoji="0" lang="en-US" sz="2800" b="0" i="0" u="none" strike="noStrike" kern="1200" cap="none" spc="0" normalizeH="0" noProof="0" dirty="0" err="1">
                <a:ln>
                  <a:noFill/>
                </a:ln>
                <a:effectLst/>
                <a:uLnTx/>
                <a:uFillTx/>
                <a:latin typeface="Nunito Black" pitchFamily="2" charset="0"/>
                <a:cs typeface="Baloo 2 SemiBold" pitchFamily="2" charset="0"/>
              </a:rPr>
              <a:t>nước</a:t>
            </a:r>
            <a:r>
              <a:rPr kumimoji="0" lang="en-US" sz="2800" b="0" i="0" u="none" strike="noStrike" kern="1200" cap="none" spc="0" normalizeH="0" noProof="0" dirty="0">
                <a:ln>
                  <a:noFill/>
                </a:ln>
                <a:effectLst/>
                <a:uLnTx/>
                <a:uFillTx/>
                <a:latin typeface="Nunito Black" pitchFamily="2" charset="0"/>
                <a:cs typeface="Baloo 2 SemiBold" pitchFamily="2" charset="0"/>
              </a:rPr>
              <a:t> ta, </a:t>
            </a:r>
            <a:r>
              <a:rPr kumimoji="0" lang="en-US" sz="2800" b="0" i="0" u="none" strike="noStrike" kern="1200" cap="none" spc="0" normalizeH="0" noProof="0" dirty="0" err="1">
                <a:ln>
                  <a:noFill/>
                </a:ln>
                <a:effectLst/>
                <a:uLnTx/>
                <a:uFillTx/>
                <a:latin typeface="Nunito Black" pitchFamily="2" charset="0"/>
                <a:cs typeface="Baloo 2 SemiBold" pitchFamily="2" charset="0"/>
              </a:rPr>
              <a:t>là</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ngõ</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cửa</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giao</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thương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với</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thành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phố</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Hồ</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Chí</a:t>
            </a:r>
            <a:r>
              <a:rPr kumimoji="0" lang="en-US" sz="2800" b="0" i="0" u="none" strike="noStrike" kern="1200" cap="none" spc="0" normalizeH="0" noProof="0" dirty="0">
                <a:ln>
                  <a:noFill/>
                </a:ln>
                <a:effectLst/>
                <a:uLnTx/>
                <a:uFillTx/>
                <a:latin typeface="Nunito Black" pitchFamily="2" charset="0"/>
                <a:cs typeface="Baloo 2 SemiBold" pitchFamily="2" charset="0"/>
              </a:rPr>
              <a:t> Minh, </a:t>
            </a:r>
            <a:r>
              <a:rPr kumimoji="0" lang="en-US" sz="2800" b="0" i="0" u="none" strike="noStrike" kern="1200" cap="none" spc="0" normalizeH="0" noProof="0" dirty="0" err="1">
                <a:ln>
                  <a:noFill/>
                </a:ln>
                <a:effectLst/>
                <a:uLnTx/>
                <a:uFillTx/>
                <a:latin typeface="Nunito Black" pitchFamily="2" charset="0"/>
                <a:cs typeface="Baloo 2 SemiBold" pitchFamily="2" charset="0"/>
              </a:rPr>
              <a:t>là</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một</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trong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những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trung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tâm</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kinh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tế</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văn</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hóa</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lớn</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của</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nước</a:t>
            </a:r>
            <a:r>
              <a:rPr kumimoji="0" lang="en-US" sz="2800" b="0" i="0" u="none" strike="noStrike" kern="1200" cap="none" spc="0" normalizeH="0" noProof="0" dirty="0">
                <a:ln>
                  <a:noFill/>
                </a:ln>
                <a:effectLst/>
                <a:uLnTx/>
                <a:uFillTx/>
                <a:latin typeface="Nunito Black" pitchFamily="2" charset="0"/>
                <a:cs typeface="Baloo 2 SemiBold" pitchFamily="2" charset="0"/>
              </a:rPr>
              <a:t> ta.</a:t>
            </a:r>
            <a:endParaRPr kumimoji="0" lang="en-US" sz="2800" b="0" i="0" u="none" strike="noStrike" kern="1200" cap="none" spc="0" normalizeH="0" baseline="0" noProof="0" dirty="0">
              <a:ln>
                <a:noFill/>
              </a:ln>
              <a:effectLst/>
              <a:uLnTx/>
              <a:uFillTx/>
              <a:latin typeface="Nunito Black" pitchFamily="2" charset="0"/>
              <a:cs typeface="Baloo 2 SemiBold" pitchFamily="2" charset="0"/>
            </a:endParaRPr>
          </a:p>
        </p:txBody>
      </p:sp>
      <p:sp>
        <p:nvSpPr>
          <p:cNvPr id="15" name="Hộp Văn bản 14">
            <a:extLst>
              <a:ext uri="{FF2B5EF4-FFF2-40B4-BE49-F238E27FC236}">
                <a16:creationId xmlns:a16="http://schemas.microsoft.com/office/drawing/2014/main" id="{3033DD28-81B8-FFBA-E2C2-E086E382B9B8}"/>
              </a:ext>
            </a:extLst>
          </p:cNvPr>
          <p:cNvSpPr txBox="1"/>
          <p:nvPr/>
        </p:nvSpPr>
        <p:spPr>
          <a:xfrm>
            <a:off x="1447800" y="2465697"/>
            <a:ext cx="3876388" cy="646331"/>
          </a:xfrm>
          <a:prstGeom prst="rect">
            <a:avLst/>
          </a:prstGeom>
          <a:noFill/>
        </p:spPr>
        <p:txBody>
          <a:bodyPr wrap="square" rtlCol="0">
            <a:spAutoFit/>
          </a:bodyPr>
          <a:lstStyle/>
          <a:p>
            <a:r>
              <a:rPr lang="en-US" sz="3600" b="1" dirty="0" err="1">
                <a:latin typeface="HP001 5 hàng" panose="020B0603050302020204" pitchFamily="34" charset="0"/>
              </a:rPr>
              <a:t>Bình</a:t>
            </a:r>
            <a:r>
              <a:rPr lang="en-US" sz="3600" b="1" dirty="0">
                <a:latin typeface="HP001 5 hàng" panose="020B0603050302020204" pitchFamily="34" charset="0"/>
              </a:rPr>
              <a:t> </a:t>
            </a:r>
            <a:r>
              <a:rPr lang="en-US" sz="3600" b="1" dirty="0" err="1">
                <a:latin typeface="HP001 5 hàng" panose="020B0603050302020204" pitchFamily="34" charset="0"/>
              </a:rPr>
              <a:t>Dương</a:t>
            </a:r>
            <a:endParaRPr lang="vi-VN" sz="3600" b="1" dirty="0">
              <a:latin typeface="HP001 5 hàng" panose="020B0603050302020204" pitchFamily="34"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4"/>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barn(inVertical)">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out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0"/>
                                  </p:iterate>
                                  <p:childTnLst>
                                    <p:set>
                                      <p:cBhvr>
                                        <p:cTn id="31" dur="1" fill="hold">
                                          <p:stCondLst>
                                            <p:cond delay="0"/>
                                          </p:stCondLst>
                                        </p:cTn>
                                        <p:tgtEl>
                                          <p:spTgt spid="15"/>
                                        </p:tgtEl>
                                        <p:attrNameLst>
                                          <p:attrName>style.visibility</p:attrName>
                                        </p:attrNameLst>
                                      </p:cBhvr>
                                      <p:to>
                                        <p:strVal val="visible"/>
                                      </p:to>
                                    </p:set>
                                    <p:animEffect transition="in" filter="wipe(left)">
                                      <p:cBhvr>
                                        <p:cTn id="32" dur="1250"/>
                                        <p:tgtEl>
                                          <p:spTgt spid="15"/>
                                        </p:tgtEl>
                                      </p:cBhvr>
                                    </p:animEffect>
                                  </p:childTnLst>
                                </p:cTn>
                              </p:par>
                              <p:par>
                                <p:cTn id="33" presetID="16" presetClass="emph" presetSubtype="0" fill="hold" grpId="1" nodeType="withEffect">
                                  <p:stCondLst>
                                    <p:cond delay="0"/>
                                  </p:stCondLst>
                                  <p:iterate type="lt">
                                    <p:tmPct val="4000"/>
                                  </p:iterate>
                                  <p:childTnLst>
                                    <p:set>
                                      <p:cBhvr override="childStyle">
                                        <p:cTn id="34" dur="10" fill="hold"/>
                                        <p:tgtEl>
                                          <p:spTgt spid="15"/>
                                        </p:tgtEl>
                                        <p:attrNameLst>
                                          <p:attrName>style.color</p:attrName>
                                        </p:attrNameLst>
                                      </p:cBhvr>
                                      <p:to>
                                        <p:clrVal>
                                          <a:srgbClr val="F0411E"/>
                                        </p:clrVal>
                                      </p:to>
                                    </p:set>
                                    <p:set>
                                      <p:cBhvr>
                                        <p:cTn id="35" dur="10" fill="hold"/>
                                        <p:tgtEl>
                                          <p:spTgt spid="15"/>
                                        </p:tgtEl>
                                        <p:attrNameLst>
                                          <p:attrName>fillcolor</p:attrName>
                                        </p:attrNameLst>
                                      </p:cBhvr>
                                      <p:to>
                                        <p:clrVal>
                                          <a:srgbClr val="F0411E"/>
                                        </p:clrVal>
                                      </p:to>
                                    </p:set>
                                    <p:set>
                                      <p:cBhvr>
                                        <p:cTn id="36" dur="10" fill="hold"/>
                                        <p:tgtEl>
                                          <p:spTgt spid="15"/>
                                        </p:tgtEl>
                                        <p:attrNameLst>
                                          <p:attrName>fill.type</p:attrName>
                                        </p:attrNameLst>
                                      </p:cBhvr>
                                      <p:to>
                                        <p:strVal val="solid"/>
                                      </p:to>
                                    </p:set>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4" grpId="0"/>
      <p:bldP spid="10" grpId="0"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B3FB2DA7-1208-518A-371A-A0777A7C44A6}"/>
              </a:ext>
            </a:extLst>
          </p:cNvPr>
          <p:cNvPicPr>
            <a:picLocks noChangeAspect="1"/>
          </p:cNvPicPr>
          <p:nvPr/>
        </p:nvPicPr>
        <p:blipFill>
          <a:blip r:embed="rId3"/>
          <a:stretch>
            <a:fillRect/>
          </a:stretch>
        </p:blipFill>
        <p:spPr>
          <a:xfrm>
            <a:off x="225631" y="801927"/>
            <a:ext cx="11548533" cy="3785446"/>
          </a:xfrm>
          <a:prstGeom prst="rect">
            <a:avLst/>
          </a:prstGeom>
        </p:spPr>
      </p:pic>
      <p:pic>
        <p:nvPicPr>
          <p:cNvPr id="14" name="Picture 6" descr="A picture containing clipart&#10;&#10;Description automatically generated">
            <a:extLst>
              <a:ext uri="{FF2B5EF4-FFF2-40B4-BE49-F238E27FC236}">
                <a16:creationId xmlns:a16="http://schemas.microsoft.com/office/drawing/2014/main" id="{24657D15-1749-EE45-2CC5-1CF7A44A0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34475" y="4191000"/>
            <a:ext cx="3209925" cy="2667000"/>
          </a:xfrm>
          <a:prstGeom prst="rect">
            <a:avLst/>
          </a:prstGeom>
        </p:spPr>
      </p:pic>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2" name="Hộp Văn bản 1">
            <a:extLst>
              <a:ext uri="{FF2B5EF4-FFF2-40B4-BE49-F238E27FC236}">
                <a16:creationId xmlns:a16="http://schemas.microsoft.com/office/drawing/2014/main" id="{9A981EAC-DE90-9257-4086-7E21682246BC}"/>
              </a:ext>
            </a:extLst>
          </p:cNvPr>
          <p:cNvSpPr txBox="1"/>
          <p:nvPr/>
        </p:nvSpPr>
        <p:spPr>
          <a:xfrm>
            <a:off x="707168" y="1102572"/>
            <a:ext cx="8630889" cy="2785378"/>
          </a:xfrm>
          <a:prstGeom prst="rect">
            <a:avLst/>
          </a:prstGeom>
          <a:noFill/>
        </p:spPr>
        <p:txBody>
          <a:bodyPr wrap="none" rtlCol="0">
            <a:spAutoFit/>
          </a:bodyPr>
          <a:lstStyle/>
          <a:p>
            <a:pPr>
              <a:lnSpc>
                <a:spcPct val="150000"/>
              </a:lnSpc>
            </a:pPr>
            <a:r>
              <a:rPr lang="en-US" sz="4000" b="1" dirty="0">
                <a:latin typeface="HP001 5 hàng 1 ô ly" panose="020B0603050302020204" pitchFamily="34" charset="0"/>
              </a:rPr>
              <a:t>    </a:t>
            </a:r>
            <a:r>
              <a:rPr lang="en-US" sz="4000" b="1" dirty="0" err="1">
                <a:latin typeface="HP001 5 hàng 1 ô ly" panose="020B0603050302020204" pitchFamily="34" charset="0"/>
              </a:rPr>
              <a:t>Dưới</a:t>
            </a:r>
            <a:r>
              <a:rPr lang="en-US" sz="4000" b="1" dirty="0">
                <a:latin typeface="HP001 5 hàng 1 ô ly" panose="020B0603050302020204" pitchFamily="34" charset="0"/>
              </a:rPr>
              <a:t> </a:t>
            </a:r>
            <a:r>
              <a:rPr lang="en-US" sz="4000" b="1" dirty="0" err="1">
                <a:latin typeface="HP001 5 hàng 1 ô ly" panose="020B0603050302020204" pitchFamily="34" charset="0"/>
              </a:rPr>
              <a:t>trăng</a:t>
            </a:r>
            <a:r>
              <a:rPr lang="en-US" sz="4000" b="1" dirty="0">
                <a:latin typeface="HP001 5 hàng 1 ô ly" panose="020B0603050302020204" pitchFamily="34" charset="0"/>
              </a:rPr>
              <a:t> </a:t>
            </a:r>
            <a:r>
              <a:rPr lang="en-US" sz="4000" b="1" dirty="0" err="1">
                <a:latin typeface="HP001 5 hàng 1 ô ly" panose="020B0603050302020204" pitchFamily="34" charset="0"/>
              </a:rPr>
              <a:t>quyên</a:t>
            </a:r>
            <a:r>
              <a:rPr lang="en-US" sz="4000" b="1" dirty="0">
                <a:latin typeface="HP001 5 hàng 1 ô ly" panose="020B0603050302020204" pitchFamily="34" charset="0"/>
              </a:rPr>
              <a:t> </a:t>
            </a:r>
            <a:r>
              <a:rPr lang="en-US" sz="4000" b="1" dirty="0" err="1">
                <a:latin typeface="HP001 5 hàng 1 ô ly" panose="020B0603050302020204" pitchFamily="34" charset="0"/>
              </a:rPr>
              <a:t>đã</a:t>
            </a:r>
            <a:r>
              <a:rPr lang="en-US" sz="4000" b="1" dirty="0">
                <a:latin typeface="HP001 5 hàng 1 ô ly" panose="020B0603050302020204" pitchFamily="34" charset="0"/>
              </a:rPr>
              <a:t> </a:t>
            </a:r>
            <a:r>
              <a:rPr lang="en-US" sz="4000" b="1" dirty="0" err="1">
                <a:latin typeface="HP001 5 hàng 1 ô ly" panose="020B0603050302020204" pitchFamily="34" charset="0"/>
              </a:rPr>
              <a:t>gọi</a:t>
            </a:r>
            <a:r>
              <a:rPr lang="en-US" sz="4000" b="1" dirty="0">
                <a:latin typeface="HP001 5 hàng 1 ô ly" panose="020B0603050302020204" pitchFamily="34" charset="0"/>
              </a:rPr>
              <a:t> </a:t>
            </a:r>
            <a:r>
              <a:rPr lang="en-US" sz="4000" b="1" dirty="0" err="1">
                <a:latin typeface="HP001 5 hàng 1 ô ly" panose="020B0603050302020204" pitchFamily="34" charset="0"/>
              </a:rPr>
              <a:t>hè</a:t>
            </a:r>
            <a:endParaRPr lang="en-US" sz="4000" b="1" dirty="0">
              <a:latin typeface="HP001 5 hàng 1 ô ly" panose="020B0603050302020204" pitchFamily="34" charset="0"/>
            </a:endParaRPr>
          </a:p>
          <a:p>
            <a:pPr>
              <a:lnSpc>
                <a:spcPct val="150000"/>
              </a:lnSpc>
            </a:pPr>
            <a:r>
              <a:rPr lang="en-US" sz="4000" b="1" dirty="0" err="1">
                <a:latin typeface="HP001 5 hàng 1 ô ly" panose="020B0603050302020204" pitchFamily="34" charset="0"/>
              </a:rPr>
              <a:t>Đầu</a:t>
            </a:r>
            <a:r>
              <a:rPr lang="en-US" sz="4000" b="1" dirty="0">
                <a:latin typeface="HP001 5 hàng 1 ô ly" panose="020B0603050302020204" pitchFamily="34" charset="0"/>
              </a:rPr>
              <a:t> </a:t>
            </a:r>
            <a:r>
              <a:rPr lang="en-US" sz="4000" b="1" dirty="0" err="1">
                <a:latin typeface="HP001 5 hàng 1 ô ly" panose="020B0603050302020204" pitchFamily="34" charset="0"/>
              </a:rPr>
              <a:t>tường</a:t>
            </a:r>
            <a:r>
              <a:rPr lang="en-US" sz="4000" b="1" dirty="0">
                <a:latin typeface="HP001 5 hàng 1 ô ly" panose="020B0603050302020204" pitchFamily="34" charset="0"/>
              </a:rPr>
              <a:t> </a:t>
            </a:r>
            <a:r>
              <a:rPr lang="en-US" sz="4000" b="1" dirty="0" err="1">
                <a:latin typeface="HP001 5 hàng 1 ô ly" panose="020B0603050302020204" pitchFamily="34" charset="0"/>
              </a:rPr>
              <a:t>lửa</a:t>
            </a:r>
            <a:r>
              <a:rPr lang="en-US" sz="4000" b="1" dirty="0">
                <a:latin typeface="HP001 5 hàng 1 ô ly" panose="020B0603050302020204" pitchFamily="34" charset="0"/>
              </a:rPr>
              <a:t> </a:t>
            </a:r>
            <a:r>
              <a:rPr lang="en-US" sz="4000" b="1" dirty="0" err="1">
                <a:latin typeface="HP001 5 hàng 1 ô ly" panose="020B0603050302020204" pitchFamily="34" charset="0"/>
              </a:rPr>
              <a:t>lựu</a:t>
            </a:r>
            <a:r>
              <a:rPr lang="en-US" sz="4000" b="1" dirty="0">
                <a:latin typeface="HP001 5 hàng 1 ô ly" panose="020B0603050302020204" pitchFamily="34" charset="0"/>
              </a:rPr>
              <a:t> </a:t>
            </a:r>
            <a:r>
              <a:rPr lang="en-US" sz="4000" b="1" dirty="0" err="1">
                <a:latin typeface="HP001 5 hàng 1 ô ly" panose="020B0603050302020204" pitchFamily="34" charset="0"/>
              </a:rPr>
              <a:t>lập</a:t>
            </a:r>
            <a:r>
              <a:rPr lang="en-US" sz="4000" b="1" dirty="0">
                <a:latin typeface="HP001 5 hàng 1 ô ly" panose="020B0603050302020204" pitchFamily="34" charset="0"/>
              </a:rPr>
              <a:t> </a:t>
            </a:r>
            <a:r>
              <a:rPr lang="en-US" sz="4000" b="1" dirty="0" err="1">
                <a:latin typeface="HP001 5 hàng 1 ô ly" panose="020B0603050302020204" pitchFamily="34" charset="0"/>
              </a:rPr>
              <a:t>lòe</a:t>
            </a:r>
            <a:r>
              <a:rPr lang="en-US" sz="4000" b="1" dirty="0">
                <a:latin typeface="HP001 5 hàng 1 ô ly" panose="020B0603050302020204" pitchFamily="34" charset="0"/>
              </a:rPr>
              <a:t> </a:t>
            </a:r>
            <a:r>
              <a:rPr lang="en-US" sz="4000" b="1" dirty="0" err="1">
                <a:latin typeface="HP001 5 hàng 1 ô ly" panose="020B0603050302020204" pitchFamily="34" charset="0"/>
              </a:rPr>
              <a:t>đâm</a:t>
            </a:r>
            <a:r>
              <a:rPr lang="en-US" sz="4000" b="1" dirty="0">
                <a:latin typeface="HP001 5 hàng 1 ô ly" panose="020B0603050302020204" pitchFamily="34" charset="0"/>
              </a:rPr>
              <a:t> </a:t>
            </a:r>
            <a:r>
              <a:rPr lang="en-US" sz="4000" b="1" dirty="0" err="1">
                <a:latin typeface="HP001 5 hàng 1 ô ly" panose="020B0603050302020204" pitchFamily="34" charset="0"/>
              </a:rPr>
              <a:t>bông</a:t>
            </a:r>
            <a:r>
              <a:rPr lang="en-US" sz="4000" b="1" dirty="0">
                <a:latin typeface="HP001 5 hàng 1 ô ly" panose="020B0603050302020204" pitchFamily="34" charset="0"/>
              </a:rPr>
              <a:t>.</a:t>
            </a:r>
          </a:p>
          <a:p>
            <a:pPr>
              <a:lnSpc>
                <a:spcPct val="150000"/>
              </a:lnSpc>
            </a:pPr>
            <a:r>
              <a:rPr lang="en-US" sz="4000" b="1" dirty="0">
                <a:latin typeface="HP001 5 hàng 1 ô ly" panose="020B0603050302020204" pitchFamily="34" charset="0"/>
              </a:rPr>
              <a:t>                       ( </a:t>
            </a:r>
            <a:r>
              <a:rPr lang="en-US" sz="4000" b="1" dirty="0" err="1">
                <a:latin typeface="HP001 5 hàng 1 ô ly" panose="020B0603050302020204" pitchFamily="34" charset="0"/>
              </a:rPr>
              <a:t>Nguyễn</a:t>
            </a:r>
            <a:r>
              <a:rPr lang="en-US" sz="4000" b="1" dirty="0">
                <a:latin typeface="HP001 5 hàng 1 ô ly" panose="020B0603050302020204" pitchFamily="34" charset="0"/>
              </a:rPr>
              <a:t> Du )</a:t>
            </a:r>
            <a:endParaRPr lang="vi-VN" sz="4000" b="1" dirty="0">
              <a:latin typeface="HP001 5 hàng 1 ô ly" panose="020B0603050302020204" pitchFamily="34" charset="0"/>
            </a:endParaRPr>
          </a:p>
        </p:txBody>
      </p:sp>
      <p:pic>
        <p:nvPicPr>
          <p:cNvPr id="4" name="Hình ảnh 3">
            <a:extLst>
              <a:ext uri="{FF2B5EF4-FFF2-40B4-BE49-F238E27FC236}">
                <a16:creationId xmlns:a16="http://schemas.microsoft.com/office/drawing/2014/main" id="{FBC8A509-D8A8-EFB6-CE55-CAD5C53C9E96}"/>
              </a:ext>
            </a:extLst>
          </p:cNvPr>
          <p:cNvPicPr>
            <a:picLocks noChangeAspect="1"/>
          </p:cNvPicPr>
          <p:nvPr/>
        </p:nvPicPr>
        <p:blipFill>
          <a:blip r:embed="rId5"/>
          <a:stretch>
            <a:fillRect/>
          </a:stretch>
        </p:blipFill>
        <p:spPr>
          <a:xfrm>
            <a:off x="8991005" y="4079801"/>
            <a:ext cx="3212870" cy="2664183"/>
          </a:xfrm>
          <a:prstGeom prst="rect">
            <a:avLst/>
          </a:prstGeom>
        </p:spPr>
      </p:pic>
      <p:pic>
        <p:nvPicPr>
          <p:cNvPr id="13" name="Picture 6" descr="A picture containing clipart&#10;&#10;Description automatically generated">
            <a:extLst>
              <a:ext uri="{FF2B5EF4-FFF2-40B4-BE49-F238E27FC236}">
                <a16:creationId xmlns:a16="http://schemas.microsoft.com/office/drawing/2014/main" id="{4A523367-D361-C17F-A61C-434AFD1F0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18" name="Cloud 27">
            <a:extLst>
              <a:ext uri="{FF2B5EF4-FFF2-40B4-BE49-F238E27FC236}">
                <a16:creationId xmlns:a16="http://schemas.microsoft.com/office/drawing/2014/main" id="{015E245C-3CA1-AC3B-62E5-2B06B07810F8}"/>
              </a:ext>
            </a:extLst>
          </p:cNvPr>
          <p:cNvSpPr/>
          <p:nvPr/>
        </p:nvSpPr>
        <p:spPr>
          <a:xfrm>
            <a:off x="9375540" y="1864913"/>
            <a:ext cx="2880161" cy="147890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200" b="1" dirty="0">
              <a:solidFill>
                <a:srgbClr val="002060"/>
              </a:solidFill>
              <a:latin typeface="Nunito Black" pitchFamily="2" charset="0"/>
            </a:endParaRPr>
          </a:p>
          <a:p>
            <a:pPr algn="ctr"/>
            <a:endParaRPr lang="en-US" sz="2200" b="1" dirty="0">
              <a:solidFill>
                <a:srgbClr val="C00000"/>
              </a:solidFill>
              <a:latin typeface="Nunito Black" pitchFamily="2" charset="0"/>
            </a:endParaRPr>
          </a:p>
          <a:p>
            <a:pPr algn="ctr"/>
            <a:r>
              <a:rPr lang="en-US" sz="2200" b="1" dirty="0" err="1">
                <a:solidFill>
                  <a:srgbClr val="C00000"/>
                </a:solidFill>
                <a:latin typeface="Nunito Black" pitchFamily="2" charset="0"/>
              </a:rPr>
              <a:t>Cần</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viết</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hoa</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những</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chữ</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đầu</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dòng</a:t>
            </a:r>
            <a:endParaRPr lang="en-US" sz="2200" dirty="0">
              <a:solidFill>
                <a:srgbClr val="C00000"/>
              </a:solidFill>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7030A0"/>
              </a:solidFill>
              <a:effectLst/>
              <a:uLnTx/>
              <a:uFillTx/>
              <a:latin typeface="Nunito Black" pitchFamily="2" charset="0"/>
            </a:endParaRPr>
          </a:p>
        </p:txBody>
      </p:sp>
      <p:sp>
        <p:nvSpPr>
          <p:cNvPr id="12" name="Cloud 27">
            <a:extLst>
              <a:ext uri="{FF2B5EF4-FFF2-40B4-BE49-F238E27FC236}">
                <a16:creationId xmlns:a16="http://schemas.microsoft.com/office/drawing/2014/main" id="{ABC54724-4D69-D08B-B454-6652C8989A1D}"/>
              </a:ext>
            </a:extLst>
          </p:cNvPr>
          <p:cNvSpPr/>
          <p:nvPr/>
        </p:nvSpPr>
        <p:spPr>
          <a:xfrm>
            <a:off x="8686800" y="3456725"/>
            <a:ext cx="3353395" cy="11981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dirty="0">
              <a:solidFill>
                <a:srgbClr val="002060"/>
              </a:solidFill>
              <a:latin typeface="Nunito Black" pitchFamily="2" charset="0"/>
            </a:endParaRPr>
          </a:p>
          <a:p>
            <a:pPr algn="ctr"/>
            <a:r>
              <a:rPr lang="en-US" sz="2400" b="1" i="1" dirty="0" err="1">
                <a:solidFill>
                  <a:srgbClr val="002060"/>
                </a:solidFill>
                <a:latin typeface="Nunito Black" pitchFamily="2" charset="0"/>
              </a:rPr>
              <a:t>Những</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chữ</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nào</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viết</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hoa</a:t>
            </a:r>
            <a:r>
              <a:rPr lang="en-US" sz="2400" b="1" i="1" dirty="0">
                <a:solidFill>
                  <a:srgbClr val="002060"/>
                </a:solidFill>
                <a:latin typeface="Nunito Black" pitchFamily="2" charset="0"/>
              </a:rPr>
              <a:t>?</a:t>
            </a:r>
            <a:endParaRPr lang="en-US" sz="2400" i="1" dirty="0">
              <a:solidFill>
                <a:srgbClr val="002060"/>
              </a:solidFill>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7030A0"/>
              </a:solidFill>
              <a:effectLst/>
              <a:uLnTx/>
              <a:uFillTx/>
              <a:latin typeface="Nunito Black" pitchFamily="2" charset="0"/>
            </a:endParaRPr>
          </a:p>
        </p:txBody>
      </p:sp>
      <p:sp>
        <p:nvSpPr>
          <p:cNvPr id="7" name="TextBox 6">
            <a:extLst>
              <a:ext uri="{FF2B5EF4-FFF2-40B4-BE49-F238E27FC236}">
                <a16:creationId xmlns:a16="http://schemas.microsoft.com/office/drawing/2014/main" id="{2A9E09FB-ECEC-0D21-52C2-5A614F5D3B39}"/>
              </a:ext>
            </a:extLst>
          </p:cNvPr>
          <p:cNvSpPr txBox="1"/>
          <p:nvPr/>
        </p:nvSpPr>
        <p:spPr>
          <a:xfrm>
            <a:off x="609601" y="4239994"/>
            <a:ext cx="9067800" cy="2951619"/>
          </a:xfrm>
          <a:prstGeom prst="cloudCallout">
            <a:avLst>
              <a:gd name="adj1" fmla="val 68009"/>
              <a:gd name="adj2" fmla="val 4124"/>
            </a:avLst>
          </a:prstGeom>
          <a:solidFill>
            <a:srgbClr val="FFFFCC"/>
          </a:solidFill>
          <a:ln w="28575">
            <a:solidFill>
              <a:srgbClr val="217875"/>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400" dirty="0" err="1">
                <a:solidFill>
                  <a:schemeClr val="tx1">
                    <a:lumMod val="95000"/>
                    <a:lumOff val="5000"/>
                  </a:schemeClr>
                </a:solidFill>
                <a:latin typeface="Nunito Black" pitchFamily="2" charset="0"/>
                <a:cs typeface="Baloo 2 SemiBold" pitchFamily="2" charset="0"/>
              </a:rPr>
              <a:t>Đây</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là</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hai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câu</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thơ</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nổi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tiếng</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của</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đại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thi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hào</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Nguyễn</a:t>
            </a:r>
            <a:r>
              <a:rPr lang="en-US" sz="2400" dirty="0">
                <a:solidFill>
                  <a:schemeClr val="tx1">
                    <a:lumMod val="95000"/>
                    <a:lumOff val="5000"/>
                  </a:schemeClr>
                </a:solidFill>
                <a:latin typeface="Nunito Black" pitchFamily="2" charset="0"/>
                <a:cs typeface="Baloo 2 SemiBold" pitchFamily="2" charset="0"/>
              </a:rPr>
              <a:t> Du. </a:t>
            </a:r>
            <a:r>
              <a:rPr kumimoji="0" lang="en-US" sz="2400" i="0" u="none" strike="noStrike" kern="1200" cap="none" spc="0" normalizeH="0" baseline="0" noProof="0" dirty="0" err="1">
                <a:ln>
                  <a:noFill/>
                </a:ln>
                <a:solidFill>
                  <a:schemeClr val="tx1">
                    <a:lumMod val="95000"/>
                    <a:lumOff val="5000"/>
                  </a:schemeClr>
                </a:solidFill>
                <a:effectLst/>
                <a:uLnTx/>
                <a:uFillTx/>
                <a:latin typeface="Nunito Black" pitchFamily="2" charset="0"/>
                <a:cs typeface="Baloo 2 SemiBold" pitchFamily="2" charset="0"/>
              </a:rPr>
              <a:t>Câu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thơ</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miêu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tả</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những</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dấu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hiệu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đầu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tiên</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của</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err="1">
                <a:ln>
                  <a:noFill/>
                </a:ln>
                <a:solidFill>
                  <a:schemeClr val="tx1">
                    <a:lumMod val="95000"/>
                    <a:lumOff val="5000"/>
                  </a:schemeClr>
                </a:solidFill>
                <a:effectLst/>
                <a:uLnTx/>
                <a:uFillTx/>
                <a:latin typeface="Nunito Black" pitchFamily="2" charset="0"/>
                <a:cs typeface="Baloo 2 SemiBold" pitchFamily="2" charset="0"/>
              </a:rPr>
              <a:t>mùa</a:t>
            </a:r>
            <a:r>
              <a:rPr kumimoji="0" lang="en-US" sz="2400" i="0" u="none" strike="noStrike" kern="1200" cap="none" spc="0" normalizeH="0" noProof="0">
                <a:ln>
                  <a:noFill/>
                </a:ln>
                <a:solidFill>
                  <a:schemeClr val="tx1">
                    <a:lumMod val="95000"/>
                    <a:lumOff val="5000"/>
                  </a:schemeClr>
                </a:solidFill>
                <a:effectLst/>
                <a:uLnTx/>
                <a:uFillTx/>
                <a:latin typeface="Nunito Black" pitchFamily="2" charset="0"/>
                <a:cs typeface="Baloo 2 SemiBold" pitchFamily="2" charset="0"/>
              </a:rPr>
              <a:t> hè: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tiếng</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chim</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quyên</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hoa</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lựu</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trổ</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bông</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đỏ</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rực</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rỡ</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đầy</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sức</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sống</a:t>
            </a:r>
            <a:r>
              <a:rPr lang="en-US" sz="2400" dirty="0">
                <a:solidFill>
                  <a:schemeClr val="tx1">
                    <a:lumMod val="95000"/>
                    <a:lumOff val="5000"/>
                  </a:schemeClr>
                </a:solidFill>
                <a:latin typeface="Nunito Black" pitchFamily="2" charset="0"/>
                <a:cs typeface="Baloo 2 SemiBold" pitchFamily="2" charset="0"/>
              </a:rPr>
              <a:t>.</a:t>
            </a:r>
            <a:endParaRPr kumimoji="0" lang="en-US" sz="2400" i="0" u="none" strike="noStrike" kern="1200" cap="none" spc="0" normalizeH="0" baseline="0" noProof="0" dirty="0">
              <a:ln>
                <a:noFill/>
              </a:ln>
              <a:solidFill>
                <a:schemeClr val="tx1">
                  <a:lumMod val="95000"/>
                  <a:lumOff val="5000"/>
                </a:schemeClr>
              </a:solidFill>
              <a:effectLst/>
              <a:uLnTx/>
              <a:uFillTx/>
              <a:latin typeface="Nunito Black" pitchFamily="2" charset="0"/>
              <a:cs typeface="Baloo 2 SemiBold" pitchFamily="2" charset="0"/>
            </a:endParaRP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3"/>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8" grpId="0" animBg="1"/>
      <p:bldP spid="12" grpId="0" animBg="1"/>
      <p:bldP spid="12"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6" name="Hình ảnh 5">
            <a:extLst>
              <a:ext uri="{FF2B5EF4-FFF2-40B4-BE49-F238E27FC236}">
                <a16:creationId xmlns:a16="http://schemas.microsoft.com/office/drawing/2014/main" id="{969018BC-6352-DFE1-1708-B3637CBA9C80}"/>
              </a:ext>
            </a:extLst>
          </p:cNvPr>
          <p:cNvPicPr>
            <a:picLocks noChangeAspect="1"/>
          </p:cNvPicPr>
          <p:nvPr/>
        </p:nvPicPr>
        <p:blipFill>
          <a:blip r:embed="rId3"/>
          <a:stretch>
            <a:fillRect/>
          </a:stretch>
        </p:blipFill>
        <p:spPr>
          <a:xfrm>
            <a:off x="321733" y="1295400"/>
            <a:ext cx="11548533" cy="3785446"/>
          </a:xfrm>
          <a:prstGeom prst="rect">
            <a:avLst/>
          </a:prstGeom>
        </p:spPr>
      </p:pic>
      <p:sp>
        <p:nvSpPr>
          <p:cNvPr id="7" name="Hộp Văn bản 6">
            <a:extLst>
              <a:ext uri="{FF2B5EF4-FFF2-40B4-BE49-F238E27FC236}">
                <a16:creationId xmlns:a16="http://schemas.microsoft.com/office/drawing/2014/main" id="{AF9E2C61-36EA-F916-25E2-9DCA4CCC1A8E}"/>
              </a:ext>
            </a:extLst>
          </p:cNvPr>
          <p:cNvSpPr txBox="1"/>
          <p:nvPr/>
        </p:nvSpPr>
        <p:spPr>
          <a:xfrm>
            <a:off x="803270" y="1596045"/>
            <a:ext cx="8630889" cy="2785378"/>
          </a:xfrm>
          <a:prstGeom prst="rect">
            <a:avLst/>
          </a:prstGeom>
          <a:noFill/>
        </p:spPr>
        <p:txBody>
          <a:bodyPr wrap="none" rtlCol="0">
            <a:spAutoFit/>
          </a:bodyPr>
          <a:lstStyle/>
          <a:p>
            <a:pPr>
              <a:lnSpc>
                <a:spcPct val="150000"/>
              </a:lnSpc>
            </a:pPr>
            <a:r>
              <a:rPr lang="en-US" sz="4000" b="1" dirty="0">
                <a:latin typeface="HP001 5 hàng 1 ô ly" panose="020B0603050302020204" pitchFamily="34" charset="0"/>
              </a:rPr>
              <a:t>    </a:t>
            </a:r>
            <a:r>
              <a:rPr lang="en-US" sz="4000" b="1" dirty="0" err="1">
                <a:latin typeface="HP001 5 hàng 1 ô ly" panose="020B0603050302020204" pitchFamily="34" charset="0"/>
              </a:rPr>
              <a:t>Dưới</a:t>
            </a:r>
            <a:r>
              <a:rPr lang="en-US" sz="4000" b="1" dirty="0">
                <a:latin typeface="HP001 5 hàng 1 ô ly" panose="020B0603050302020204" pitchFamily="34" charset="0"/>
              </a:rPr>
              <a:t> </a:t>
            </a:r>
            <a:r>
              <a:rPr lang="en-US" sz="4000" b="1" dirty="0" err="1">
                <a:latin typeface="HP001 5 hàng 1 ô ly" panose="020B0603050302020204" pitchFamily="34" charset="0"/>
              </a:rPr>
              <a:t>trăng</a:t>
            </a:r>
            <a:r>
              <a:rPr lang="en-US" sz="4000" b="1" dirty="0">
                <a:latin typeface="HP001 5 hàng 1 ô ly" panose="020B0603050302020204" pitchFamily="34" charset="0"/>
              </a:rPr>
              <a:t> </a:t>
            </a:r>
            <a:r>
              <a:rPr lang="en-US" sz="4000" b="1" dirty="0" err="1">
                <a:latin typeface="HP001 5 hàng 1 ô ly" panose="020B0603050302020204" pitchFamily="34" charset="0"/>
              </a:rPr>
              <a:t>quyên</a:t>
            </a:r>
            <a:r>
              <a:rPr lang="en-US" sz="4000" b="1" dirty="0">
                <a:latin typeface="HP001 5 hàng 1 ô ly" panose="020B0603050302020204" pitchFamily="34" charset="0"/>
              </a:rPr>
              <a:t> </a:t>
            </a:r>
            <a:r>
              <a:rPr lang="en-US" sz="4000" b="1" dirty="0" err="1">
                <a:latin typeface="HP001 5 hàng 1 ô ly" panose="020B0603050302020204" pitchFamily="34" charset="0"/>
              </a:rPr>
              <a:t>đã</a:t>
            </a:r>
            <a:r>
              <a:rPr lang="en-US" sz="4000" b="1" dirty="0">
                <a:latin typeface="HP001 5 hàng 1 ô ly" panose="020B0603050302020204" pitchFamily="34" charset="0"/>
              </a:rPr>
              <a:t> </a:t>
            </a:r>
            <a:r>
              <a:rPr lang="en-US" sz="4000" b="1" dirty="0" err="1">
                <a:latin typeface="HP001 5 hàng 1 ô ly" panose="020B0603050302020204" pitchFamily="34" charset="0"/>
              </a:rPr>
              <a:t>gọi</a:t>
            </a:r>
            <a:r>
              <a:rPr lang="en-US" sz="4000" b="1" dirty="0">
                <a:latin typeface="HP001 5 hàng 1 ô ly" panose="020B0603050302020204" pitchFamily="34" charset="0"/>
              </a:rPr>
              <a:t> </a:t>
            </a:r>
            <a:r>
              <a:rPr lang="en-US" sz="4000" b="1" dirty="0" err="1">
                <a:latin typeface="HP001 5 hàng 1 ô ly" panose="020B0603050302020204" pitchFamily="34" charset="0"/>
              </a:rPr>
              <a:t>hè</a:t>
            </a:r>
            <a:endParaRPr lang="en-US" sz="4000" b="1" dirty="0">
              <a:latin typeface="HP001 5 hàng 1 ô ly" panose="020B0603050302020204" pitchFamily="34" charset="0"/>
            </a:endParaRPr>
          </a:p>
          <a:p>
            <a:pPr>
              <a:lnSpc>
                <a:spcPct val="150000"/>
              </a:lnSpc>
            </a:pPr>
            <a:r>
              <a:rPr lang="en-US" sz="4000" b="1" dirty="0" err="1">
                <a:latin typeface="HP001 5 hàng 1 ô ly" panose="020B0603050302020204" pitchFamily="34" charset="0"/>
              </a:rPr>
              <a:t>Đầu</a:t>
            </a:r>
            <a:r>
              <a:rPr lang="en-US" sz="4000" b="1" dirty="0">
                <a:latin typeface="HP001 5 hàng 1 ô ly" panose="020B0603050302020204" pitchFamily="34" charset="0"/>
              </a:rPr>
              <a:t> </a:t>
            </a:r>
            <a:r>
              <a:rPr lang="en-US" sz="4000" b="1" dirty="0" err="1">
                <a:latin typeface="HP001 5 hàng 1 ô ly" panose="020B0603050302020204" pitchFamily="34" charset="0"/>
              </a:rPr>
              <a:t>tường</a:t>
            </a:r>
            <a:r>
              <a:rPr lang="en-US" sz="4000" b="1" dirty="0">
                <a:latin typeface="HP001 5 hàng 1 ô ly" panose="020B0603050302020204" pitchFamily="34" charset="0"/>
              </a:rPr>
              <a:t> </a:t>
            </a:r>
            <a:r>
              <a:rPr lang="en-US" sz="4000" b="1" dirty="0" err="1">
                <a:latin typeface="HP001 5 hàng 1 ô ly" panose="020B0603050302020204" pitchFamily="34" charset="0"/>
              </a:rPr>
              <a:t>lửa</a:t>
            </a:r>
            <a:r>
              <a:rPr lang="en-US" sz="4000" b="1" dirty="0">
                <a:latin typeface="HP001 5 hàng 1 ô ly" panose="020B0603050302020204" pitchFamily="34" charset="0"/>
              </a:rPr>
              <a:t> </a:t>
            </a:r>
            <a:r>
              <a:rPr lang="en-US" sz="4000" b="1" dirty="0" err="1">
                <a:latin typeface="HP001 5 hàng 1 ô ly" panose="020B0603050302020204" pitchFamily="34" charset="0"/>
              </a:rPr>
              <a:t>lựu</a:t>
            </a:r>
            <a:r>
              <a:rPr lang="en-US" sz="4000" b="1" dirty="0">
                <a:latin typeface="HP001 5 hàng 1 ô ly" panose="020B0603050302020204" pitchFamily="34" charset="0"/>
              </a:rPr>
              <a:t> </a:t>
            </a:r>
            <a:r>
              <a:rPr lang="en-US" sz="4000" b="1" dirty="0" err="1">
                <a:latin typeface="HP001 5 hàng 1 ô ly" panose="020B0603050302020204" pitchFamily="34" charset="0"/>
              </a:rPr>
              <a:t>lập</a:t>
            </a:r>
            <a:r>
              <a:rPr lang="en-US" sz="4000" b="1" dirty="0">
                <a:latin typeface="HP001 5 hàng 1 ô ly" panose="020B0603050302020204" pitchFamily="34" charset="0"/>
              </a:rPr>
              <a:t> </a:t>
            </a:r>
            <a:r>
              <a:rPr lang="en-US" sz="4000" b="1" dirty="0" err="1">
                <a:latin typeface="HP001 5 hàng 1 ô ly" panose="020B0603050302020204" pitchFamily="34" charset="0"/>
              </a:rPr>
              <a:t>lòe</a:t>
            </a:r>
            <a:r>
              <a:rPr lang="en-US" sz="4000" b="1" dirty="0">
                <a:latin typeface="HP001 5 hàng 1 ô ly" panose="020B0603050302020204" pitchFamily="34" charset="0"/>
              </a:rPr>
              <a:t> </a:t>
            </a:r>
            <a:r>
              <a:rPr lang="en-US" sz="4000" b="1" dirty="0" err="1">
                <a:latin typeface="HP001 5 hàng 1 ô ly" panose="020B0603050302020204" pitchFamily="34" charset="0"/>
              </a:rPr>
              <a:t>đâm</a:t>
            </a:r>
            <a:r>
              <a:rPr lang="en-US" sz="4000" b="1" dirty="0">
                <a:latin typeface="HP001 5 hàng 1 ô ly" panose="020B0603050302020204" pitchFamily="34" charset="0"/>
              </a:rPr>
              <a:t> </a:t>
            </a:r>
            <a:r>
              <a:rPr lang="en-US" sz="4000" b="1" dirty="0" err="1">
                <a:latin typeface="HP001 5 hàng 1 ô ly" panose="020B0603050302020204" pitchFamily="34" charset="0"/>
              </a:rPr>
              <a:t>bông</a:t>
            </a:r>
            <a:r>
              <a:rPr lang="en-US" sz="4000" b="1" dirty="0">
                <a:latin typeface="HP001 5 hàng 1 ô ly" panose="020B0603050302020204" pitchFamily="34" charset="0"/>
              </a:rPr>
              <a:t>.</a:t>
            </a:r>
          </a:p>
          <a:p>
            <a:pPr>
              <a:lnSpc>
                <a:spcPct val="150000"/>
              </a:lnSpc>
            </a:pPr>
            <a:r>
              <a:rPr lang="en-US" sz="4000" b="1" dirty="0">
                <a:latin typeface="HP001 5 hàng 1 ô ly" panose="020B0603050302020204" pitchFamily="34" charset="0"/>
              </a:rPr>
              <a:t>                       ( </a:t>
            </a:r>
            <a:r>
              <a:rPr lang="en-US" sz="4000" b="1" dirty="0" err="1">
                <a:latin typeface="HP001 5 hàng 1 ô ly" panose="020B0603050302020204" pitchFamily="34" charset="0"/>
              </a:rPr>
              <a:t>Nguyễn</a:t>
            </a:r>
            <a:r>
              <a:rPr lang="en-US" sz="4000" b="1" dirty="0">
                <a:latin typeface="HP001 5 hàng 1 ô ly" panose="020B0603050302020204" pitchFamily="34" charset="0"/>
              </a:rPr>
              <a:t> Du )</a:t>
            </a:r>
            <a:endParaRPr lang="vi-VN" sz="4000" b="1" dirty="0">
              <a:latin typeface="HP001 5 hàng 1 ô ly" panose="020B0603050302020204" pitchFamily="34" charset="0"/>
            </a:endParaRPr>
          </a:p>
        </p:txBody>
      </p:sp>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52578" y="2452526"/>
            <a:ext cx="5943600"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Tiết</a:t>
            </a:r>
            <a:r>
              <a:rPr kumimoji="0" lang="en-US" sz="80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80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86691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Luyện</a:t>
            </a:r>
            <a:r>
              <a:rPr kumimoji="0" lang="en-US" sz="5867"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từ</a:t>
            </a:r>
            <a:r>
              <a:rPr kumimoji="0" lang="en-US" sz="5867"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và</a:t>
            </a:r>
            <a:r>
              <a:rPr kumimoji="0" lang="en-US" sz="5867"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câu</a:t>
            </a:r>
            <a:endParaRPr kumimoji="0" lang="en-US" sz="5867"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192947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5862"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380999"/>
            <a:ext cx="10058400" cy="112178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ctr" defTabSz="609539" rtl="0" eaLnBrk="1" fontAlgn="auto" latinLnBrk="0" hangingPunct="1">
              <a:lnSpc>
                <a:spcPct val="100000"/>
              </a:lnSpc>
              <a:spcBef>
                <a:spcPts val="0"/>
              </a:spcBef>
              <a:spcAft>
                <a:spcPts val="0"/>
              </a:spcAft>
              <a:buClrTx/>
              <a:buSzTx/>
              <a:buFontTx/>
              <a:buAutoNum type="arabicPeriod"/>
              <a:tabLst/>
              <a:defRPr/>
            </a:pP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Tìm</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những</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từ</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ngữ</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chỉ</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lang="en-US" sz="2800" i="1" dirty="0">
                <a:solidFill>
                  <a:prstClr val="white"/>
                </a:solidFill>
                <a:latin typeface="Nunito Black" panose="00000A00000000000000" pitchFamily="2" charset="0"/>
              </a:rPr>
              <a:t>đ</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ặc</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điểm</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của</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con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đường</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a:t>
            </a:r>
          </a:p>
          <a:p>
            <a:pPr marR="0" lvl="0" algn="ctr" defTabSz="609539" rtl="0" eaLnBrk="1" fontAlgn="auto" latinLnBrk="0" hangingPunct="1">
              <a:lnSpc>
                <a:spcPct val="100000"/>
              </a:lnSpc>
              <a:spcBef>
                <a:spcPts val="0"/>
              </a:spcBef>
              <a:spcAft>
                <a:spcPts val="0"/>
              </a:spcAft>
              <a:buClrTx/>
              <a:buSzTx/>
              <a:tabLst/>
              <a:defRPr/>
            </a:pPr>
            <a:r>
              <a:rPr kumimoji="0" lang="en-US" sz="2800" b="1" i="1" u="none" strike="noStrike" kern="1200" cap="none" spc="0" normalizeH="0" baseline="0" noProof="0" dirty="0">
                <a:ln>
                  <a:noFill/>
                </a:ln>
                <a:solidFill>
                  <a:srgbClr val="FFFF00"/>
                </a:solidFill>
                <a:effectLst/>
                <a:uLnTx/>
                <a:uFillTx/>
                <a:latin typeface="Nunito Black" panose="00000A00000000000000" pitchFamily="2" charset="0"/>
                <a:ea typeface="+mn-ea"/>
                <a:cs typeface="+mn-cs"/>
              </a:rPr>
              <a:t>M : </a:t>
            </a:r>
            <a:r>
              <a:rPr kumimoji="0" lang="en-US" sz="2800" b="1" i="1" u="none" strike="noStrike" kern="1200" cap="none" spc="0" normalizeH="0" baseline="0" noProof="0" dirty="0" err="1">
                <a:ln>
                  <a:noFill/>
                </a:ln>
                <a:solidFill>
                  <a:srgbClr val="FFFF00"/>
                </a:solidFill>
                <a:effectLst/>
                <a:uLnTx/>
                <a:uFillTx/>
                <a:latin typeface="Nunito Black" panose="00000A00000000000000" pitchFamily="2" charset="0"/>
                <a:ea typeface="+mn-ea"/>
                <a:cs typeface="+mn-cs"/>
              </a:rPr>
              <a:t>mấp</a:t>
            </a:r>
            <a:r>
              <a:rPr kumimoji="0" lang="en-US" sz="2800" b="1" i="1" u="none" strike="noStrike" kern="1200" cap="none" spc="0" normalizeH="0" baseline="0" noProof="0" dirty="0">
                <a:ln>
                  <a:noFill/>
                </a:ln>
                <a:solidFill>
                  <a:srgbClr val="FFFF00"/>
                </a:solidFill>
                <a:effectLst/>
                <a:uLnTx/>
                <a:uFillTx/>
                <a:latin typeface="Nunito Black" panose="00000A00000000000000" pitchFamily="2" charset="0"/>
                <a:ea typeface="+mn-ea"/>
                <a:cs typeface="+mn-cs"/>
              </a:rPr>
              <a:t> </a:t>
            </a:r>
            <a:r>
              <a:rPr kumimoji="0" lang="en-US" sz="2800" b="1" i="1" u="none" strike="noStrike" kern="1200" cap="none" spc="0" normalizeH="0" baseline="0" noProof="0" dirty="0" err="1">
                <a:ln>
                  <a:noFill/>
                </a:ln>
                <a:solidFill>
                  <a:srgbClr val="FFFF00"/>
                </a:solidFill>
                <a:effectLst/>
                <a:uLnTx/>
                <a:uFillTx/>
                <a:latin typeface="Nunito Black" panose="00000A00000000000000" pitchFamily="2" charset="0"/>
                <a:ea typeface="+mn-ea"/>
                <a:cs typeface="+mn-cs"/>
              </a:rPr>
              <a:t>mô</a:t>
            </a:r>
            <a:endParaRPr kumimoji="0" lang="en-US" sz="2800" b="1" i="1" u="none" strike="noStrike" kern="1200" cap="none" spc="0" normalizeH="0" baseline="0" noProof="0" dirty="0">
              <a:ln>
                <a:noFill/>
              </a:ln>
              <a:solidFill>
                <a:srgbClr val="FFFF00"/>
              </a:solidFill>
              <a:effectLst/>
              <a:uLnTx/>
              <a:uFillTx/>
              <a:latin typeface="Nunito Black" panose="00000A00000000000000" pitchFamily="2" charset="0"/>
              <a:ea typeface="+mn-ea"/>
              <a:cs typeface="+mn-cs"/>
            </a:endParaRP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342900" y="173609"/>
            <a:ext cx="1295400" cy="1121790"/>
          </a:xfrm>
          <a:prstGeom prst="rect">
            <a:avLst/>
          </a:prstGeom>
          <a:ln>
            <a:noFill/>
          </a:ln>
          <a:effectLst>
            <a:softEdge rad="112500"/>
          </a:effectLst>
        </p:spPr>
      </p:pic>
      <p:pic>
        <p:nvPicPr>
          <p:cNvPr id="7" name="Hình ảnh 6">
            <a:extLst>
              <a:ext uri="{FF2B5EF4-FFF2-40B4-BE49-F238E27FC236}">
                <a16:creationId xmlns:a16="http://schemas.microsoft.com/office/drawing/2014/main" id="{9ECD9FBA-0132-D2C3-7D81-A48D17E177DB}"/>
              </a:ext>
            </a:extLst>
          </p:cNvPr>
          <p:cNvPicPr>
            <a:picLocks noChangeAspect="1"/>
          </p:cNvPicPr>
          <p:nvPr/>
        </p:nvPicPr>
        <p:blipFill>
          <a:blip r:embed="rId4"/>
          <a:stretch>
            <a:fillRect/>
          </a:stretch>
        </p:blipFill>
        <p:spPr>
          <a:xfrm>
            <a:off x="838200" y="1800189"/>
            <a:ext cx="6137069" cy="4533221"/>
          </a:xfrm>
          <a:prstGeom prst="rect">
            <a:avLst/>
          </a:prstGeom>
        </p:spPr>
      </p:pic>
      <p:sp>
        <p:nvSpPr>
          <p:cNvPr id="12" name="Cloud 27">
            <a:extLst>
              <a:ext uri="{FF2B5EF4-FFF2-40B4-BE49-F238E27FC236}">
                <a16:creationId xmlns:a16="http://schemas.microsoft.com/office/drawing/2014/main" id="{9C55B2E4-0342-80A3-F53C-8DDA3F846A0B}"/>
              </a:ext>
            </a:extLst>
          </p:cNvPr>
          <p:cNvSpPr/>
          <p:nvPr/>
        </p:nvSpPr>
        <p:spPr>
          <a:xfrm rot="21209968">
            <a:off x="7395857" y="1308382"/>
            <a:ext cx="4572000" cy="1818112"/>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200" b="1" dirty="0">
              <a:solidFill>
                <a:srgbClr val="002060"/>
              </a:solidFill>
              <a:latin typeface="OpenSans"/>
            </a:endParaRPr>
          </a:p>
          <a:p>
            <a:pPr algn="ctr"/>
            <a:endParaRPr lang="en-US" sz="2200" b="1" dirty="0">
              <a:solidFill>
                <a:srgbClr val="C00000"/>
              </a:solidFill>
              <a:latin typeface="OpenSans"/>
            </a:endParaRPr>
          </a:p>
          <a:p>
            <a:pPr algn="ctr"/>
            <a:r>
              <a:rPr lang="en-US" sz="2200" b="1" dirty="0" err="1">
                <a:solidFill>
                  <a:srgbClr val="C00000"/>
                </a:solidFill>
                <a:latin typeface="OpenSans"/>
              </a:rPr>
              <a:t>Gợi</a:t>
            </a:r>
            <a:r>
              <a:rPr lang="en-US" sz="2200" b="1" dirty="0">
                <a:solidFill>
                  <a:srgbClr val="C00000"/>
                </a:solidFill>
                <a:latin typeface="OpenSans"/>
              </a:rPr>
              <a:t> ý :</a:t>
            </a:r>
          </a:p>
          <a:p>
            <a:pPr algn="ctr"/>
            <a:r>
              <a:rPr lang="en-US" sz="2200" b="1" dirty="0" err="1">
                <a:solidFill>
                  <a:srgbClr val="C00000"/>
                </a:solidFill>
                <a:latin typeface="OpenSans"/>
              </a:rPr>
              <a:t>Em</a:t>
            </a:r>
            <a:r>
              <a:rPr lang="en-US" sz="2200" b="1" dirty="0">
                <a:solidFill>
                  <a:srgbClr val="C00000"/>
                </a:solidFill>
                <a:latin typeface="OpenSans"/>
              </a:rPr>
              <a:t> </a:t>
            </a:r>
            <a:r>
              <a:rPr lang="en-US" sz="2200" b="1" dirty="0" err="1">
                <a:solidFill>
                  <a:srgbClr val="C00000"/>
                </a:solidFill>
                <a:latin typeface="OpenSans"/>
              </a:rPr>
              <a:t>tìm</a:t>
            </a:r>
            <a:r>
              <a:rPr lang="en-US" sz="2200" b="1" dirty="0">
                <a:solidFill>
                  <a:srgbClr val="C00000"/>
                </a:solidFill>
                <a:latin typeface="OpenSans"/>
              </a:rPr>
              <a:t> </a:t>
            </a:r>
            <a:r>
              <a:rPr lang="en-US" sz="2200" b="1" dirty="0" err="1">
                <a:solidFill>
                  <a:srgbClr val="C00000"/>
                </a:solidFill>
                <a:latin typeface="OpenSans"/>
              </a:rPr>
              <a:t>lại</a:t>
            </a:r>
            <a:r>
              <a:rPr lang="en-US" sz="2200" b="1" dirty="0">
                <a:solidFill>
                  <a:srgbClr val="C00000"/>
                </a:solidFill>
                <a:latin typeface="OpenSans"/>
              </a:rPr>
              <a:t> </a:t>
            </a:r>
            <a:r>
              <a:rPr lang="en-US" sz="2200" b="1" dirty="0" err="1">
                <a:solidFill>
                  <a:srgbClr val="C00000"/>
                </a:solidFill>
                <a:latin typeface="OpenSans"/>
              </a:rPr>
              <a:t>trong</a:t>
            </a:r>
            <a:r>
              <a:rPr lang="en-US" sz="2200" b="1" dirty="0">
                <a:solidFill>
                  <a:srgbClr val="C00000"/>
                </a:solidFill>
                <a:latin typeface="OpenSans"/>
              </a:rPr>
              <a:t> </a:t>
            </a:r>
            <a:r>
              <a:rPr lang="en-US" sz="2200" b="1" dirty="0" err="1">
                <a:solidFill>
                  <a:srgbClr val="C00000"/>
                </a:solidFill>
                <a:latin typeface="OpenSans"/>
              </a:rPr>
              <a:t>bài</a:t>
            </a:r>
            <a:r>
              <a:rPr lang="en-US" sz="2200" b="1" dirty="0">
                <a:solidFill>
                  <a:srgbClr val="C00000"/>
                </a:solidFill>
                <a:latin typeface="OpenSans"/>
              </a:rPr>
              <a:t> </a:t>
            </a:r>
            <a:r>
              <a:rPr lang="en-US" sz="2200" b="1" dirty="0" err="1">
                <a:solidFill>
                  <a:srgbClr val="C00000"/>
                </a:solidFill>
                <a:latin typeface="OpenSans"/>
              </a:rPr>
              <a:t>đọc</a:t>
            </a:r>
            <a:r>
              <a:rPr lang="en-US" sz="2200" b="1" dirty="0">
                <a:solidFill>
                  <a:srgbClr val="C00000"/>
                </a:solidFill>
                <a:latin typeface="OpenSans"/>
              </a:rPr>
              <a:t> </a:t>
            </a:r>
            <a:r>
              <a:rPr lang="en-US" sz="2200" b="1" dirty="0" err="1">
                <a:solidFill>
                  <a:srgbClr val="C00000"/>
                </a:solidFill>
                <a:latin typeface="OpenSans"/>
              </a:rPr>
              <a:t>và</a:t>
            </a:r>
            <a:r>
              <a:rPr lang="en-US" sz="2200" b="1" dirty="0">
                <a:solidFill>
                  <a:srgbClr val="C00000"/>
                </a:solidFill>
                <a:latin typeface="OpenSans"/>
              </a:rPr>
              <a:t> </a:t>
            </a:r>
            <a:r>
              <a:rPr lang="en-US" sz="2200" b="1" dirty="0" err="1">
                <a:solidFill>
                  <a:srgbClr val="C00000"/>
                </a:solidFill>
                <a:latin typeface="OpenSans"/>
              </a:rPr>
              <a:t>tìm</a:t>
            </a:r>
            <a:r>
              <a:rPr lang="en-US" sz="2200" b="1" dirty="0">
                <a:solidFill>
                  <a:srgbClr val="C00000"/>
                </a:solidFill>
                <a:latin typeface="OpenSans"/>
              </a:rPr>
              <a:t> </a:t>
            </a:r>
            <a:r>
              <a:rPr lang="en-US" sz="2200" b="1" dirty="0" err="1">
                <a:solidFill>
                  <a:srgbClr val="C00000"/>
                </a:solidFill>
                <a:latin typeface="OpenSans"/>
              </a:rPr>
              <a:t>thêm</a:t>
            </a:r>
            <a:r>
              <a:rPr lang="en-US" sz="2200" b="1" dirty="0">
                <a:solidFill>
                  <a:srgbClr val="C00000"/>
                </a:solidFill>
                <a:latin typeface="OpenSans"/>
              </a:rPr>
              <a:t> </a:t>
            </a:r>
            <a:r>
              <a:rPr lang="en-US" sz="2200" b="1" dirty="0" err="1">
                <a:solidFill>
                  <a:srgbClr val="C00000"/>
                </a:solidFill>
                <a:latin typeface="OpenSans"/>
              </a:rPr>
              <a:t>các</a:t>
            </a:r>
            <a:r>
              <a:rPr lang="en-US" sz="2200" b="1" dirty="0">
                <a:solidFill>
                  <a:srgbClr val="C00000"/>
                </a:solidFill>
                <a:latin typeface="OpenSans"/>
              </a:rPr>
              <a:t> </a:t>
            </a:r>
            <a:r>
              <a:rPr lang="en-US" sz="2200" b="1" dirty="0" err="1">
                <a:solidFill>
                  <a:srgbClr val="C00000"/>
                </a:solidFill>
                <a:latin typeface="OpenSans"/>
              </a:rPr>
              <a:t>từ</a:t>
            </a:r>
            <a:r>
              <a:rPr lang="en-US" sz="2200" b="1" dirty="0">
                <a:solidFill>
                  <a:srgbClr val="C00000"/>
                </a:solidFill>
                <a:latin typeface="OpenSans"/>
              </a:rPr>
              <a:t> </a:t>
            </a:r>
            <a:r>
              <a:rPr lang="en-US" sz="2200" b="1" dirty="0" err="1">
                <a:solidFill>
                  <a:srgbClr val="C00000"/>
                </a:solidFill>
                <a:latin typeface="OpenSans"/>
              </a:rPr>
              <a:t>ngoài</a:t>
            </a:r>
            <a:r>
              <a:rPr lang="en-US" sz="2200" b="1" dirty="0">
                <a:solidFill>
                  <a:srgbClr val="C00000"/>
                </a:solidFill>
                <a:latin typeface="OpenSans"/>
              </a:rPr>
              <a:t> </a:t>
            </a:r>
            <a:r>
              <a:rPr lang="en-US" sz="2200" b="1" dirty="0" err="1">
                <a:solidFill>
                  <a:srgbClr val="C00000"/>
                </a:solidFill>
                <a:latin typeface="OpenSans"/>
              </a:rPr>
              <a:t>bài</a:t>
            </a:r>
            <a:r>
              <a:rPr lang="en-US" sz="2200" b="1" dirty="0">
                <a:solidFill>
                  <a:srgbClr val="C00000"/>
                </a:solidFill>
                <a:latin typeface="OpenSans"/>
              </a:rPr>
              <a:t> </a:t>
            </a:r>
            <a:r>
              <a:rPr lang="en-US" sz="2200" b="1" dirty="0" err="1">
                <a:solidFill>
                  <a:srgbClr val="C00000"/>
                </a:solidFill>
                <a:latin typeface="OpenSans"/>
              </a:rPr>
              <a:t>đọc</a:t>
            </a:r>
            <a:r>
              <a:rPr lang="en-US" sz="2200" b="1" dirty="0">
                <a:solidFill>
                  <a:srgbClr val="C00000"/>
                </a:solidFill>
                <a:latin typeface="OpenSans"/>
              </a:rPr>
              <a:t> .</a:t>
            </a:r>
          </a:p>
          <a:p>
            <a:pPr algn="ctr"/>
            <a:endParaRPr lang="en-US" sz="2200" dirty="0">
              <a:solidFill>
                <a:srgbClr val="C00000"/>
              </a:solidFill>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7030A0"/>
              </a:solidFill>
              <a:effectLst/>
              <a:uLnTx/>
              <a:uFillTx/>
              <a:latin typeface="#9Slide03 AmpleSoft Bold" panose="02000000000000000000" pitchFamily="2" charset="0"/>
            </a:endParaRPr>
          </a:p>
        </p:txBody>
      </p:sp>
      <p:pic>
        <p:nvPicPr>
          <p:cNvPr id="10" name="Picture 12">
            <a:extLst>
              <a:ext uri="{FF2B5EF4-FFF2-40B4-BE49-F238E27FC236}">
                <a16:creationId xmlns:a16="http://schemas.microsoft.com/office/drawing/2014/main" id="{232D88F9-5B0E-89DC-F6C6-0F19368BC4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93208" y="2218610"/>
            <a:ext cx="5192177" cy="3877390"/>
          </a:xfrm>
          <a:prstGeom prst="rect">
            <a:avLst/>
          </a:prstGeom>
        </p:spPr>
      </p:pic>
      <p:sp>
        <p:nvSpPr>
          <p:cNvPr id="9" name="TextBox 8">
            <a:extLst>
              <a:ext uri="{FF2B5EF4-FFF2-40B4-BE49-F238E27FC236}">
                <a16:creationId xmlns:a16="http://schemas.microsoft.com/office/drawing/2014/main" id="{6BDB5015-03DE-3103-176B-77A5EAD9FB36}"/>
              </a:ext>
            </a:extLst>
          </p:cNvPr>
          <p:cNvSpPr txBox="1"/>
          <p:nvPr/>
        </p:nvSpPr>
        <p:spPr>
          <a:xfrm>
            <a:off x="7071965" y="3759335"/>
            <a:ext cx="5029200" cy="2246769"/>
          </a:xfrm>
          <a:prstGeom prst="rect">
            <a:avLst/>
          </a:prstGeom>
          <a:noFill/>
        </p:spPr>
        <p:txBody>
          <a:bodyPr wrap="square">
            <a:spAutoFit/>
          </a:bodyPr>
          <a:lstStyle/>
          <a:p>
            <a:pPr lvl="0" algn="just">
              <a:defRPr/>
            </a:pPr>
            <a:r>
              <a:rPr lang="vi-VN" sz="2800">
                <a:solidFill>
                  <a:schemeClr val="tx1">
                    <a:lumMod val="95000"/>
                    <a:lumOff val="5000"/>
                  </a:schemeClr>
                </a:solidFill>
                <a:latin typeface="Nunito Black" pitchFamily="2" charset="0"/>
                <a:cs typeface="#9Slide03 Arima Madurai Black" panose="020B0604020202020204" charset="0"/>
              </a:rPr>
              <a:t>Các từ ngữ chỉ đặc điểm của con đường</a:t>
            </a:r>
            <a:r>
              <a:rPr lang="vi-VN" sz="2800" i="1">
                <a:solidFill>
                  <a:schemeClr val="tx1">
                    <a:lumMod val="95000"/>
                    <a:lumOff val="5000"/>
                  </a:schemeClr>
                </a:solidFill>
                <a:latin typeface="Nunito Black" pitchFamily="2" charset="0"/>
                <a:cs typeface="#9Slide03 Arima Madurai Black" panose="020B0604020202020204" charset="0"/>
              </a:rPr>
              <a:t>: </a:t>
            </a:r>
            <a:r>
              <a:rPr lang="vi-VN" sz="2800" i="1">
                <a:solidFill>
                  <a:schemeClr val="bg1"/>
                </a:solidFill>
                <a:latin typeface="Nunito Black" pitchFamily="2" charset="0"/>
                <a:cs typeface="#9Slide03 Arima Madurai Black" panose="020B0604020202020204" charset="0"/>
              </a:rPr>
              <a:t>bằng phẳng, lầy lội, sạch đẹp, thẳng tắp, ngoằn ngoèo, khúc khuỷu, gồ ghề, trơn trượt,</a:t>
            </a:r>
            <a:r>
              <a:rPr lang="en-US" sz="2800" i="1">
                <a:solidFill>
                  <a:schemeClr val="bg1"/>
                </a:solidFill>
                <a:latin typeface="Nunito Black" pitchFamily="2" charset="0"/>
                <a:cs typeface="#9Slide03 Arima Madurai Black" panose="020B0604020202020204" charset="0"/>
              </a:rPr>
              <a:t>…</a:t>
            </a:r>
            <a:endParaRPr kumimoji="0" lang="en-US" sz="2800" b="0" i="1" u="none" strike="noStrike" kern="1200" cap="none" spc="0" normalizeH="0" baseline="0" noProof="0" dirty="0">
              <a:ln>
                <a:noFill/>
              </a:ln>
              <a:solidFill>
                <a:schemeClr val="bg1"/>
              </a:solidFill>
              <a:effectLst/>
              <a:uLnTx/>
              <a:uFillTx/>
              <a:latin typeface="Nunito Black" pitchFamily="2" charset="0"/>
              <a:cs typeface="#9Slide03 Arima Madurai Black" panose="020B0604020202020204" charset="0"/>
            </a:endParaRPr>
          </a:p>
        </p:txBody>
      </p:sp>
    </p:spTree>
    <p:extLst>
      <p:ext uri="{BB962C8B-B14F-4D97-AF65-F5344CB8AC3E}">
        <p14:creationId xmlns:p14="http://schemas.microsoft.com/office/powerpoint/2010/main" val="1991159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12"/>
                                        </p:tgtEl>
                                        <p:attrNameLst>
                                          <p:attrName>ppt_w</p:attrName>
                                        </p:attrNameLst>
                                      </p:cBhvr>
                                      <p:tavLst>
                                        <p:tav tm="0">
                                          <p:val>
                                            <p:strVal val="ppt_w"/>
                                          </p:val>
                                        </p:tav>
                                        <p:tav tm="100000">
                                          <p:val>
                                            <p:fltVal val="0"/>
                                          </p:val>
                                        </p:tav>
                                      </p:tavLst>
                                    </p:anim>
                                    <p:anim calcmode="lin" valueType="num">
                                      <p:cBhvr>
                                        <p:cTn id="19" dur="500"/>
                                        <p:tgtEl>
                                          <p:spTgt spid="12"/>
                                        </p:tgtEl>
                                        <p:attrNameLst>
                                          <p:attrName>ppt_h</p:attrName>
                                        </p:attrNameLst>
                                      </p:cBhvr>
                                      <p:tavLst>
                                        <p:tav tm="0">
                                          <p:val>
                                            <p:strVal val="ppt_h"/>
                                          </p:val>
                                        </p:tav>
                                        <p:tav tm="100000">
                                          <p:val>
                                            <p:fltVal val="0"/>
                                          </p:val>
                                        </p:tav>
                                      </p:tavLst>
                                    </p:anim>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2" grpId="1"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CB304E6-2AF1-D21E-19BE-C55992E2B0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E59E977-CADE-D4A3-C4FF-9E12810DC099}"/>
              </a:ext>
            </a:extLst>
          </p:cNvPr>
          <p:cNvSpPr txBox="1"/>
          <p:nvPr/>
        </p:nvSpPr>
        <p:spPr>
          <a:xfrm>
            <a:off x="455634" y="353041"/>
            <a:ext cx="10748897" cy="1249573"/>
          </a:xfrm>
          <a:prstGeom prst="rect">
            <a:avLst/>
          </a:prstGeom>
          <a:noFill/>
        </p:spPr>
        <p:txBody>
          <a:bodyPr wrap="square">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nl-NL" sz="3200" b="1" i="0" u="none" strike="noStrike" kern="1200" cap="none" spc="0" normalizeH="0" baseline="0" noProof="0">
                <a:ln>
                  <a:noFill/>
                </a:ln>
                <a:solidFill>
                  <a:srgbClr val="FFC000"/>
                </a:solidFill>
                <a:effectLst/>
                <a:uLnTx/>
                <a:uFillTx/>
                <a:latin typeface="Nunito Black" panose="00000A00000000000000" pitchFamily="2" charset="0"/>
                <a:ea typeface="Times New Roman" panose="02020603050405020304" pitchFamily="18" charset="0"/>
                <a:cs typeface="+mn-cs"/>
              </a:rPr>
              <a:t>Bài tập 2: </a:t>
            </a:r>
            <a:r>
              <a:rPr kumimoji="0" lang="nl-NL" sz="3200" b="1" i="0" u="none" strike="noStrike" kern="1200" cap="none" spc="0" normalizeH="0" baseline="0" noProof="0">
                <a:ln>
                  <a:noFill/>
                </a:ln>
                <a:solidFill>
                  <a:srgbClr val="008E40"/>
                </a:solidFill>
                <a:effectLst/>
                <a:uLnTx/>
                <a:uFillTx/>
                <a:latin typeface="Nunito Black" panose="00000A00000000000000" pitchFamily="2" charset="0"/>
                <a:ea typeface="Times New Roman" panose="02020603050405020304" pitchFamily="18" charset="0"/>
                <a:cs typeface="+mn-cs"/>
              </a:rPr>
              <a:t>Tìm thêm các từ chỉ đặc điểm cho mỗi nhóm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nl-NL" sz="3200" b="1" i="0" u="none" strike="noStrike" kern="1200" cap="none" spc="0" normalizeH="0" baseline="0" noProof="0">
                <a:ln>
                  <a:noFill/>
                </a:ln>
                <a:solidFill>
                  <a:srgbClr val="008E40"/>
                </a:solidFill>
                <a:effectLst/>
                <a:uLnTx/>
                <a:uFillTx/>
                <a:latin typeface="Nunito Black" panose="00000A00000000000000" pitchFamily="2" charset="0"/>
                <a:ea typeface="Times New Roman" panose="02020603050405020304" pitchFamily="18" charset="0"/>
                <a:cs typeface="+mn-cs"/>
              </a:rPr>
              <a:t>dưới đây và mỗi nhóm đặt 1 câu với từ ngữ tìm được .</a:t>
            </a:r>
            <a:r>
              <a:rPr kumimoji="0" lang="nl-NL" sz="3200" b="0" i="0" u="none" strike="noStrike" kern="1200" cap="none" spc="0" normalizeH="0" baseline="0" noProof="0">
                <a:ln>
                  <a:noFill/>
                </a:ln>
                <a:solidFill>
                  <a:srgbClr val="008E40"/>
                </a:solidFill>
                <a:effectLst/>
                <a:uLnTx/>
                <a:uFillTx/>
                <a:latin typeface="Nunito Black" panose="00000A00000000000000" pitchFamily="2" charset="0"/>
                <a:ea typeface="Times New Roman" panose="02020603050405020304" pitchFamily="18" charset="0"/>
                <a:cs typeface="+mn-cs"/>
              </a:rPr>
              <a:t> </a:t>
            </a:r>
            <a:endParaRPr kumimoji="0" lang="en-US" sz="3200" b="0" i="0" u="none" strike="noStrike" kern="1200" cap="none" spc="0" normalizeH="0" baseline="0" noProof="0">
              <a:ln>
                <a:noFill/>
              </a:ln>
              <a:solidFill>
                <a:srgbClr val="008E40"/>
              </a:solidFill>
              <a:effectLst/>
              <a:uLnTx/>
              <a:uFillTx/>
              <a:latin typeface="Nunito Black" panose="00000A00000000000000" pitchFamily="2" charset="0"/>
              <a:ea typeface="Times New Roman" panose="02020603050405020304" pitchFamily="18" charset="0"/>
              <a:cs typeface="+mn-cs"/>
            </a:endParaRPr>
          </a:p>
        </p:txBody>
      </p:sp>
      <p:cxnSp>
        <p:nvCxnSpPr>
          <p:cNvPr id="10" name="Straight Connector 9">
            <a:extLst>
              <a:ext uri="{FF2B5EF4-FFF2-40B4-BE49-F238E27FC236}">
                <a16:creationId xmlns:a16="http://schemas.microsoft.com/office/drawing/2014/main" id="{B47D0BE1-8F85-1F86-4745-E4754CCE595A}"/>
              </a:ext>
            </a:extLst>
          </p:cNvPr>
          <p:cNvCxnSpPr>
            <a:cxnSpLocks/>
            <a:endCxn id="3" idx="3"/>
          </p:cNvCxnSpPr>
          <p:nvPr/>
        </p:nvCxnSpPr>
        <p:spPr>
          <a:xfrm flipV="1">
            <a:off x="5248406" y="977828"/>
            <a:ext cx="5956125" cy="12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5ACB8F-17C1-A88E-49CD-243E93D10AF1}"/>
              </a:ext>
            </a:extLst>
          </p:cNvPr>
          <p:cNvCxnSpPr>
            <a:cxnSpLocks/>
          </p:cNvCxnSpPr>
          <p:nvPr/>
        </p:nvCxnSpPr>
        <p:spPr>
          <a:xfrm flipV="1">
            <a:off x="5050078" y="1596351"/>
            <a:ext cx="5956125" cy="12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01E152E-E8C8-FFF1-3727-FB199A1EA926}"/>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3826" b="90117" l="5536" r="97210">
                        <a14:foregroundMark x1="8769" y1="25824" x2="20726" y2="40170"/>
                        <a14:foregroundMark x1="5624" y1="53773" x2="12046" y2="56004"/>
                        <a14:foregroundMark x1="22675" y1="5420" x2="19973" y2="27205"/>
                        <a14:foregroundMark x1="13153" y1="74070" x2="24402" y2="80446"/>
                        <a14:foregroundMark x1="24402" y1="80446" x2="29628" y2="88417"/>
                        <a14:foregroundMark x1="29628" y1="88417" x2="29894" y2="88523"/>
                        <a14:foregroundMark x1="51639" y1="17960" x2="53543" y2="5207"/>
                        <a14:foregroundMark x1="53543" y1="5207" x2="53986" y2="3826"/>
                        <a14:foregroundMark x1="43578" y1="90223" x2="57972" y2="87991"/>
                        <a14:foregroundMark x1="41984" y1="69819" x2="43800" y2="69819"/>
                        <a14:foregroundMark x1="81709" y1="4995" x2="79407" y2="18278"/>
                        <a14:foregroundMark x1="72985" y1="28055" x2="80115" y2="42083"/>
                        <a14:foregroundMark x1="93003" y1="41552" x2="97210" y2="48140"/>
                        <a14:foregroundMark x1="16342" y1="88310" x2="25819" y2="87991"/>
                      </a14:backgroundRemoval>
                    </a14:imgEffect>
                    <a14:imgEffect>
                      <a14:artisticTexturizer/>
                    </a14:imgEffect>
                  </a14:imgLayer>
                </a14:imgProps>
              </a:ext>
            </a:extLst>
          </a:blip>
          <a:stretch>
            <a:fillRect/>
          </a:stretch>
        </p:blipFill>
        <p:spPr>
          <a:xfrm>
            <a:off x="1620065" y="1707797"/>
            <a:ext cx="9438361" cy="3678958"/>
          </a:xfrm>
          <a:prstGeom prst="rect">
            <a:avLst/>
          </a:prstGeom>
        </p:spPr>
      </p:pic>
      <p:sp>
        <p:nvSpPr>
          <p:cNvPr id="19" name="TextBox 18">
            <a:extLst>
              <a:ext uri="{FF2B5EF4-FFF2-40B4-BE49-F238E27FC236}">
                <a16:creationId xmlns:a16="http://schemas.microsoft.com/office/drawing/2014/main" id="{519DE54B-A654-B09D-6BCD-680DD4251FFA}"/>
              </a:ext>
            </a:extLst>
          </p:cNvPr>
          <p:cNvSpPr txBox="1"/>
          <p:nvPr/>
        </p:nvSpPr>
        <p:spPr>
          <a:xfrm>
            <a:off x="2824619" y="5386755"/>
            <a:ext cx="1627460" cy="769441"/>
          </a:xfrm>
          <a:custGeom>
            <a:avLst/>
            <a:gdLst>
              <a:gd name="connsiteX0" fmla="*/ 0 w 1627460"/>
              <a:gd name="connsiteY0" fmla="*/ 0 h 769441"/>
              <a:gd name="connsiteX1" fmla="*/ 542487 w 1627460"/>
              <a:gd name="connsiteY1" fmla="*/ 0 h 769441"/>
              <a:gd name="connsiteX2" fmla="*/ 1084973 w 1627460"/>
              <a:gd name="connsiteY2" fmla="*/ 0 h 769441"/>
              <a:gd name="connsiteX3" fmla="*/ 1627460 w 1627460"/>
              <a:gd name="connsiteY3" fmla="*/ 0 h 769441"/>
              <a:gd name="connsiteX4" fmla="*/ 1627460 w 1627460"/>
              <a:gd name="connsiteY4" fmla="*/ 369332 h 769441"/>
              <a:gd name="connsiteX5" fmla="*/ 1627460 w 1627460"/>
              <a:gd name="connsiteY5" fmla="*/ 769441 h 769441"/>
              <a:gd name="connsiteX6" fmla="*/ 1133797 w 1627460"/>
              <a:gd name="connsiteY6" fmla="*/ 769441 h 769441"/>
              <a:gd name="connsiteX7" fmla="*/ 575036 w 1627460"/>
              <a:gd name="connsiteY7" fmla="*/ 769441 h 769441"/>
              <a:gd name="connsiteX8" fmla="*/ 0 w 1627460"/>
              <a:gd name="connsiteY8" fmla="*/ 769441 h 769441"/>
              <a:gd name="connsiteX9" fmla="*/ 0 w 1627460"/>
              <a:gd name="connsiteY9" fmla="*/ 392415 h 769441"/>
              <a:gd name="connsiteX10" fmla="*/ 0 w 1627460"/>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7460" h="769441" extrusionOk="0">
                <a:moveTo>
                  <a:pt x="0" y="0"/>
                </a:moveTo>
                <a:cubicBezTo>
                  <a:pt x="167442" y="-55256"/>
                  <a:pt x="369724" y="40877"/>
                  <a:pt x="542487" y="0"/>
                </a:cubicBezTo>
                <a:cubicBezTo>
                  <a:pt x="715250" y="-40877"/>
                  <a:pt x="837845" y="10784"/>
                  <a:pt x="1084973" y="0"/>
                </a:cubicBezTo>
                <a:cubicBezTo>
                  <a:pt x="1332101" y="-10784"/>
                  <a:pt x="1482958" y="27563"/>
                  <a:pt x="1627460" y="0"/>
                </a:cubicBezTo>
                <a:cubicBezTo>
                  <a:pt x="1635615" y="167611"/>
                  <a:pt x="1603011" y="206538"/>
                  <a:pt x="1627460" y="369332"/>
                </a:cubicBezTo>
                <a:cubicBezTo>
                  <a:pt x="1651909" y="532126"/>
                  <a:pt x="1580469" y="624820"/>
                  <a:pt x="1627460" y="769441"/>
                </a:cubicBezTo>
                <a:cubicBezTo>
                  <a:pt x="1408477" y="810336"/>
                  <a:pt x="1284487" y="736544"/>
                  <a:pt x="1133797" y="769441"/>
                </a:cubicBezTo>
                <a:cubicBezTo>
                  <a:pt x="983107" y="802338"/>
                  <a:pt x="758115" y="746897"/>
                  <a:pt x="575036" y="769441"/>
                </a:cubicBezTo>
                <a:cubicBezTo>
                  <a:pt x="391957" y="791985"/>
                  <a:pt x="243203" y="708340"/>
                  <a:pt x="0" y="769441"/>
                </a:cubicBezTo>
                <a:cubicBezTo>
                  <a:pt x="-10025" y="682787"/>
                  <a:pt x="13528" y="526738"/>
                  <a:pt x="0" y="392415"/>
                </a:cubicBezTo>
                <a:cubicBezTo>
                  <a:pt x="-13528" y="258092"/>
                  <a:pt x="38184" y="93841"/>
                  <a:pt x="0" y="0"/>
                </a:cubicBezTo>
                <a:close/>
              </a:path>
            </a:pathLst>
          </a:custGeom>
          <a:noFill/>
          <a:ln>
            <a:solidFill>
              <a:srgbClr val="FF0066"/>
            </a:solidFill>
            <a:extLst>
              <a:ext uri="{C807C97D-BFC1-408E-A445-0C87EB9F89A2}">
                <ask:lineSketchStyleProps xmlns:ask="http://schemas.microsoft.com/office/drawing/2018/sketchyshapes" sd="1434776513">
                  <a:prstGeom prst="rect">
                    <a:avLst/>
                  </a:prstGeom>
                  <ask:type>
                    <ask:lineSketchScribble/>
                  </ask:type>
                </ask:lineSketchStyleProps>
              </a:ext>
            </a:extLst>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t>Mắt</a:t>
            </a:r>
          </a:p>
        </p:txBody>
      </p:sp>
      <p:sp>
        <p:nvSpPr>
          <p:cNvPr id="22" name="TextBox 21">
            <a:extLst>
              <a:ext uri="{FF2B5EF4-FFF2-40B4-BE49-F238E27FC236}">
                <a16:creationId xmlns:a16="http://schemas.microsoft.com/office/drawing/2014/main" id="{85D1DA7A-8F06-5C7F-D230-BB3B2DED458C}"/>
              </a:ext>
            </a:extLst>
          </p:cNvPr>
          <p:cNvSpPr txBox="1"/>
          <p:nvPr/>
        </p:nvSpPr>
        <p:spPr>
          <a:xfrm>
            <a:off x="5770304" y="5332476"/>
            <a:ext cx="1208762" cy="769441"/>
          </a:xfrm>
          <a:custGeom>
            <a:avLst/>
            <a:gdLst>
              <a:gd name="connsiteX0" fmla="*/ 0 w 1208762"/>
              <a:gd name="connsiteY0" fmla="*/ 0 h 769441"/>
              <a:gd name="connsiteX1" fmla="*/ 402921 w 1208762"/>
              <a:gd name="connsiteY1" fmla="*/ 0 h 769441"/>
              <a:gd name="connsiteX2" fmla="*/ 805841 w 1208762"/>
              <a:gd name="connsiteY2" fmla="*/ 0 h 769441"/>
              <a:gd name="connsiteX3" fmla="*/ 1208762 w 1208762"/>
              <a:gd name="connsiteY3" fmla="*/ 0 h 769441"/>
              <a:gd name="connsiteX4" fmla="*/ 1208762 w 1208762"/>
              <a:gd name="connsiteY4" fmla="*/ 369332 h 769441"/>
              <a:gd name="connsiteX5" fmla="*/ 1208762 w 1208762"/>
              <a:gd name="connsiteY5" fmla="*/ 769441 h 769441"/>
              <a:gd name="connsiteX6" fmla="*/ 842104 w 1208762"/>
              <a:gd name="connsiteY6" fmla="*/ 769441 h 769441"/>
              <a:gd name="connsiteX7" fmla="*/ 427096 w 1208762"/>
              <a:gd name="connsiteY7" fmla="*/ 769441 h 769441"/>
              <a:gd name="connsiteX8" fmla="*/ 0 w 1208762"/>
              <a:gd name="connsiteY8" fmla="*/ 769441 h 769441"/>
              <a:gd name="connsiteX9" fmla="*/ 0 w 1208762"/>
              <a:gd name="connsiteY9" fmla="*/ 392415 h 769441"/>
              <a:gd name="connsiteX10" fmla="*/ 0 w 1208762"/>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762" h="769441" extrusionOk="0">
                <a:moveTo>
                  <a:pt x="0" y="0"/>
                </a:moveTo>
                <a:cubicBezTo>
                  <a:pt x="143241" y="-11722"/>
                  <a:pt x="277859" y="26998"/>
                  <a:pt x="402921" y="0"/>
                </a:cubicBezTo>
                <a:cubicBezTo>
                  <a:pt x="527983" y="-26998"/>
                  <a:pt x="630825" y="3844"/>
                  <a:pt x="805841" y="0"/>
                </a:cubicBezTo>
                <a:cubicBezTo>
                  <a:pt x="980857" y="-3844"/>
                  <a:pt x="1054439" y="2206"/>
                  <a:pt x="1208762" y="0"/>
                </a:cubicBezTo>
                <a:cubicBezTo>
                  <a:pt x="1216917" y="167611"/>
                  <a:pt x="1184313" y="206538"/>
                  <a:pt x="1208762" y="369332"/>
                </a:cubicBezTo>
                <a:cubicBezTo>
                  <a:pt x="1233211" y="532126"/>
                  <a:pt x="1161771" y="624820"/>
                  <a:pt x="1208762" y="769441"/>
                </a:cubicBezTo>
                <a:cubicBezTo>
                  <a:pt x="1106417" y="779106"/>
                  <a:pt x="963723" y="736516"/>
                  <a:pt x="842104" y="769441"/>
                </a:cubicBezTo>
                <a:cubicBezTo>
                  <a:pt x="720485" y="802366"/>
                  <a:pt x="618848" y="738504"/>
                  <a:pt x="427096" y="769441"/>
                </a:cubicBezTo>
                <a:cubicBezTo>
                  <a:pt x="235344" y="800378"/>
                  <a:pt x="203712" y="751197"/>
                  <a:pt x="0" y="769441"/>
                </a:cubicBezTo>
                <a:cubicBezTo>
                  <a:pt x="-10025" y="682787"/>
                  <a:pt x="13528" y="526738"/>
                  <a:pt x="0" y="392415"/>
                </a:cubicBezTo>
                <a:cubicBezTo>
                  <a:pt x="-13528" y="258092"/>
                  <a:pt x="38184" y="93841"/>
                  <a:pt x="0" y="0"/>
                </a:cubicBezTo>
                <a:close/>
              </a:path>
            </a:pathLst>
          </a:custGeom>
          <a:noFill/>
          <a:ln>
            <a:solidFill>
              <a:srgbClr val="FF0066"/>
            </a:solidFill>
            <a:extLst>
              <a:ext uri="{C807C97D-BFC1-408E-A445-0C87EB9F89A2}">
                <ask:lineSketchStyleProps xmlns:ask="http://schemas.microsoft.com/office/drawing/2018/sketchyshapes" sd="1434776513">
                  <a:prstGeom prst="rect">
                    <a:avLst/>
                  </a:prstGeom>
                  <ask:type>
                    <ask:lineSketchScribble/>
                  </ask:type>
                </ask:lineSketchStyleProps>
              </a:ext>
            </a:extLst>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t>Tai </a:t>
            </a:r>
          </a:p>
        </p:txBody>
      </p:sp>
      <p:sp>
        <p:nvSpPr>
          <p:cNvPr id="23" name="TextBox 22">
            <a:extLst>
              <a:ext uri="{FF2B5EF4-FFF2-40B4-BE49-F238E27FC236}">
                <a16:creationId xmlns:a16="http://schemas.microsoft.com/office/drawing/2014/main" id="{5AED7CB0-BDC9-9F5E-EF89-EB661BACAD67}"/>
              </a:ext>
            </a:extLst>
          </p:cNvPr>
          <p:cNvSpPr txBox="1"/>
          <p:nvPr/>
        </p:nvSpPr>
        <p:spPr>
          <a:xfrm>
            <a:off x="8028139" y="5332476"/>
            <a:ext cx="2525039" cy="769441"/>
          </a:xfrm>
          <a:custGeom>
            <a:avLst/>
            <a:gdLst>
              <a:gd name="connsiteX0" fmla="*/ 0 w 2525039"/>
              <a:gd name="connsiteY0" fmla="*/ 0 h 769441"/>
              <a:gd name="connsiteX1" fmla="*/ 505008 w 2525039"/>
              <a:gd name="connsiteY1" fmla="*/ 0 h 769441"/>
              <a:gd name="connsiteX2" fmla="*/ 1010016 w 2525039"/>
              <a:gd name="connsiteY2" fmla="*/ 0 h 769441"/>
              <a:gd name="connsiteX3" fmla="*/ 1515023 w 2525039"/>
              <a:gd name="connsiteY3" fmla="*/ 0 h 769441"/>
              <a:gd name="connsiteX4" fmla="*/ 1969530 w 2525039"/>
              <a:gd name="connsiteY4" fmla="*/ 0 h 769441"/>
              <a:gd name="connsiteX5" fmla="*/ 2525039 w 2525039"/>
              <a:gd name="connsiteY5" fmla="*/ 0 h 769441"/>
              <a:gd name="connsiteX6" fmla="*/ 2525039 w 2525039"/>
              <a:gd name="connsiteY6" fmla="*/ 361637 h 769441"/>
              <a:gd name="connsiteX7" fmla="*/ 2525039 w 2525039"/>
              <a:gd name="connsiteY7" fmla="*/ 769441 h 769441"/>
              <a:gd name="connsiteX8" fmla="*/ 2045282 w 2525039"/>
              <a:gd name="connsiteY8" fmla="*/ 769441 h 769441"/>
              <a:gd name="connsiteX9" fmla="*/ 1565524 w 2525039"/>
              <a:gd name="connsiteY9" fmla="*/ 769441 h 769441"/>
              <a:gd name="connsiteX10" fmla="*/ 1085767 w 2525039"/>
              <a:gd name="connsiteY10" fmla="*/ 769441 h 769441"/>
              <a:gd name="connsiteX11" fmla="*/ 631260 w 2525039"/>
              <a:gd name="connsiteY11" fmla="*/ 769441 h 769441"/>
              <a:gd name="connsiteX12" fmla="*/ 0 w 2525039"/>
              <a:gd name="connsiteY12" fmla="*/ 769441 h 769441"/>
              <a:gd name="connsiteX13" fmla="*/ 0 w 2525039"/>
              <a:gd name="connsiteY13" fmla="*/ 400109 h 769441"/>
              <a:gd name="connsiteX14" fmla="*/ 0 w 2525039"/>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5039" h="769441" extrusionOk="0">
                <a:moveTo>
                  <a:pt x="0" y="0"/>
                </a:moveTo>
                <a:cubicBezTo>
                  <a:pt x="120374" y="-15282"/>
                  <a:pt x="331445" y="53751"/>
                  <a:pt x="505008" y="0"/>
                </a:cubicBezTo>
                <a:cubicBezTo>
                  <a:pt x="678571" y="-53751"/>
                  <a:pt x="848273" y="26759"/>
                  <a:pt x="1010016" y="0"/>
                </a:cubicBezTo>
                <a:cubicBezTo>
                  <a:pt x="1171759" y="-26759"/>
                  <a:pt x="1269658" y="30006"/>
                  <a:pt x="1515023" y="0"/>
                </a:cubicBezTo>
                <a:cubicBezTo>
                  <a:pt x="1760388" y="-30006"/>
                  <a:pt x="1761697" y="35241"/>
                  <a:pt x="1969530" y="0"/>
                </a:cubicBezTo>
                <a:cubicBezTo>
                  <a:pt x="2177363" y="-35241"/>
                  <a:pt x="2284860" y="43931"/>
                  <a:pt x="2525039" y="0"/>
                </a:cubicBezTo>
                <a:cubicBezTo>
                  <a:pt x="2532605" y="154563"/>
                  <a:pt x="2519628" y="183282"/>
                  <a:pt x="2525039" y="361637"/>
                </a:cubicBezTo>
                <a:cubicBezTo>
                  <a:pt x="2530450" y="539992"/>
                  <a:pt x="2503443" y="567706"/>
                  <a:pt x="2525039" y="769441"/>
                </a:cubicBezTo>
                <a:cubicBezTo>
                  <a:pt x="2407200" y="800280"/>
                  <a:pt x="2241951" y="721985"/>
                  <a:pt x="2045282" y="769441"/>
                </a:cubicBezTo>
                <a:cubicBezTo>
                  <a:pt x="1848613" y="816897"/>
                  <a:pt x="1753134" y="748726"/>
                  <a:pt x="1565524" y="769441"/>
                </a:cubicBezTo>
                <a:cubicBezTo>
                  <a:pt x="1377914" y="790156"/>
                  <a:pt x="1270344" y="732478"/>
                  <a:pt x="1085767" y="769441"/>
                </a:cubicBezTo>
                <a:cubicBezTo>
                  <a:pt x="901190" y="806404"/>
                  <a:pt x="842177" y="754641"/>
                  <a:pt x="631260" y="769441"/>
                </a:cubicBezTo>
                <a:cubicBezTo>
                  <a:pt x="420343" y="784241"/>
                  <a:pt x="257459" y="709021"/>
                  <a:pt x="0" y="769441"/>
                </a:cubicBezTo>
                <a:cubicBezTo>
                  <a:pt x="-20690" y="663611"/>
                  <a:pt x="14232" y="485735"/>
                  <a:pt x="0" y="400109"/>
                </a:cubicBezTo>
                <a:cubicBezTo>
                  <a:pt x="-14232" y="314483"/>
                  <a:pt x="38921" y="163150"/>
                  <a:pt x="0" y="0"/>
                </a:cubicBezTo>
                <a:close/>
              </a:path>
            </a:pathLst>
          </a:custGeom>
          <a:noFill/>
          <a:ln>
            <a:solidFill>
              <a:srgbClr val="FF0066"/>
            </a:solidFill>
            <a:extLst>
              <a:ext uri="{C807C97D-BFC1-408E-A445-0C87EB9F89A2}">
                <ask:lineSketchStyleProps xmlns:ask="http://schemas.microsoft.com/office/drawing/2018/sketchyshapes" sd="1434776513">
                  <a:prstGeom prst="rect">
                    <a:avLst/>
                  </a:prstGeom>
                  <ask:type>
                    <ask:lineSketchScribble/>
                  </ask:type>
                </ask:lineSketchStyleProps>
              </a:ext>
            </a:extLst>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66"/>
                </a:solidFill>
                <a:effectLst/>
                <a:uLnTx/>
                <a:uFillTx/>
                <a:latin typeface="Nunito Black" panose="00000A00000000000000" pitchFamily="2" charset="0"/>
                <a:ea typeface="+mn-ea"/>
                <a:cs typeface="+mn-cs"/>
              </a:rPr>
              <a:t>Mũi, lưỡi</a:t>
            </a:r>
          </a:p>
        </p:txBody>
      </p:sp>
    </p:spTree>
    <p:extLst>
      <p:ext uri="{BB962C8B-B14F-4D97-AF65-F5344CB8AC3E}">
        <p14:creationId xmlns:p14="http://schemas.microsoft.com/office/powerpoint/2010/main" val="2643398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6" name="Rectangle 15">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descr="A picture containing text&#10;&#10;Description automatically generated">
            <a:extLst>
              <a:ext uri="{FF2B5EF4-FFF2-40B4-BE49-F238E27FC236}">
                <a16:creationId xmlns:a16="http://schemas.microsoft.com/office/drawing/2014/main" id="{F4E75B1F-7201-47E7-8689-9B677C973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84" y="1451860"/>
            <a:ext cx="4919004" cy="4520588"/>
          </a:xfrm>
          <a:prstGeom prst="rect">
            <a:avLst/>
          </a:prstGeom>
        </p:spPr>
      </p:pic>
      <p:grpSp>
        <p:nvGrpSpPr>
          <p:cNvPr id="19" name="Group 18">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0" name="Rectangle 19">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5" descr="A picture containing text&#10;&#10;Description automatically generated">
            <a:extLst>
              <a:ext uri="{FF2B5EF4-FFF2-40B4-BE49-F238E27FC236}">
                <a16:creationId xmlns:a16="http://schemas.microsoft.com/office/drawing/2014/main" id="{9665D46A-323C-2F8B-7EF1-64EF30324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389" y="1451860"/>
            <a:ext cx="4897677" cy="4520588"/>
          </a:xfrm>
          <a:prstGeom prst="rect">
            <a:avLst/>
          </a:prstGeom>
        </p:spPr>
      </p:pic>
      <p:grpSp>
        <p:nvGrpSpPr>
          <p:cNvPr id="23" name="Group 22">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4" name="Rectangle 23">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Picture 7" descr="A picture containing text&#10;&#10;Description automatically generated">
            <a:extLst>
              <a:ext uri="{FF2B5EF4-FFF2-40B4-BE49-F238E27FC236}">
                <a16:creationId xmlns:a16="http://schemas.microsoft.com/office/drawing/2014/main" id="{E16DA0DA-410E-0568-4F9C-B018341D0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671" y="1451860"/>
            <a:ext cx="4872625" cy="4520588"/>
          </a:xfrm>
          <a:prstGeom prst="rect">
            <a:avLst/>
          </a:prstGeom>
        </p:spPr>
      </p:pic>
      <p:sp>
        <p:nvSpPr>
          <p:cNvPr id="9" name="TextBox 8">
            <a:extLst>
              <a:ext uri="{FF2B5EF4-FFF2-40B4-BE49-F238E27FC236}">
                <a16:creationId xmlns:a16="http://schemas.microsoft.com/office/drawing/2014/main" id="{A4D12840-E8E2-C597-A7A1-2F9A6D18E819}"/>
              </a:ext>
            </a:extLst>
          </p:cNvPr>
          <p:cNvSpPr txBox="1"/>
          <p:nvPr/>
        </p:nvSpPr>
        <p:spPr>
          <a:xfrm>
            <a:off x="1451696" y="764088"/>
            <a:ext cx="1993165"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Mắt</a:t>
            </a:r>
          </a:p>
        </p:txBody>
      </p:sp>
      <p:sp>
        <p:nvSpPr>
          <p:cNvPr id="11" name="TextBox 10">
            <a:extLst>
              <a:ext uri="{FF2B5EF4-FFF2-40B4-BE49-F238E27FC236}">
                <a16:creationId xmlns:a16="http://schemas.microsoft.com/office/drawing/2014/main" id="{8BB8762A-8AAE-8043-1B7C-CE1EF61081E4}"/>
              </a:ext>
            </a:extLst>
          </p:cNvPr>
          <p:cNvSpPr txBox="1"/>
          <p:nvPr/>
        </p:nvSpPr>
        <p:spPr>
          <a:xfrm>
            <a:off x="5313123" y="699565"/>
            <a:ext cx="1565753"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Mũi</a:t>
            </a:r>
          </a:p>
        </p:txBody>
      </p:sp>
      <p:sp>
        <p:nvSpPr>
          <p:cNvPr id="14" name="TextBox 13">
            <a:extLst>
              <a:ext uri="{FF2B5EF4-FFF2-40B4-BE49-F238E27FC236}">
                <a16:creationId xmlns:a16="http://schemas.microsoft.com/office/drawing/2014/main" id="{5CDFFE92-1E6E-6767-DD1D-80E0F2F22F5C}"/>
              </a:ext>
            </a:extLst>
          </p:cNvPr>
          <p:cNvSpPr txBox="1"/>
          <p:nvPr/>
        </p:nvSpPr>
        <p:spPr>
          <a:xfrm>
            <a:off x="9174551" y="764088"/>
            <a:ext cx="1565753"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Tai</a:t>
            </a:r>
          </a:p>
        </p:txBody>
      </p:sp>
      <p:sp>
        <p:nvSpPr>
          <p:cNvPr id="18" name="TextBox 17">
            <a:extLst>
              <a:ext uri="{FF2B5EF4-FFF2-40B4-BE49-F238E27FC236}">
                <a16:creationId xmlns:a16="http://schemas.microsoft.com/office/drawing/2014/main" id="{4CAC5AF2-D8F5-6004-FAC8-9680664C43D4}"/>
              </a:ext>
            </a:extLst>
          </p:cNvPr>
          <p:cNvSpPr txBox="1"/>
          <p:nvPr/>
        </p:nvSpPr>
        <p:spPr>
          <a:xfrm>
            <a:off x="1236275" y="3563655"/>
            <a:ext cx="2026755"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Các từ chỉ màu sắc</a:t>
            </a:r>
          </a:p>
        </p:txBody>
      </p:sp>
      <p:sp>
        <p:nvSpPr>
          <p:cNvPr id="26" name="TextBox 25">
            <a:extLst>
              <a:ext uri="{FF2B5EF4-FFF2-40B4-BE49-F238E27FC236}">
                <a16:creationId xmlns:a16="http://schemas.microsoft.com/office/drawing/2014/main" id="{08AB915D-967D-60FD-3E09-02599FEB47C3}"/>
              </a:ext>
            </a:extLst>
          </p:cNvPr>
          <p:cNvSpPr txBox="1"/>
          <p:nvPr/>
        </p:nvSpPr>
        <p:spPr>
          <a:xfrm>
            <a:off x="5252521" y="3563654"/>
            <a:ext cx="2026755"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Các từ chỉ hương vị</a:t>
            </a:r>
          </a:p>
        </p:txBody>
      </p:sp>
      <p:sp>
        <p:nvSpPr>
          <p:cNvPr id="28" name="TextBox 27">
            <a:extLst>
              <a:ext uri="{FF2B5EF4-FFF2-40B4-BE49-F238E27FC236}">
                <a16:creationId xmlns:a16="http://schemas.microsoft.com/office/drawing/2014/main" id="{C1383995-92A7-70BC-882C-57C0417B9223}"/>
              </a:ext>
            </a:extLst>
          </p:cNvPr>
          <p:cNvSpPr txBox="1"/>
          <p:nvPr/>
        </p:nvSpPr>
        <p:spPr>
          <a:xfrm>
            <a:off x="8928970" y="3563654"/>
            <a:ext cx="2026755"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Các từ chỉ âm thanh</a:t>
            </a:r>
          </a:p>
        </p:txBody>
      </p:sp>
    </p:spTree>
    <p:extLst>
      <p:ext uri="{BB962C8B-B14F-4D97-AF65-F5344CB8AC3E}">
        <p14:creationId xmlns:p14="http://schemas.microsoft.com/office/powerpoint/2010/main" val="279690979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14501B-0CDF-38D4-6E27-33CE10DFB17C}"/>
              </a:ext>
            </a:extLst>
          </p:cNvPr>
          <p:cNvSpPr txBox="1"/>
          <p:nvPr/>
        </p:nvSpPr>
        <p:spPr>
          <a:xfrm>
            <a:off x="4226811" y="4884785"/>
            <a:ext cx="7078160" cy="1363215"/>
          </a:xfrm>
          <a:prstGeom prst="roundRect">
            <a:avLst/>
          </a:prstGeom>
          <a:solidFill>
            <a:schemeClr val="tx1"/>
          </a:solidFill>
          <a:effectLst>
            <a:reflection blurRad="6350" stA="50000" endA="300" endPos="90000" dist="50800" dir="5400000" sy="-100000" algn="bl" rotWithShape="0"/>
          </a:effectLst>
        </p:spPr>
        <p:txBody>
          <a:bodyPr vert="horz" lIns="91440" tIns="45720" rIns="91440" bIns="45720" rtlCol="0" anchor="t">
            <a:noAutofit/>
          </a:bodyPr>
          <a:lstStyle/>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sz="2800" b="0" i="1" u="none" strike="noStrike" kern="1200" cap="none" spc="0" normalizeH="0" baseline="0" noProof="0">
                <a:ln>
                  <a:noFill/>
                </a:ln>
                <a:solidFill>
                  <a:srgbClr val="FFC000"/>
                </a:solidFill>
                <a:effectLst/>
                <a:uLnTx/>
                <a:uFillTx/>
                <a:latin typeface="Nunito Black" pitchFamily="2" charset="0"/>
                <a:ea typeface="+mn-ea"/>
                <a:cs typeface="+mn-cs"/>
              </a:rPr>
              <a:t>	Trong lời bài hát, trên con đường bạn nhỏ đến trường, có những cảnh gì?</a:t>
            </a:r>
            <a:endParaRPr kumimoji="0" lang="en-US" sz="28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1058" name="Freeform: Shape 1057">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Sự thật hãi hùng dòng suối tử thần đáng sợ nhất thế giới">
            <a:extLst>
              <a:ext uri="{FF2B5EF4-FFF2-40B4-BE49-F238E27FC236}">
                <a16:creationId xmlns:a16="http://schemas.microsoft.com/office/drawing/2014/main" id="{D53DA155-3289-E9EB-9D49-AA8752B1F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45" r="34959" b="-2"/>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1060" name="Freeform: Shape 1059">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Tranh ốp tường , tranh rừng cây Mới 100%, giá: 1.400.000đ, gọi: 0964 096  458, Quận Hà Đông - Hà Nội, id-19690e00">
            <a:extLst>
              <a:ext uri="{FF2B5EF4-FFF2-40B4-BE49-F238E27FC236}">
                <a16:creationId xmlns:a16="http://schemas.microsoft.com/office/drawing/2014/main" id="{F3BED47D-2A79-54A9-7959-234420B6B6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99" r="18205"/>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1062" name="Freeform: Shape 1061">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ọ Gai - thông tin chi tiết, báo giá, quy cách cây - Vingarden">
            <a:extLst>
              <a:ext uri="{FF2B5EF4-FFF2-40B4-BE49-F238E27FC236}">
                <a16:creationId xmlns:a16="http://schemas.microsoft.com/office/drawing/2014/main" id="{BC1885C9-1299-6AA7-1249-528E3979E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07" r="23844" b="-2"/>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31986EA-3019-4801-6D2F-2DC156168453}"/>
              </a:ext>
            </a:extLst>
          </p:cNvPr>
          <p:cNvSpPr txBox="1"/>
          <p:nvPr/>
        </p:nvSpPr>
        <p:spPr>
          <a:xfrm>
            <a:off x="4806170" y="3292253"/>
            <a:ext cx="26609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Nunito Black" pitchFamily="2" charset="0"/>
                <a:ea typeface="+mn-ea"/>
                <a:cs typeface="+mn-cs"/>
              </a:rPr>
              <a:t>Rừng cây</a:t>
            </a:r>
          </a:p>
        </p:txBody>
      </p:sp>
      <p:sp>
        <p:nvSpPr>
          <p:cNvPr id="24" name="TextBox 23">
            <a:extLst>
              <a:ext uri="{FF2B5EF4-FFF2-40B4-BE49-F238E27FC236}">
                <a16:creationId xmlns:a16="http://schemas.microsoft.com/office/drawing/2014/main" id="{ABD758D4-111C-07DD-9B41-953A9DB5AD2A}"/>
              </a:ext>
            </a:extLst>
          </p:cNvPr>
          <p:cNvSpPr txBox="1"/>
          <p:nvPr/>
        </p:nvSpPr>
        <p:spPr>
          <a:xfrm>
            <a:off x="1565906" y="6273225"/>
            <a:ext cx="26609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Nunito Black" pitchFamily="2" charset="0"/>
                <a:ea typeface="+mn-ea"/>
                <a:cs typeface="+mn-cs"/>
              </a:rPr>
              <a:t>Dòng suối</a:t>
            </a:r>
          </a:p>
        </p:txBody>
      </p:sp>
      <p:sp>
        <p:nvSpPr>
          <p:cNvPr id="25" name="TextBox 24">
            <a:extLst>
              <a:ext uri="{FF2B5EF4-FFF2-40B4-BE49-F238E27FC236}">
                <a16:creationId xmlns:a16="http://schemas.microsoft.com/office/drawing/2014/main" id="{14B5E4ED-1E73-FA83-137D-CDA178EFD5C2}"/>
              </a:ext>
            </a:extLst>
          </p:cNvPr>
          <p:cNvSpPr txBox="1"/>
          <p:nvPr/>
        </p:nvSpPr>
        <p:spPr>
          <a:xfrm>
            <a:off x="9249350" y="4190600"/>
            <a:ext cx="2426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Nunito Black" pitchFamily="2" charset="0"/>
                <a:ea typeface="+mn-ea"/>
                <a:cs typeface="+mn-cs"/>
              </a:rPr>
              <a:t>Lá cọ </a:t>
            </a:r>
          </a:p>
        </p:txBody>
      </p:sp>
    </p:spTree>
    <p:extLst>
      <p:ext uri="{BB962C8B-B14F-4D97-AF65-F5344CB8AC3E}">
        <p14:creationId xmlns:p14="http://schemas.microsoft.com/office/powerpoint/2010/main" val="1098622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barn(inVertical)">
                                      <p:cBhvr>
                                        <p:cTn id="12" dur="500"/>
                                        <p:tgtEl>
                                          <p:spTgt spid="10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arn(inVertical)">
                                      <p:cBhvr>
                                        <p:cTn id="28" dur="500"/>
                                        <p:tgtEl>
                                          <p:spTgt spid="10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21265" y="0"/>
            <a:ext cx="12192000" cy="6858000"/>
          </a:xfrm>
          <a:prstGeom prst="rect">
            <a:avLst/>
          </a:prstGeom>
        </p:spPr>
      </p:pic>
      <p:sp>
        <p:nvSpPr>
          <p:cNvPr id="13" name="Rectangle: Rounded Corners 12">
            <a:extLst>
              <a:ext uri="{FF2B5EF4-FFF2-40B4-BE49-F238E27FC236}">
                <a16:creationId xmlns:a16="http://schemas.microsoft.com/office/drawing/2014/main" id="{2D0AD680-7CDB-2CCA-246F-F424EFBE49EF}"/>
              </a:ext>
            </a:extLst>
          </p:cNvPr>
          <p:cNvSpPr/>
          <p:nvPr/>
        </p:nvSpPr>
        <p:spPr>
          <a:xfrm>
            <a:off x="4416615" y="1576339"/>
            <a:ext cx="6879266" cy="411214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endParaRPr lang="en-US" sz="2800" dirty="0">
              <a:latin typeface="Nunito Black" pitchFamily="2" charset="0"/>
              <a:cs typeface="#9Slide03 Arima Madurai Black" panose="020B0604020202020204" charset="0"/>
            </a:endParaRPr>
          </a:p>
          <a:p>
            <a:r>
              <a:rPr lang="en-US"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Từ</a:t>
            </a:r>
            <a:r>
              <a:rPr lang="en-US"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chỉ</a:t>
            </a:r>
            <a:r>
              <a:rPr lang="en-US"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màu</a:t>
            </a:r>
            <a:r>
              <a:rPr lang="en-US"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sắc</a:t>
            </a:r>
            <a:r>
              <a:rPr lang="en-US" sz="2800" dirty="0">
                <a:latin typeface="Nunito Black" pitchFamily="2" charset="0"/>
                <a:cs typeface="#9Slide03 Arima Madurai Black" panose="020B0604020202020204" charset="0"/>
              </a:rPr>
              <a:t>:</a:t>
            </a:r>
          </a:p>
          <a:p>
            <a:endParaRPr lang="en-US" sz="2800" dirty="0">
              <a:latin typeface="Nunito Black" pitchFamily="2" charset="0"/>
              <a:cs typeface="#9Slide03 Arima Madurai Black" panose="020B0604020202020204" charset="0"/>
            </a:endParaRPr>
          </a:p>
          <a:p>
            <a:r>
              <a:rPr lang="en-US"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Đặt</a:t>
            </a:r>
            <a:r>
              <a:rPr lang="en-US"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câu</a:t>
            </a:r>
            <a:r>
              <a:rPr lang="en-US" sz="2800" dirty="0">
                <a:latin typeface="Nunito Black" pitchFamily="2" charset="0"/>
                <a:cs typeface="#9Slide03 Arima Madurai Black" panose="020B0604020202020204" charset="0"/>
              </a:rPr>
              <a:t> :</a:t>
            </a:r>
          </a:p>
          <a:p>
            <a:endParaRPr lang="en-US" sz="2800" dirty="0">
              <a:latin typeface="Nunito Black" pitchFamily="2" charset="0"/>
              <a:cs typeface="#9Slide03 Arima Madurai Black" panose="020B0604020202020204" charset="0"/>
            </a:endParaRPr>
          </a:p>
          <a:p>
            <a:br>
              <a:rPr lang="en-US" sz="2800" dirty="0">
                <a:latin typeface="Nunito Black" pitchFamily="2" charset="0"/>
                <a:cs typeface="#9Slide03 Arima Madurai Black" panose="020B0604020202020204" charset="0"/>
              </a:rPr>
            </a:br>
            <a:br>
              <a:rPr lang="en-US" sz="2800" dirty="0">
                <a:latin typeface="Nunito Black" pitchFamily="2" charset="0"/>
                <a:cs typeface="#9Slide03 Arima Madurai Black" panose="020B0604020202020204" charset="0"/>
              </a:rPr>
            </a:b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9Slide03 Arima Madurai Black" panose="020B0604020202020204" charset="0"/>
            </a:endParaRPr>
          </a:p>
        </p:txBody>
      </p:sp>
      <p:sp>
        <p:nvSpPr>
          <p:cNvPr id="9" name="Rectangle: Rounded Corners 10">
            <a:extLst>
              <a:ext uri="{FF2B5EF4-FFF2-40B4-BE49-F238E27FC236}">
                <a16:creationId xmlns:a16="http://schemas.microsoft.com/office/drawing/2014/main" id="{830AFE6B-ABB8-84F1-D5B1-E0506F822105}"/>
              </a:ext>
            </a:extLst>
          </p:cNvPr>
          <p:cNvSpPr/>
          <p:nvPr/>
        </p:nvSpPr>
        <p:spPr>
          <a:xfrm>
            <a:off x="1529938" y="129634"/>
            <a:ext cx="9677400" cy="111221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2. </a:t>
            </a:r>
            <a:r>
              <a:rPr lang="vi-VN" sz="2800" dirty="0" err="1">
                <a:latin typeface="Nunito Black" pitchFamily="2" charset="0"/>
                <a:cs typeface="#9Slide03 Arima Madurai Black" panose="020B0604020202020204" charset="0"/>
              </a:rPr>
              <a:t>Tìm</a:t>
            </a:r>
            <a:r>
              <a:rPr lang="vi-VN" sz="2800" dirty="0">
                <a:latin typeface="Nunito Black" pitchFamily="2" charset="0"/>
                <a:cs typeface="#9Slide03 Arima Madurai Black" panose="020B0604020202020204" charset="0"/>
              </a:rPr>
              <a:t> thêm </a:t>
            </a:r>
            <a:r>
              <a:rPr lang="vi-VN" sz="2800" dirty="0" err="1">
                <a:latin typeface="Nunito Black" pitchFamily="2" charset="0"/>
                <a:cs typeface="#9Slide03 Arima Madurai Black" panose="020B0604020202020204" charset="0"/>
              </a:rPr>
              <a:t>các</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từ</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ngữ</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chỉ</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đặc</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điểm</a:t>
            </a:r>
            <a:r>
              <a:rPr lang="vi-VN" sz="2800" dirty="0">
                <a:latin typeface="Nunito Black" pitchFamily="2" charset="0"/>
                <a:cs typeface="#9Slide03 Arima Madurai Black" panose="020B0604020202020204" charset="0"/>
              </a:rPr>
              <a:t> cho </a:t>
            </a:r>
            <a:r>
              <a:rPr lang="vi-VN" sz="2800" dirty="0" err="1">
                <a:latin typeface="Nunito Black" pitchFamily="2" charset="0"/>
                <a:cs typeface="#9Slide03 Arima Madurai Black" panose="020B0604020202020204" charset="0"/>
              </a:rPr>
              <a:t>mỗi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nhóm</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dưới</a:t>
            </a:r>
            <a:r>
              <a:rPr lang="vi-VN" sz="2800" dirty="0">
                <a:latin typeface="Nunito Black" pitchFamily="2" charset="0"/>
                <a:cs typeface="#9Slide03 Arima Madurai Black" panose="020B0604020202020204" charset="0"/>
              </a:rPr>
              <a:t> đây </a:t>
            </a:r>
            <a:r>
              <a:rPr lang="vi-VN" sz="2800" dirty="0" err="1">
                <a:latin typeface="Nunito Black" pitchFamily="2" charset="0"/>
                <a:cs typeface="#9Slide03 Arima Madurai Black" panose="020B0604020202020204" charset="0"/>
              </a:rPr>
              <a:t>và</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đặt</a:t>
            </a:r>
            <a:r>
              <a:rPr lang="vi-VN" sz="2800" dirty="0">
                <a:latin typeface="Nunito Black" pitchFamily="2" charset="0"/>
                <a:cs typeface="#9Slide03 Arima Madurai Black" panose="020B0604020202020204" charset="0"/>
              </a:rPr>
              <a:t> </a:t>
            </a:r>
            <a:r>
              <a:rPr lang="en-US" sz="2800" dirty="0" err="1">
                <a:latin typeface="Nunito Black" pitchFamily="2" charset="0"/>
                <a:cs typeface="#9Slide03 Arima Madurai Black" panose="020B0604020202020204" charset="0"/>
              </a:rPr>
              <a:t>một</a:t>
            </a:r>
            <a:r>
              <a:rPr lang="en-US" sz="2800" dirty="0">
                <a:latin typeface="Nunito Black" pitchFamily="2" charset="0"/>
                <a:cs typeface="#9Slide03 Arima Madurai Black" panose="020B0604020202020204" charset="0"/>
              </a:rPr>
              <a:t> </a:t>
            </a:r>
            <a:r>
              <a:rPr lang="vi-VN" sz="2800" dirty="0">
                <a:latin typeface="Nunito Black" pitchFamily="2" charset="0"/>
                <a:cs typeface="#9Slide03 Arima Madurai Black" panose="020B0604020202020204" charset="0"/>
              </a:rPr>
              <a:t>câu </a:t>
            </a:r>
            <a:r>
              <a:rPr lang="vi-VN" sz="2800" dirty="0" err="1">
                <a:latin typeface="Nunito Black" pitchFamily="2" charset="0"/>
                <a:cs typeface="#9Slide03 Arima Madurai Black" panose="020B0604020202020204" charset="0"/>
              </a:rPr>
              <a:t>với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từ</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ngữ</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tìm</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được</a:t>
            </a:r>
            <a:r>
              <a:rPr lang="vi-VN" sz="2800" dirty="0">
                <a:latin typeface="Nunito Black" pitchFamily="2" charset="0"/>
                <a:cs typeface="#9Slide03 Arima Madurai Black" panose="020B0604020202020204" charset="0"/>
              </a:rPr>
              <a:t>.</a:t>
            </a:r>
            <a:br>
              <a:rPr lang="vi-VN" sz="2800" dirty="0">
                <a:latin typeface="Nunito Black" pitchFamily="2" charset="0"/>
                <a:cs typeface="#9Slide03 Arima Madurai Black" panose="020B0604020202020204" charset="0"/>
              </a:rPr>
            </a:br>
            <a:endPar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endParaRPr>
          </a:p>
        </p:txBody>
      </p:sp>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685800" y="180665"/>
            <a:ext cx="1295400" cy="1121790"/>
          </a:xfrm>
          <a:prstGeom prst="rect">
            <a:avLst/>
          </a:prstGeom>
          <a:ln>
            <a:noFill/>
          </a:ln>
          <a:effectLst>
            <a:softEdge rad="112500"/>
          </a:effectLst>
        </p:spPr>
      </p:pic>
      <p:sp>
        <p:nvSpPr>
          <p:cNvPr id="6" name="Hộp Văn bản 5">
            <a:extLst>
              <a:ext uri="{FF2B5EF4-FFF2-40B4-BE49-F238E27FC236}">
                <a16:creationId xmlns:a16="http://schemas.microsoft.com/office/drawing/2014/main" id="{4A075A65-E5FE-54DB-1740-574565982A8D}"/>
              </a:ext>
            </a:extLst>
          </p:cNvPr>
          <p:cNvSpPr txBox="1"/>
          <p:nvPr/>
        </p:nvSpPr>
        <p:spPr>
          <a:xfrm>
            <a:off x="5257800" y="6022974"/>
            <a:ext cx="184731" cy="276999"/>
          </a:xfrm>
          <a:prstGeom prst="rect">
            <a:avLst/>
          </a:prstGeom>
          <a:noFill/>
        </p:spPr>
        <p:txBody>
          <a:bodyPr wrap="none" rtlCol="0">
            <a:spAutoFit/>
          </a:bodyPr>
          <a:lstStyle/>
          <a:p>
            <a:endParaRPr lang="vi-VN" dirty="0"/>
          </a:p>
        </p:txBody>
      </p:sp>
      <p:sp>
        <p:nvSpPr>
          <p:cNvPr id="10" name="Hộp Văn bản 9">
            <a:extLst>
              <a:ext uri="{FF2B5EF4-FFF2-40B4-BE49-F238E27FC236}">
                <a16:creationId xmlns:a16="http://schemas.microsoft.com/office/drawing/2014/main" id="{FE05F4CE-14DB-7BA8-ED80-3B4CB4794905}"/>
              </a:ext>
            </a:extLst>
          </p:cNvPr>
          <p:cNvSpPr txBox="1"/>
          <p:nvPr/>
        </p:nvSpPr>
        <p:spPr>
          <a:xfrm>
            <a:off x="7816781" y="2352403"/>
            <a:ext cx="3236784" cy="523220"/>
          </a:xfrm>
          <a:prstGeom prst="rect">
            <a:avLst/>
          </a:prstGeom>
          <a:noFill/>
        </p:spPr>
        <p:txBody>
          <a:bodyPr wrap="none" rtlCol="0">
            <a:spAutoFit/>
          </a:bodyPr>
          <a:lstStyle/>
          <a:p>
            <a:r>
              <a:rPr lang="en-US" sz="2800" i="1" dirty="0" err="1">
                <a:solidFill>
                  <a:srgbClr val="C00000"/>
                </a:solidFill>
                <a:latin typeface="Nunito Black" pitchFamily="2" charset="0"/>
                <a:cs typeface="#9Slide03 Arima Madurai Black" panose="020B0604020202020204" charset="0"/>
              </a:rPr>
              <a:t>đỏ</a:t>
            </a:r>
            <a:r>
              <a:rPr lang="en-US" sz="2800" i="1" dirty="0">
                <a:solidFill>
                  <a:srgbClr val="C00000"/>
                </a:solidFill>
                <a:latin typeface="Nunito Black" pitchFamily="2" charset="0"/>
                <a:cs typeface="#9Slide03 Arima Madurai Black" panose="020B0604020202020204" charset="0"/>
              </a:rPr>
              <a:t> </a:t>
            </a:r>
            <a:r>
              <a:rPr lang="en-US" sz="2800" i="1" dirty="0" err="1">
                <a:solidFill>
                  <a:srgbClr val="C00000"/>
                </a:solidFill>
                <a:latin typeface="Nunito Black" pitchFamily="2" charset="0"/>
                <a:cs typeface="#9Slide03 Arima Madurai Black" panose="020B0604020202020204" charset="0"/>
              </a:rPr>
              <a:t>thắm</a:t>
            </a:r>
            <a:r>
              <a:rPr lang="en-US" sz="2800" i="1" dirty="0">
                <a:solidFill>
                  <a:srgbClr val="C00000"/>
                </a:solidFill>
                <a:latin typeface="Nunito Black" pitchFamily="2" charset="0"/>
                <a:cs typeface="#9Slide03 Arima Madurai Black" panose="020B0604020202020204" charset="0"/>
              </a:rPr>
              <a:t>, </a:t>
            </a:r>
            <a:r>
              <a:rPr lang="en-US" sz="2800" i="1" dirty="0" err="1">
                <a:solidFill>
                  <a:srgbClr val="C00000"/>
                </a:solidFill>
                <a:latin typeface="Nunito Black" pitchFamily="2" charset="0"/>
                <a:cs typeface="#9Slide03 Arima Madurai Black" panose="020B0604020202020204" charset="0"/>
              </a:rPr>
              <a:t>đen</a:t>
            </a:r>
            <a:r>
              <a:rPr lang="en-US" sz="2800" i="1" dirty="0">
                <a:solidFill>
                  <a:srgbClr val="C00000"/>
                </a:solidFill>
                <a:latin typeface="Nunito Black" pitchFamily="2" charset="0"/>
                <a:cs typeface="#9Slide03 Arima Madurai Black" panose="020B0604020202020204" charset="0"/>
              </a:rPr>
              <a:t> </a:t>
            </a:r>
            <a:r>
              <a:rPr lang="en-US" sz="2800" i="1" err="1">
                <a:solidFill>
                  <a:srgbClr val="C00000"/>
                </a:solidFill>
                <a:latin typeface="Nunito Black" pitchFamily="2" charset="0"/>
                <a:cs typeface="#9Slide03 Arima Madurai Black" panose="020B0604020202020204" charset="0"/>
              </a:rPr>
              <a:t>sì</a:t>
            </a:r>
            <a:r>
              <a:rPr lang="en-US" sz="2800" i="1">
                <a:solidFill>
                  <a:srgbClr val="C00000"/>
                </a:solidFill>
                <a:latin typeface="Nunito Black" pitchFamily="2" charset="0"/>
                <a:cs typeface="#9Slide03 Arima Madurai Black" panose="020B0604020202020204" charset="0"/>
              </a:rPr>
              <a:t>,…</a:t>
            </a:r>
            <a:endParaRPr lang="vi-VN" sz="2800" dirty="0">
              <a:latin typeface="Nunito Black" pitchFamily="2" charset="0"/>
            </a:endParaRPr>
          </a:p>
        </p:txBody>
      </p:sp>
      <p:sp>
        <p:nvSpPr>
          <p:cNvPr id="12" name="Hộp Văn bản 11">
            <a:extLst>
              <a:ext uri="{FF2B5EF4-FFF2-40B4-BE49-F238E27FC236}">
                <a16:creationId xmlns:a16="http://schemas.microsoft.com/office/drawing/2014/main" id="{FC31A0E3-3717-6386-16E3-C1DE264F4254}"/>
              </a:ext>
            </a:extLst>
          </p:cNvPr>
          <p:cNvSpPr txBox="1"/>
          <p:nvPr/>
        </p:nvSpPr>
        <p:spPr>
          <a:xfrm>
            <a:off x="4953000" y="3720768"/>
            <a:ext cx="539442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Mái</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nhà</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em</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tô</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màu</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đỏ</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thắm</a:t>
            </a: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p>
        </p:txBody>
      </p:sp>
      <p:sp>
        <p:nvSpPr>
          <p:cNvPr id="14" name="Hộp Văn bản 13">
            <a:extLst>
              <a:ext uri="{FF2B5EF4-FFF2-40B4-BE49-F238E27FC236}">
                <a16:creationId xmlns:a16="http://schemas.microsoft.com/office/drawing/2014/main" id="{D5750473-64C0-7A22-7AF6-2C30897F8877}"/>
              </a:ext>
            </a:extLst>
          </p:cNvPr>
          <p:cNvSpPr txBox="1"/>
          <p:nvPr/>
        </p:nvSpPr>
        <p:spPr>
          <a:xfrm>
            <a:off x="4953000" y="4250473"/>
            <a:ext cx="5796780" cy="523220"/>
          </a:xfrm>
          <a:prstGeom prst="rect">
            <a:avLst/>
          </a:prstGeom>
          <a:noFill/>
        </p:spPr>
        <p:txBody>
          <a:bodyPr wrap="none" rtlCol="0">
            <a:spAutoFit/>
          </a:bodyPr>
          <a:lstStyle/>
          <a:p>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Chú</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chó</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mực</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có</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bộ</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lông</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đen</a:t>
            </a:r>
            <a:r>
              <a:rPr lang="en-US" sz="2800" dirty="0">
                <a:solidFill>
                  <a:srgbClr val="0070C0"/>
                </a:solidFill>
                <a:latin typeface="Nunito Black" pitchFamily="2" charset="0"/>
                <a:cs typeface="#9Slide03 Arima Madurai Black" panose="020B0604020202020204" charset="0"/>
              </a:rPr>
              <a:t> </a:t>
            </a:r>
            <a:r>
              <a:rPr lang="en-US" sz="2800" dirty="0" err="1">
                <a:solidFill>
                  <a:srgbClr val="0070C0"/>
                </a:solidFill>
                <a:latin typeface="Nunito Black" pitchFamily="2" charset="0"/>
                <a:cs typeface="#9Slide03 Arima Madurai Black" panose="020B0604020202020204" charset="0"/>
              </a:rPr>
              <a:t>sì</a:t>
            </a:r>
            <a:r>
              <a:rPr lang="en-US" sz="2800" dirty="0">
                <a:solidFill>
                  <a:srgbClr val="0070C0"/>
                </a:solidFill>
                <a:latin typeface="Nunito Black" pitchFamily="2" charset="0"/>
                <a:cs typeface="#9Slide03 Arima Madurai Black" panose="020B0604020202020204" charset="0"/>
              </a:rPr>
              <a:t>.</a:t>
            </a:r>
          </a:p>
        </p:txBody>
      </p:sp>
      <p:pic>
        <p:nvPicPr>
          <p:cNvPr id="11" name="Picture 10">
            <a:extLst>
              <a:ext uri="{FF2B5EF4-FFF2-40B4-BE49-F238E27FC236}">
                <a16:creationId xmlns:a16="http://schemas.microsoft.com/office/drawing/2014/main" id="{3BC6FFE8-3DB2-A741-76BA-F42391B2976A}"/>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3826" b="90117" l="5536" r="97210">
                        <a14:foregroundMark x1="8769" y1="25824" x2="20726" y2="40170"/>
                        <a14:foregroundMark x1="5624" y1="53773" x2="12046" y2="56004"/>
                        <a14:foregroundMark x1="22675" y1="5420" x2="19973" y2="27205"/>
                        <a14:foregroundMark x1="13153" y1="74070" x2="24402" y2="80446"/>
                        <a14:foregroundMark x1="24402" y1="80446" x2="29628" y2="88417"/>
                        <a14:foregroundMark x1="29628" y1="88417" x2="29894" y2="88523"/>
                        <a14:foregroundMark x1="51639" y1="17960" x2="53543" y2="5207"/>
                        <a14:foregroundMark x1="53543" y1="5207" x2="53986" y2="3826"/>
                        <a14:foregroundMark x1="43578" y1="90223" x2="57972" y2="87991"/>
                        <a14:foregroundMark x1="41984" y1="69819" x2="43800" y2="69819"/>
                        <a14:foregroundMark x1="81709" y1="4995" x2="79407" y2="18278"/>
                        <a14:foregroundMark x1="72985" y1="28055" x2="80115" y2="42083"/>
                        <a14:foregroundMark x1="93003" y1="41552" x2="97210" y2="48140"/>
                        <a14:foregroundMark x1="16342" y1="88310" x2="25819" y2="87991"/>
                      </a14:backgroundRemoval>
                    </a14:imgEffect>
                    <a14:imgEffect>
                      <a14:artisticTexturizer/>
                    </a14:imgEffect>
                  </a14:imgLayer>
                </a14:imgProps>
              </a:ext>
            </a:extLst>
          </a:blip>
          <a:srcRect r="63073"/>
          <a:stretch/>
        </p:blipFill>
        <p:spPr>
          <a:xfrm>
            <a:off x="416659" y="1792931"/>
            <a:ext cx="3485335" cy="3678958"/>
          </a:xfrm>
          <a:prstGeom prst="rect">
            <a:avLst/>
          </a:prstGeom>
        </p:spPr>
      </p:pic>
    </p:spTree>
    <p:extLst>
      <p:ext uri="{BB962C8B-B14F-4D97-AF65-F5344CB8AC3E}">
        <p14:creationId xmlns:p14="http://schemas.microsoft.com/office/powerpoint/2010/main" val="824722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21265" y="0"/>
            <a:ext cx="12192000" cy="6858000"/>
          </a:xfrm>
          <a:prstGeom prst="rect">
            <a:avLst/>
          </a:prstGeom>
        </p:spPr>
      </p:pic>
      <p:sp>
        <p:nvSpPr>
          <p:cNvPr id="13" name="Rectangle: Rounded Corners 12">
            <a:extLst>
              <a:ext uri="{FF2B5EF4-FFF2-40B4-BE49-F238E27FC236}">
                <a16:creationId xmlns:a16="http://schemas.microsoft.com/office/drawing/2014/main" id="{2D0AD680-7CDB-2CCA-246F-F424EFBE49EF}"/>
              </a:ext>
            </a:extLst>
          </p:cNvPr>
          <p:cNvSpPr/>
          <p:nvPr/>
        </p:nvSpPr>
        <p:spPr>
          <a:xfrm>
            <a:off x="4137580" y="1792931"/>
            <a:ext cx="7368620" cy="411214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Từ</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chỉ</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lang="en-US" sz="2800" dirty="0" err="1">
                <a:solidFill>
                  <a:prstClr val="black"/>
                </a:solidFill>
                <a:latin typeface="Nunito Black" pitchFamily="2" charset="0"/>
                <a:cs typeface="#9Slide03 Arima Madurai Black" panose="020B0604020202020204" charset="0"/>
              </a:rPr>
              <a:t>âm</a:t>
            </a:r>
            <a:r>
              <a:rPr lang="en-US" sz="2800" dirty="0">
                <a:solidFill>
                  <a:prstClr val="black"/>
                </a:solidFill>
                <a:latin typeface="Nunito Black" pitchFamily="2" charset="0"/>
                <a:cs typeface="#9Slide03 Arima Madurai Black" panose="020B0604020202020204" charset="0"/>
              </a:rPr>
              <a:t> </a:t>
            </a:r>
            <a:r>
              <a:rPr lang="en-US" sz="2800" err="1">
                <a:solidFill>
                  <a:prstClr val="black"/>
                </a:solidFill>
                <a:latin typeface="Nunito Black" pitchFamily="2" charset="0"/>
                <a:cs typeface="#9Slide03 Arima Madurai Black" panose="020B0604020202020204" charset="0"/>
              </a:rPr>
              <a:t>thanh</a:t>
            </a:r>
            <a:r>
              <a:rPr kumimoji="0" lang="en-US" sz="2800" b="0" i="0" u="none" strike="noStrike" kern="1200" cap="none" spc="0" normalizeH="0" baseline="0" noProof="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Đặt</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câu</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br>
            <a:b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b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9Slide03 Arima Madurai Black" panose="020B0604020202020204" charset="0"/>
            </a:endParaRPr>
          </a:p>
        </p:txBody>
      </p:sp>
      <p:sp>
        <p:nvSpPr>
          <p:cNvPr id="9" name="Rectangle: Rounded Corners 10">
            <a:extLst>
              <a:ext uri="{FF2B5EF4-FFF2-40B4-BE49-F238E27FC236}">
                <a16:creationId xmlns:a16="http://schemas.microsoft.com/office/drawing/2014/main" id="{830AFE6B-ABB8-84F1-D5B1-E0506F822105}"/>
              </a:ext>
            </a:extLst>
          </p:cNvPr>
          <p:cNvSpPr/>
          <p:nvPr/>
        </p:nvSpPr>
        <p:spPr>
          <a:xfrm>
            <a:off x="1529938" y="129634"/>
            <a:ext cx="9677400" cy="111221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2.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Tìm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thêm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các</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từ</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ngữ</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chỉ</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đặc</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điểm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cho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mỗi</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nhóm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dưới</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đây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và</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đặt</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một</a:t>
            </a:r>
            <a:r>
              <a:rPr kumimoji="0" lang="en-US"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câu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với</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từ</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ngữ</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tìm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được</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a:t>
            </a:r>
            <a:b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br>
            <a:endPar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endParaRPr>
          </a:p>
        </p:txBody>
      </p:sp>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95033" y="129634"/>
            <a:ext cx="1295400" cy="1121790"/>
          </a:xfrm>
          <a:prstGeom prst="rect">
            <a:avLst/>
          </a:prstGeom>
          <a:ln>
            <a:noFill/>
          </a:ln>
          <a:effectLst>
            <a:softEdge rad="112500"/>
          </a:effectLst>
        </p:spPr>
      </p:pic>
      <p:sp>
        <p:nvSpPr>
          <p:cNvPr id="6" name="Hộp Văn bản 5">
            <a:extLst>
              <a:ext uri="{FF2B5EF4-FFF2-40B4-BE49-F238E27FC236}">
                <a16:creationId xmlns:a16="http://schemas.microsoft.com/office/drawing/2014/main" id="{4A075A65-E5FE-54DB-1740-574565982A8D}"/>
              </a:ext>
            </a:extLst>
          </p:cNvPr>
          <p:cNvSpPr txBox="1"/>
          <p:nvPr/>
        </p:nvSpPr>
        <p:spPr>
          <a:xfrm>
            <a:off x="5257800" y="6022974"/>
            <a:ext cx="184731" cy="276999"/>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a:extLst>
              <a:ext uri="{FF2B5EF4-FFF2-40B4-BE49-F238E27FC236}">
                <a16:creationId xmlns:a16="http://schemas.microsoft.com/office/drawing/2014/main" id="{FE05F4CE-14DB-7BA8-ED80-3B4CB4794905}"/>
              </a:ext>
            </a:extLst>
          </p:cNvPr>
          <p:cNvSpPr txBox="1"/>
          <p:nvPr/>
        </p:nvSpPr>
        <p:spPr>
          <a:xfrm>
            <a:off x="7763767" y="2550435"/>
            <a:ext cx="3443571"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róc</a:t>
            </a:r>
            <a:r>
              <a:rPr kumimoji="0" lang="en-US" sz="2800" b="0" i="1"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0" i="1" u="none" strike="noStrike" kern="1200" cap="none" spc="0" normalizeH="0" noProof="0" dirty="0" err="1">
                <a:ln>
                  <a:noFill/>
                </a:ln>
                <a:solidFill>
                  <a:srgbClr val="C00000"/>
                </a:solidFill>
                <a:effectLst/>
                <a:uLnTx/>
                <a:uFillTx/>
                <a:latin typeface="Nunito Black" pitchFamily="2" charset="0"/>
                <a:cs typeface="#9Slide03 Arima Madurai Black" panose="020B0604020202020204" charset="0"/>
              </a:rPr>
              <a:t>rách</a:t>
            </a:r>
            <a:r>
              <a:rPr kumimoji="0" lang="en-US" sz="2800" b="0" i="1"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0" i="1" u="none" strike="noStrike" kern="1200" cap="none" spc="0" normalizeH="0" noProof="0" err="1">
                <a:ln>
                  <a:noFill/>
                </a:ln>
                <a:solidFill>
                  <a:srgbClr val="C00000"/>
                </a:solidFill>
                <a:effectLst/>
                <a:uLnTx/>
                <a:uFillTx/>
                <a:latin typeface="Nunito Black" pitchFamily="2" charset="0"/>
                <a:cs typeface="#9Slide03 Arima Madurai Black" panose="020B0604020202020204" charset="0"/>
              </a:rPr>
              <a:t>xôn</a:t>
            </a:r>
            <a:r>
              <a:rPr kumimoji="0" lang="en-US" sz="2800" b="0" i="1" u="none" strike="noStrike" kern="1200" cap="none" spc="0" normalizeH="0" noProof="0">
                <a:ln>
                  <a:noFill/>
                </a:ln>
                <a:solidFill>
                  <a:srgbClr val="C00000"/>
                </a:solidFill>
                <a:effectLst/>
                <a:uLnTx/>
                <a:uFillTx/>
                <a:latin typeface="Nunito Black" pitchFamily="2" charset="0"/>
                <a:cs typeface="#9Slide03 Arima Madurai Black" panose="020B0604020202020204" charset="0"/>
              </a:rPr>
              <a:t> xao</a:t>
            </a:r>
            <a:r>
              <a:rPr lang="en-US" sz="2800" i="1">
                <a:solidFill>
                  <a:srgbClr val="C00000"/>
                </a:solidFill>
                <a:latin typeface="Nunito Black" pitchFamily="2" charset="0"/>
                <a:cs typeface="#9Slide03 Arima Madurai Black" panose="020B0604020202020204" charset="0"/>
              </a:rPr>
              <a:t>..</a:t>
            </a:r>
            <a:r>
              <a:rPr kumimoji="0" lang="en-US" sz="2800" b="0" i="1" u="none" strike="noStrike" kern="1200" cap="none" spc="0" normalizeH="0" baseline="0" noProof="0">
                <a:ln>
                  <a:noFill/>
                </a:ln>
                <a:solidFill>
                  <a:srgbClr val="C00000"/>
                </a:solidFill>
                <a:effectLst/>
                <a:uLnTx/>
                <a:uFillTx/>
                <a:latin typeface="Nunito Black" pitchFamily="2" charset="0"/>
                <a:cs typeface="#9Slide03 Arima Madurai Black" panose="020B0604020202020204" charset="0"/>
              </a:rPr>
              <a:t>.</a:t>
            </a:r>
            <a:endParaRPr kumimoji="0" lang="vi-VN" sz="2800" b="0" i="0" u="none" strike="noStrike" kern="1200" cap="none" spc="0" normalizeH="0" baseline="0" noProof="0" dirty="0">
              <a:ln>
                <a:noFill/>
              </a:ln>
              <a:solidFill>
                <a:prstClr val="black"/>
              </a:solidFill>
              <a:effectLst/>
              <a:uLnTx/>
              <a:uFillTx/>
              <a:latin typeface="Nunito Black" pitchFamily="2" charset="0"/>
            </a:endParaRPr>
          </a:p>
        </p:txBody>
      </p:sp>
      <p:sp>
        <p:nvSpPr>
          <p:cNvPr id="12" name="Hộp Văn bản 11">
            <a:extLst>
              <a:ext uri="{FF2B5EF4-FFF2-40B4-BE49-F238E27FC236}">
                <a16:creationId xmlns:a16="http://schemas.microsoft.com/office/drawing/2014/main" id="{FC31A0E3-3717-6386-16E3-C1DE264F4254}"/>
              </a:ext>
            </a:extLst>
          </p:cNvPr>
          <p:cNvSpPr txBox="1"/>
          <p:nvPr/>
        </p:nvSpPr>
        <p:spPr>
          <a:xfrm>
            <a:off x="4631397" y="3831158"/>
            <a:ext cx="3807453" cy="523220"/>
          </a:xfrm>
          <a:prstGeom prst="rect">
            <a:avLst/>
          </a:prstGeom>
          <a:noFill/>
        </p:spPr>
        <p:txBody>
          <a:bodyPr wrap="none" rtlCol="0">
            <a:spAutoFit/>
          </a:bodyPr>
          <a:lstStyle/>
          <a:p>
            <a:pPr lvl="0">
              <a:defRPr/>
            </a:pPr>
            <a:r>
              <a:rPr kumimoji="0" lang="en-US" sz="2800" b="0" i="0" u="none" strike="noStrike" kern="1200" cap="none" spc="0" normalizeH="0" baseline="0" noProof="0" dirty="0">
                <a:ln>
                  <a:noFill/>
                </a:ln>
                <a:solidFill>
                  <a:srgbClr val="FF0000"/>
                </a:solidFill>
                <a:effectLst/>
                <a:uLnTx/>
                <a:uFillTx/>
                <a:latin typeface="Nunito Black" pitchFamily="2" charset="0"/>
                <a:cs typeface="#9Slide03 Arima Madurai Black" panose="020B0604020202020204" charset="0"/>
              </a:rPr>
              <a:t>- </a:t>
            </a:r>
            <a:r>
              <a:rPr lang="en-US" sz="2800" dirty="0" err="1">
                <a:solidFill>
                  <a:srgbClr val="FF0000"/>
                </a:solidFill>
                <a:latin typeface="Nunito Black" pitchFamily="2" charset="0"/>
                <a:cs typeface="#9Slide03 Arima Madurai Black" panose="020B0604020202020204" charset="0"/>
              </a:rPr>
              <a:t>Suối</a:t>
            </a:r>
            <a:r>
              <a:rPr lang="en-US" sz="2800" dirty="0">
                <a:solidFill>
                  <a:srgbClr val="FF0000"/>
                </a:solidFill>
                <a:latin typeface="Nunito Black" pitchFamily="2" charset="0"/>
                <a:cs typeface="#9Slide03 Arima Madurai Black" panose="020B0604020202020204" charset="0"/>
              </a:rPr>
              <a:t> </a:t>
            </a:r>
            <a:r>
              <a:rPr lang="en-US" sz="2800" dirty="0" err="1">
                <a:solidFill>
                  <a:srgbClr val="FF0000"/>
                </a:solidFill>
                <a:latin typeface="Nunito Black" pitchFamily="2" charset="0"/>
                <a:cs typeface="#9Slide03 Arima Madurai Black" panose="020B0604020202020204" charset="0"/>
              </a:rPr>
              <a:t>chảy</a:t>
            </a:r>
            <a:r>
              <a:rPr lang="en-US" sz="2800" dirty="0">
                <a:solidFill>
                  <a:srgbClr val="FF0000"/>
                </a:solidFill>
                <a:latin typeface="Nunito Black" pitchFamily="2" charset="0"/>
                <a:cs typeface="#9Slide03 Arima Madurai Black" panose="020B0604020202020204" charset="0"/>
              </a:rPr>
              <a:t> </a:t>
            </a:r>
            <a:r>
              <a:rPr lang="en-US" sz="2800" dirty="0" err="1">
                <a:solidFill>
                  <a:srgbClr val="FF0000"/>
                </a:solidFill>
                <a:latin typeface="Nunito Black" pitchFamily="2" charset="0"/>
                <a:cs typeface="#9Slide03 Arima Madurai Black" panose="020B0604020202020204" charset="0"/>
              </a:rPr>
              <a:t>róc</a:t>
            </a:r>
            <a:r>
              <a:rPr lang="en-US" sz="2800" dirty="0">
                <a:solidFill>
                  <a:srgbClr val="FF0000"/>
                </a:solidFill>
                <a:latin typeface="Nunito Black" pitchFamily="2" charset="0"/>
                <a:cs typeface="#9Slide03 Arima Madurai Black" panose="020B0604020202020204" charset="0"/>
              </a:rPr>
              <a:t> </a:t>
            </a:r>
            <a:r>
              <a:rPr lang="en-US" sz="2800" dirty="0" err="1">
                <a:solidFill>
                  <a:srgbClr val="FF0000"/>
                </a:solidFill>
                <a:latin typeface="Nunito Black" pitchFamily="2" charset="0"/>
                <a:cs typeface="#9Slide03 Arima Madurai Black" panose="020B0604020202020204" charset="0"/>
              </a:rPr>
              <a:t>rách</a:t>
            </a:r>
            <a:r>
              <a:rPr lang="en-US" sz="2800" dirty="0">
                <a:solidFill>
                  <a:srgbClr val="FF0000"/>
                </a:solidFill>
                <a:latin typeface="Nunito Black" pitchFamily="2" charset="0"/>
                <a:cs typeface="#9Slide03 Arima Madurai Black" panose="020B0604020202020204" charset="0"/>
              </a:rPr>
              <a:t> </a:t>
            </a:r>
            <a:r>
              <a:rPr kumimoji="0" lang="en-US" sz="2800" b="0" i="0" u="none" strike="noStrike" kern="1200" cap="none" spc="0" normalizeH="0" baseline="0" noProof="0" dirty="0">
                <a:ln>
                  <a:noFill/>
                </a:ln>
                <a:solidFill>
                  <a:srgbClr val="FF0000"/>
                </a:solidFill>
                <a:effectLst/>
                <a:uLnTx/>
                <a:uFillTx/>
                <a:latin typeface="Nunito Black" pitchFamily="2" charset="0"/>
                <a:cs typeface="#9Slide03 Arima Madurai Black" panose="020B0604020202020204" charset="0"/>
              </a:rPr>
              <a:t>.</a:t>
            </a:r>
          </a:p>
        </p:txBody>
      </p:sp>
      <p:sp>
        <p:nvSpPr>
          <p:cNvPr id="14" name="Hộp Văn bản 13">
            <a:extLst>
              <a:ext uri="{FF2B5EF4-FFF2-40B4-BE49-F238E27FC236}">
                <a16:creationId xmlns:a16="http://schemas.microsoft.com/office/drawing/2014/main" id="{D5750473-64C0-7A22-7AF6-2C30897F8877}"/>
              </a:ext>
            </a:extLst>
          </p:cNvPr>
          <p:cNvSpPr txBox="1"/>
          <p:nvPr/>
        </p:nvSpPr>
        <p:spPr>
          <a:xfrm>
            <a:off x="4631397" y="4354378"/>
            <a:ext cx="6248400" cy="954107"/>
          </a:xfrm>
          <a:prstGeom prst="rect">
            <a:avLst/>
          </a:prstGeom>
          <a:noFill/>
        </p:spPr>
        <p:txBody>
          <a:bodyPr wrap="square" rtlCol="0">
            <a:spAutoFit/>
          </a:bodyPr>
          <a:lstStyle/>
          <a:p>
            <a:pPr lvl="0"/>
            <a:r>
              <a:rPr kumimoji="0" lang="en-US" sz="2800" b="0" i="0" u="none" strike="noStrike" kern="1200" cap="none" spc="0" normalizeH="0" baseline="0" noProof="0" dirty="0">
                <a:ln>
                  <a:noFill/>
                </a:ln>
                <a:solidFill>
                  <a:srgbClr val="002060"/>
                </a:solidFill>
                <a:effectLst/>
                <a:uLnTx/>
                <a:uFillTx/>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Các</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bạn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đang</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bàn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tán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xôn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xao</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về</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chuyến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tham</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quan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tuần</a:t>
            </a:r>
            <a:r>
              <a:rPr lang="en-US" sz="2800" dirty="0">
                <a:solidFill>
                  <a:srgbClr val="002060"/>
                </a:solidFill>
                <a:latin typeface="Nunito Black" pitchFamily="2" charset="0"/>
                <a:cs typeface="#9Slide03 Arima Madurai Black" panose="020B0604020202020204" charset="0"/>
              </a:rPr>
              <a:t> </a:t>
            </a:r>
            <a:r>
              <a:rPr lang="en-US" sz="2800" dirty="0" err="1">
                <a:solidFill>
                  <a:srgbClr val="002060"/>
                </a:solidFill>
                <a:latin typeface="Nunito Black" pitchFamily="2" charset="0"/>
                <a:cs typeface="#9Slide03 Arima Madurai Black" panose="020B0604020202020204" charset="0"/>
              </a:rPr>
              <a:t>tới</a:t>
            </a:r>
            <a:r>
              <a:rPr lang="en-US" sz="2800" dirty="0">
                <a:solidFill>
                  <a:srgbClr val="002060"/>
                </a:solidFill>
                <a:latin typeface="Nunito Black" pitchFamily="2" charset="0"/>
                <a:cs typeface="#9Slide03 Arima Madurai Black" panose="020B0604020202020204"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cs typeface="#9Slide03 Arima Madurai Black" panose="020B0604020202020204" charset="0"/>
            </a:endParaRPr>
          </a:p>
        </p:txBody>
      </p:sp>
      <p:pic>
        <p:nvPicPr>
          <p:cNvPr id="11" name="Picture 10">
            <a:extLst>
              <a:ext uri="{FF2B5EF4-FFF2-40B4-BE49-F238E27FC236}">
                <a16:creationId xmlns:a16="http://schemas.microsoft.com/office/drawing/2014/main" id="{78531993-9EC2-71F7-6B9C-B3E2E2483AAD}"/>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3826" b="90117" l="5536" r="97210">
                        <a14:foregroundMark x1="8769" y1="25824" x2="20726" y2="40170"/>
                        <a14:foregroundMark x1="5624" y1="53773" x2="12046" y2="56004"/>
                        <a14:foregroundMark x1="22675" y1="5420" x2="19973" y2="27205"/>
                        <a14:foregroundMark x1="13153" y1="74070" x2="24402" y2="80446"/>
                        <a14:foregroundMark x1="24402" y1="80446" x2="29628" y2="88417"/>
                        <a14:foregroundMark x1="29628" y1="88417" x2="29894" y2="88523"/>
                        <a14:foregroundMark x1="51639" y1="17960" x2="53543" y2="5207"/>
                        <a14:foregroundMark x1="53543" y1="5207" x2="53986" y2="3826"/>
                        <a14:foregroundMark x1="43578" y1="90223" x2="57972" y2="87991"/>
                        <a14:foregroundMark x1="41984" y1="69819" x2="43800" y2="69819"/>
                        <a14:foregroundMark x1="81709" y1="4995" x2="79407" y2="18278"/>
                        <a14:foregroundMark x1="72985" y1="28055" x2="80115" y2="42083"/>
                        <a14:foregroundMark x1="93003" y1="41552" x2="97210" y2="48140"/>
                        <a14:foregroundMark x1="16342" y1="88310" x2="25819" y2="87991"/>
                      </a14:backgroundRemoval>
                    </a14:imgEffect>
                    <a14:imgEffect>
                      <a14:artisticTexturizer/>
                    </a14:imgEffect>
                  </a14:imgLayer>
                </a14:imgProps>
              </a:ext>
            </a:extLst>
          </a:blip>
          <a:srcRect l="35523" r="33798"/>
          <a:stretch/>
        </p:blipFill>
        <p:spPr>
          <a:xfrm>
            <a:off x="1175154" y="1792931"/>
            <a:ext cx="2895600" cy="3678958"/>
          </a:xfrm>
          <a:prstGeom prst="rect">
            <a:avLst/>
          </a:prstGeom>
        </p:spPr>
      </p:pic>
    </p:spTree>
    <p:extLst>
      <p:ext uri="{BB962C8B-B14F-4D97-AF65-F5344CB8AC3E}">
        <p14:creationId xmlns:p14="http://schemas.microsoft.com/office/powerpoint/2010/main" val="32882945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4DE35-19DD-A5A6-160F-11F2D5123095}"/>
              </a:ext>
            </a:extLst>
          </p:cNvPr>
          <p:cNvPicPr>
            <a:picLocks noChangeAspect="1"/>
          </p:cNvPicPr>
          <p:nvPr/>
        </p:nvPicPr>
        <p:blipFill>
          <a:blip r:embed="rId2"/>
          <a:stretch>
            <a:fillRect/>
          </a:stretch>
        </p:blipFill>
        <p:spPr>
          <a:xfrm>
            <a:off x="21265" y="0"/>
            <a:ext cx="12192000" cy="6858000"/>
          </a:xfrm>
          <a:prstGeom prst="rect">
            <a:avLst/>
          </a:prstGeom>
        </p:spPr>
      </p:pic>
      <p:sp>
        <p:nvSpPr>
          <p:cNvPr id="13" name="Rectangle: Rounded Corners 12">
            <a:extLst>
              <a:ext uri="{FF2B5EF4-FFF2-40B4-BE49-F238E27FC236}">
                <a16:creationId xmlns:a16="http://schemas.microsoft.com/office/drawing/2014/main" id="{2D0AD680-7CDB-2CCA-246F-F424EFBE49EF}"/>
              </a:ext>
            </a:extLst>
          </p:cNvPr>
          <p:cNvSpPr/>
          <p:nvPr/>
        </p:nvSpPr>
        <p:spPr>
          <a:xfrm>
            <a:off x="4328072" y="1534893"/>
            <a:ext cx="6879266" cy="411214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Từ</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chỉ</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âm</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thanh</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Đặt</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câu</a:t>
            </a:r>
            <a: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br>
            <a:br>
              <a:rPr kumimoji="0" lang="en-US"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b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9Slide03 Arima Madurai Black" panose="020B0604020202020204" charset="0"/>
            </a:endParaRPr>
          </a:p>
        </p:txBody>
      </p:sp>
      <p:sp>
        <p:nvSpPr>
          <p:cNvPr id="9" name="Rectangle: Rounded Corners 10">
            <a:extLst>
              <a:ext uri="{FF2B5EF4-FFF2-40B4-BE49-F238E27FC236}">
                <a16:creationId xmlns:a16="http://schemas.microsoft.com/office/drawing/2014/main" id="{830AFE6B-ABB8-84F1-D5B1-E0506F822105}"/>
              </a:ext>
            </a:extLst>
          </p:cNvPr>
          <p:cNvSpPr/>
          <p:nvPr/>
        </p:nvSpPr>
        <p:spPr>
          <a:xfrm>
            <a:off x="1529938" y="129634"/>
            <a:ext cx="9677400" cy="111221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2.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Tìm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thêm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các</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từ</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ngữ</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chỉ</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đặc</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điểm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cho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mỗi</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nhóm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dưới</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đây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và</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đặt</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một</a:t>
            </a:r>
            <a:r>
              <a:rPr kumimoji="0" lang="en-US"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câu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với</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từ</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ngữ</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tìm</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white"/>
                </a:solidFill>
                <a:effectLst/>
                <a:uLnTx/>
                <a:uFillTx/>
                <a:latin typeface="Nunito Black" pitchFamily="2" charset="0"/>
                <a:cs typeface="#9Slide03 Arima Madurai Black" panose="020B0604020202020204" charset="0"/>
              </a:rPr>
              <a:t>được</a:t>
            </a:r>
            <a: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a:t>
            </a:r>
            <a:br>
              <a:rPr kumimoji="0" lang="vi-VN" sz="2800" b="0" i="0"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br>
            <a:endPar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endParaRPr>
          </a:p>
        </p:txBody>
      </p:sp>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3"/>
          <a:stretch>
            <a:fillRect/>
          </a:stretch>
        </p:blipFill>
        <p:spPr>
          <a:xfrm>
            <a:off x="685800" y="180665"/>
            <a:ext cx="1295400" cy="1121790"/>
          </a:xfrm>
          <a:prstGeom prst="rect">
            <a:avLst/>
          </a:prstGeom>
          <a:ln>
            <a:noFill/>
          </a:ln>
          <a:effectLst>
            <a:softEdge rad="112500"/>
          </a:effectLst>
        </p:spPr>
      </p:pic>
      <p:sp>
        <p:nvSpPr>
          <p:cNvPr id="6" name="Hộp Văn bản 5">
            <a:extLst>
              <a:ext uri="{FF2B5EF4-FFF2-40B4-BE49-F238E27FC236}">
                <a16:creationId xmlns:a16="http://schemas.microsoft.com/office/drawing/2014/main" id="{4A075A65-E5FE-54DB-1740-574565982A8D}"/>
              </a:ext>
            </a:extLst>
          </p:cNvPr>
          <p:cNvSpPr txBox="1"/>
          <p:nvPr/>
        </p:nvSpPr>
        <p:spPr>
          <a:xfrm>
            <a:off x="5257800" y="6022974"/>
            <a:ext cx="184731" cy="276999"/>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a:extLst>
              <a:ext uri="{FF2B5EF4-FFF2-40B4-BE49-F238E27FC236}">
                <a16:creationId xmlns:a16="http://schemas.microsoft.com/office/drawing/2014/main" id="{FE05F4CE-14DB-7BA8-ED80-3B4CB4794905}"/>
              </a:ext>
            </a:extLst>
          </p:cNvPr>
          <p:cNvSpPr txBox="1"/>
          <p:nvPr/>
        </p:nvSpPr>
        <p:spPr>
          <a:xfrm>
            <a:off x="7746923" y="2288807"/>
            <a:ext cx="30556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rPr>
              <a:t>cay</a:t>
            </a:r>
            <a:r>
              <a:rPr kumimoji="0" lang="en-US" sz="2800" b="0" i="1"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0" i="1"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rPr>
              <a:t>; </a:t>
            </a:r>
            <a:r>
              <a:rPr kumimoji="0" lang="en-US" sz="2800" b="0" i="1"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chua</a:t>
            </a:r>
            <a:r>
              <a:rPr kumimoji="0" lang="en-US" sz="2800" b="0" i="1"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rPr>
              <a:t>; </a:t>
            </a:r>
            <a:r>
              <a:rPr kumimoji="0" lang="en-US" sz="2800" b="0" i="1" u="none" strike="noStrike" kern="1200" cap="none" spc="0" normalizeH="0" baseline="0" noProof="0" err="1">
                <a:ln>
                  <a:noFill/>
                </a:ln>
                <a:solidFill>
                  <a:srgbClr val="C00000"/>
                </a:solidFill>
                <a:effectLst/>
                <a:uLnTx/>
                <a:uFillTx/>
                <a:latin typeface="Nunito Black" pitchFamily="2" charset="0"/>
                <a:cs typeface="#9Slide03 Arima Madurai Black" panose="020B0604020202020204" charset="0"/>
              </a:rPr>
              <a:t>loét</a:t>
            </a:r>
            <a:r>
              <a:rPr kumimoji="0" lang="en-US" sz="2800" b="0" i="1" u="none" strike="noStrike" kern="1200" cap="none" spc="0" normalizeH="0" baseline="0" noProof="0">
                <a:ln>
                  <a:noFill/>
                </a:ln>
                <a:solidFill>
                  <a:srgbClr val="C00000"/>
                </a:solidFill>
                <a:effectLst/>
                <a:uLnTx/>
                <a:uFillTx/>
                <a:latin typeface="Nunito Black" pitchFamily="2" charset="0"/>
                <a:cs typeface="#9Slide03 Arima Madurai Black" panose="020B0604020202020204" charset="0"/>
              </a:rPr>
              <a:t>…</a:t>
            </a:r>
            <a:endParaRPr kumimoji="0" lang="vi-VN" sz="2800" b="0" i="0" u="none" strike="noStrike" kern="1200" cap="none" spc="0" normalizeH="0" baseline="0" noProof="0" dirty="0">
              <a:ln>
                <a:noFill/>
              </a:ln>
              <a:solidFill>
                <a:prstClr val="black"/>
              </a:solidFill>
              <a:effectLst/>
              <a:uLnTx/>
              <a:uFillTx/>
              <a:latin typeface="Nunito Black" pitchFamily="2" charset="0"/>
            </a:endParaRPr>
          </a:p>
        </p:txBody>
      </p:sp>
      <p:sp>
        <p:nvSpPr>
          <p:cNvPr id="12" name="Hộp Văn bản 11">
            <a:extLst>
              <a:ext uri="{FF2B5EF4-FFF2-40B4-BE49-F238E27FC236}">
                <a16:creationId xmlns:a16="http://schemas.microsoft.com/office/drawing/2014/main" id="{FC31A0E3-3717-6386-16E3-C1DE264F4254}"/>
              </a:ext>
            </a:extLst>
          </p:cNvPr>
          <p:cNvSpPr txBox="1"/>
          <p:nvPr/>
        </p:nvSpPr>
        <p:spPr>
          <a:xfrm>
            <a:off x="4821889" y="3573120"/>
            <a:ext cx="4195379" cy="523220"/>
          </a:xfrm>
          <a:prstGeom prst="rect">
            <a:avLst/>
          </a:prstGeom>
          <a:noFill/>
        </p:spPr>
        <p:txBody>
          <a:bodyPr wrap="none" rtlCol="0">
            <a:spAutoFit/>
          </a:bodyPr>
          <a:lstStyle/>
          <a:p>
            <a:pPr lvl="0">
              <a:defRPr/>
            </a:pPr>
            <a:r>
              <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lang="en-US" sz="2800" dirty="0" err="1">
                <a:solidFill>
                  <a:srgbClr val="7030A0"/>
                </a:solidFill>
                <a:latin typeface="Nunito Black" pitchFamily="2" charset="0"/>
                <a:cs typeface="#9Slide03 Arima Madurai Black" panose="020B0604020202020204" charset="0"/>
              </a:rPr>
              <a:t>Bố</a:t>
            </a:r>
            <a:r>
              <a:rPr lang="en-US" sz="2800" dirty="0">
                <a:solidFill>
                  <a:srgbClr val="7030A0"/>
                </a:solidFill>
                <a:latin typeface="Nunito Black" pitchFamily="2" charset="0"/>
                <a:cs typeface="#9Slide03 Arima Madurai Black" panose="020B0604020202020204" charset="0"/>
              </a:rPr>
              <a:t> </a:t>
            </a:r>
            <a:r>
              <a:rPr lang="en-US" sz="2800" dirty="0" err="1">
                <a:solidFill>
                  <a:srgbClr val="7030A0"/>
                </a:solidFill>
                <a:latin typeface="Nunito Black" pitchFamily="2" charset="0"/>
                <a:cs typeface="#9Slide03 Arima Madurai Black" panose="020B0604020202020204" charset="0"/>
              </a:rPr>
              <a:t>em</a:t>
            </a:r>
            <a:r>
              <a:rPr lang="en-US" sz="2800" dirty="0">
                <a:solidFill>
                  <a:srgbClr val="7030A0"/>
                </a:solidFill>
                <a:latin typeface="Nunito Black" pitchFamily="2" charset="0"/>
                <a:cs typeface="#9Slide03 Arima Madurai Black" panose="020B0604020202020204" charset="0"/>
              </a:rPr>
              <a:t> </a:t>
            </a:r>
            <a:r>
              <a:rPr lang="en-US" sz="2800" dirty="0" err="1">
                <a:solidFill>
                  <a:srgbClr val="7030A0"/>
                </a:solidFill>
                <a:latin typeface="Nunito Black" pitchFamily="2" charset="0"/>
                <a:cs typeface="#9Slide03 Arima Madurai Black" panose="020B0604020202020204" charset="0"/>
              </a:rPr>
              <a:t>ăn</a:t>
            </a:r>
            <a:r>
              <a:rPr lang="en-US" sz="2800" dirty="0">
                <a:solidFill>
                  <a:srgbClr val="7030A0"/>
                </a:solidFill>
                <a:latin typeface="Nunito Black" pitchFamily="2" charset="0"/>
                <a:cs typeface="#9Slide03 Arima Madurai Black" panose="020B0604020202020204" charset="0"/>
              </a:rPr>
              <a:t> cay </a:t>
            </a:r>
            <a:r>
              <a:rPr lang="en-US" sz="2800" dirty="0" err="1">
                <a:solidFill>
                  <a:srgbClr val="7030A0"/>
                </a:solidFill>
                <a:latin typeface="Nunito Black" pitchFamily="2" charset="0"/>
                <a:cs typeface="#9Slide03 Arima Madurai Black" panose="020B0604020202020204" charset="0"/>
              </a:rPr>
              <a:t>rất</a:t>
            </a:r>
            <a:r>
              <a:rPr lang="en-US" sz="2800" dirty="0">
                <a:solidFill>
                  <a:srgbClr val="7030A0"/>
                </a:solidFill>
                <a:latin typeface="Nunito Black" pitchFamily="2" charset="0"/>
                <a:cs typeface="#9Slide03 Arima Madurai Black" panose="020B0604020202020204" charset="0"/>
              </a:rPr>
              <a:t> </a:t>
            </a:r>
            <a:r>
              <a:rPr lang="en-US" sz="2800" dirty="0" err="1">
                <a:solidFill>
                  <a:srgbClr val="7030A0"/>
                </a:solidFill>
                <a:latin typeface="Nunito Black" pitchFamily="2" charset="0"/>
                <a:cs typeface="#9Slide03 Arima Madurai Black" panose="020B0604020202020204" charset="0"/>
              </a:rPr>
              <a:t>giỏi</a:t>
            </a:r>
            <a:r>
              <a:rPr lang="en-US" sz="2800" dirty="0">
                <a:solidFill>
                  <a:srgbClr val="7030A0"/>
                </a:solidFill>
                <a:latin typeface="Nunito Black" pitchFamily="2" charset="0"/>
                <a:cs typeface="#9Slide03 Arima Madurai Black" panose="020B0604020202020204" charset="0"/>
              </a:rPr>
              <a:t>.</a:t>
            </a:r>
            <a:endParaRPr kumimoji="0" lang="en-US"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endParaRPr>
          </a:p>
        </p:txBody>
      </p:sp>
      <p:sp>
        <p:nvSpPr>
          <p:cNvPr id="14" name="Hộp Văn bản 13">
            <a:extLst>
              <a:ext uri="{FF2B5EF4-FFF2-40B4-BE49-F238E27FC236}">
                <a16:creationId xmlns:a16="http://schemas.microsoft.com/office/drawing/2014/main" id="{D5750473-64C0-7A22-7AF6-2C30897F8877}"/>
              </a:ext>
            </a:extLst>
          </p:cNvPr>
          <p:cNvSpPr txBox="1"/>
          <p:nvPr/>
        </p:nvSpPr>
        <p:spPr>
          <a:xfrm>
            <a:off x="4821889" y="4182720"/>
            <a:ext cx="6248400"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err="1">
                <a:ln>
                  <a:noFill/>
                </a:ln>
                <a:solidFill>
                  <a:srgbClr val="002060"/>
                </a:solidFill>
                <a:effectLst/>
                <a:uLnTx/>
                <a:uFillTx/>
                <a:latin typeface="Nunito Black" pitchFamily="2" charset="0"/>
                <a:cs typeface="#9Slide03 Arima Madurai Black" panose="020B0604020202020204" charset="0"/>
              </a:rPr>
              <a:t>Qủa</a:t>
            </a:r>
            <a:r>
              <a:rPr kumimoji="0" lang="en-US" sz="2800" b="0" i="0" u="none" strike="noStrike" kern="1200" cap="none" spc="0" normalizeH="0" noProof="0" dirty="0">
                <a:ln>
                  <a:noFill/>
                </a:ln>
                <a:solidFill>
                  <a:srgbClr val="002060"/>
                </a:solidFill>
                <a:effectLst/>
                <a:uLnTx/>
                <a:uFillTx/>
                <a:latin typeface="Nunito Black" pitchFamily="2" charset="0"/>
                <a:cs typeface="#9Slide03 Arima Madurai Black" panose="020B0604020202020204" charset="0"/>
              </a:rPr>
              <a:t> </a:t>
            </a:r>
            <a:r>
              <a:rPr kumimoji="0" lang="en-US" sz="2800" b="0" i="0" u="none" strike="noStrike" kern="1200" cap="none" spc="0" normalizeH="0" noProof="0" dirty="0" err="1">
                <a:ln>
                  <a:noFill/>
                </a:ln>
                <a:solidFill>
                  <a:srgbClr val="002060"/>
                </a:solidFill>
                <a:effectLst/>
                <a:uLnTx/>
                <a:uFillTx/>
                <a:latin typeface="Nunito Black" pitchFamily="2" charset="0"/>
                <a:cs typeface="#9Slide03 Arima Madurai Black" panose="020B0604020202020204" charset="0"/>
              </a:rPr>
              <a:t>khế</a:t>
            </a:r>
            <a:r>
              <a:rPr kumimoji="0" lang="en-US" sz="2800" b="0" i="0" u="none" strike="noStrike" kern="1200" cap="none" spc="0" normalizeH="0" noProof="0" dirty="0">
                <a:ln>
                  <a:noFill/>
                </a:ln>
                <a:solidFill>
                  <a:srgbClr val="002060"/>
                </a:solidFill>
                <a:effectLst/>
                <a:uLnTx/>
                <a:uFillTx/>
                <a:latin typeface="Nunito Black" pitchFamily="2" charset="0"/>
                <a:cs typeface="#9Slide03 Arima Madurai Black" panose="020B0604020202020204" charset="0"/>
              </a:rPr>
              <a:t> </a:t>
            </a:r>
            <a:r>
              <a:rPr kumimoji="0" lang="en-US" sz="2800" b="0" i="0" u="none" strike="noStrike" kern="1200" cap="none" spc="0" normalizeH="0" noProof="0" dirty="0" err="1">
                <a:ln>
                  <a:noFill/>
                </a:ln>
                <a:solidFill>
                  <a:srgbClr val="002060"/>
                </a:solidFill>
                <a:effectLst/>
                <a:uLnTx/>
                <a:uFillTx/>
                <a:latin typeface="Nunito Black" pitchFamily="2" charset="0"/>
                <a:cs typeface="#9Slide03 Arima Madurai Black" panose="020B0604020202020204" charset="0"/>
              </a:rPr>
              <a:t>này</a:t>
            </a:r>
            <a:r>
              <a:rPr kumimoji="0" lang="en-US" sz="2800" b="0" i="0" u="none" strike="noStrike" kern="1200" cap="none" spc="0" normalizeH="0" noProof="0" dirty="0">
                <a:ln>
                  <a:noFill/>
                </a:ln>
                <a:solidFill>
                  <a:srgbClr val="002060"/>
                </a:solidFill>
                <a:effectLst/>
                <a:uLnTx/>
                <a:uFillTx/>
                <a:latin typeface="Nunito Black" pitchFamily="2" charset="0"/>
                <a:cs typeface="#9Slide03 Arima Madurai Black" panose="020B0604020202020204" charset="0"/>
              </a:rPr>
              <a:t> </a:t>
            </a:r>
            <a:r>
              <a:rPr kumimoji="0" lang="en-US" sz="2800" b="0" i="0" u="none" strike="noStrike" kern="1200" cap="none" spc="0" normalizeH="0" noProof="0" dirty="0" err="1">
                <a:ln>
                  <a:noFill/>
                </a:ln>
                <a:solidFill>
                  <a:srgbClr val="002060"/>
                </a:solidFill>
                <a:effectLst/>
                <a:uLnTx/>
                <a:uFillTx/>
                <a:latin typeface="Nunito Black" pitchFamily="2" charset="0"/>
                <a:cs typeface="#9Slide03 Arima Madurai Black" panose="020B0604020202020204" charset="0"/>
              </a:rPr>
              <a:t>chua</a:t>
            </a:r>
            <a:r>
              <a:rPr kumimoji="0" lang="en-US" sz="2800" b="0" i="0" u="none" strike="noStrike" kern="1200" cap="none" spc="0" normalizeH="0" noProof="0" dirty="0">
                <a:ln>
                  <a:noFill/>
                </a:ln>
                <a:solidFill>
                  <a:srgbClr val="002060"/>
                </a:solidFill>
                <a:effectLst/>
                <a:uLnTx/>
                <a:uFillTx/>
                <a:latin typeface="Nunito Black" pitchFamily="2" charset="0"/>
                <a:cs typeface="#9Slide03 Arima Madurai Black" panose="020B0604020202020204" charset="0"/>
              </a:rPr>
              <a:t> </a:t>
            </a:r>
            <a:r>
              <a:rPr kumimoji="0" lang="en-US" sz="2800" b="0" i="0" u="none" strike="noStrike" kern="1200" cap="none" spc="0" normalizeH="0" noProof="0" dirty="0" err="1">
                <a:ln>
                  <a:noFill/>
                </a:ln>
                <a:solidFill>
                  <a:srgbClr val="002060"/>
                </a:solidFill>
                <a:effectLst/>
                <a:uLnTx/>
                <a:uFillTx/>
                <a:latin typeface="Nunito Black" pitchFamily="2" charset="0"/>
                <a:cs typeface="#9Slide03 Arima Madurai Black" panose="020B0604020202020204" charset="0"/>
              </a:rPr>
              <a:t>loét</a:t>
            </a:r>
            <a:r>
              <a:rPr kumimoji="0" lang="en-US" sz="2800" b="0" i="0" u="none" strike="noStrike" kern="1200" cap="none" spc="0" normalizeH="0" noProof="0" dirty="0">
                <a:ln>
                  <a:noFill/>
                </a:ln>
                <a:solidFill>
                  <a:srgbClr val="002060"/>
                </a:solidFill>
                <a:effectLst/>
                <a:uLnTx/>
                <a:uFillTx/>
                <a:latin typeface="Nunito Black" pitchFamily="2" charset="0"/>
                <a:cs typeface="#9Slide03 Arima Madurai Black" panose="020B0604020202020204" charset="0"/>
              </a:rPr>
              <a:t> </a:t>
            </a:r>
            <a:r>
              <a:rPr kumimoji="0" lang="en-US" sz="2800" b="0" i="0" u="none" strike="noStrike" kern="1200" cap="none" spc="0" normalizeH="0" baseline="0" noProof="0" dirty="0">
                <a:ln>
                  <a:noFill/>
                </a:ln>
                <a:solidFill>
                  <a:srgbClr val="002060"/>
                </a:solidFill>
                <a:effectLst/>
                <a:uLnTx/>
                <a:uFillTx/>
                <a:latin typeface="Nunito Black" pitchFamily="2" charset="0"/>
                <a:cs typeface="#9Slide03 Arima Madurai Black" panose="020B0604020202020204" charset="0"/>
              </a:rPr>
              <a:t>.</a:t>
            </a:r>
          </a:p>
        </p:txBody>
      </p:sp>
      <p:pic>
        <p:nvPicPr>
          <p:cNvPr id="11" name="Picture 10">
            <a:extLst>
              <a:ext uri="{FF2B5EF4-FFF2-40B4-BE49-F238E27FC236}">
                <a16:creationId xmlns:a16="http://schemas.microsoft.com/office/drawing/2014/main" id="{3C0F8087-B63A-1A5A-EE5B-299544D0B31D}"/>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3826" b="90117" l="5536" r="97210">
                        <a14:foregroundMark x1="8769" y1="25824" x2="20726" y2="40170"/>
                        <a14:foregroundMark x1="5624" y1="53773" x2="12046" y2="56004"/>
                        <a14:foregroundMark x1="22675" y1="5420" x2="19973" y2="27205"/>
                        <a14:foregroundMark x1="13153" y1="74070" x2="24402" y2="80446"/>
                        <a14:foregroundMark x1="24402" y1="80446" x2="29628" y2="88417"/>
                        <a14:foregroundMark x1="29628" y1="88417" x2="29894" y2="88523"/>
                        <a14:foregroundMark x1="51639" y1="17960" x2="53543" y2="5207"/>
                        <a14:foregroundMark x1="53543" y1="5207" x2="53986" y2="3826"/>
                        <a14:foregroundMark x1="43578" y1="90223" x2="57972" y2="87991"/>
                        <a14:foregroundMark x1="41984" y1="69819" x2="43800" y2="69819"/>
                        <a14:foregroundMark x1="81709" y1="4995" x2="79407" y2="18278"/>
                        <a14:foregroundMark x1="72985" y1="28055" x2="80115" y2="42083"/>
                        <a14:foregroundMark x1="93003" y1="41552" x2="97210" y2="48140"/>
                        <a14:foregroundMark x1="16342" y1="88310" x2="25819" y2="87991"/>
                      </a14:backgroundRemoval>
                    </a14:imgEffect>
                    <a14:imgEffect>
                      <a14:artisticTexturizer/>
                    </a14:imgEffect>
                  </a14:imgLayer>
                </a14:imgProps>
              </a:ext>
            </a:extLst>
          </a:blip>
          <a:srcRect l="66657"/>
          <a:stretch/>
        </p:blipFill>
        <p:spPr>
          <a:xfrm>
            <a:off x="860385" y="1725407"/>
            <a:ext cx="3147015" cy="3678958"/>
          </a:xfrm>
          <a:prstGeom prst="rect">
            <a:avLst/>
          </a:prstGeom>
        </p:spPr>
      </p:pic>
    </p:spTree>
    <p:extLst>
      <p:ext uri="{BB962C8B-B14F-4D97-AF65-F5344CB8AC3E}">
        <p14:creationId xmlns:p14="http://schemas.microsoft.com/office/powerpoint/2010/main" val="33654371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F57F7852-A987-E844-6135-4E49686A75CB}"/>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922E33D-A0EF-C6D8-B2D9-4AAE0BE23738}"/>
              </a:ext>
            </a:extLst>
          </p:cNvPr>
          <p:cNvSpPr txBox="1"/>
          <p:nvPr/>
        </p:nvSpPr>
        <p:spPr>
          <a:xfrm>
            <a:off x="255217" y="343877"/>
            <a:ext cx="12032816" cy="658642"/>
          </a:xfrm>
          <a:prstGeom prst="rect">
            <a:avLst/>
          </a:prstGeom>
          <a:noFill/>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nl-NL" sz="3200" b="1" i="0" u="none" strike="noStrike" kern="1200" cap="none" spc="0" normalizeH="0" baseline="0" noProof="0">
                <a:ln>
                  <a:noFill/>
                </a:ln>
                <a:solidFill>
                  <a:srgbClr val="FFC000"/>
                </a:solidFill>
                <a:effectLst/>
                <a:uLnTx/>
                <a:uFillTx/>
                <a:latin typeface="Nunito Black" panose="00000A00000000000000" pitchFamily="2" charset="0"/>
                <a:ea typeface="Times New Roman" panose="02020603050405020304" pitchFamily="18" charset="0"/>
                <a:cs typeface="+mn-cs"/>
              </a:rPr>
              <a:t>Bài 3: </a:t>
            </a:r>
            <a:r>
              <a:rPr kumimoji="0" lang="nl-NL" sz="3200" b="1" i="0" u="none" strike="noStrike" kern="1200" cap="none" spc="0" normalizeH="0" baseline="0" noProof="0">
                <a:ln>
                  <a:noFill/>
                </a:ln>
                <a:solidFill>
                  <a:srgbClr val="008E40"/>
                </a:solidFill>
                <a:effectLst/>
                <a:uLnTx/>
                <a:uFillTx/>
                <a:latin typeface="Nunito Black" panose="00000A00000000000000" pitchFamily="2" charset="0"/>
                <a:ea typeface="Times New Roman" panose="02020603050405020304" pitchFamily="18" charset="0"/>
                <a:cs typeface="+mn-cs"/>
              </a:rPr>
              <a:t>Chọn từ chỉ đặc điểm trong khung thay cho ô vuông</a:t>
            </a:r>
            <a:endParaRPr kumimoji="0" lang="en-US" sz="3200" b="0" i="0" u="none" strike="noStrike" kern="1200" cap="none" spc="0" normalizeH="0" baseline="0" noProof="0">
              <a:ln>
                <a:noFill/>
              </a:ln>
              <a:solidFill>
                <a:srgbClr val="008E40"/>
              </a:solidFill>
              <a:effectLst/>
              <a:uLnTx/>
              <a:uFillTx/>
              <a:latin typeface="Nunito Black" panose="00000A00000000000000" pitchFamily="2" charset="0"/>
              <a:ea typeface="Times New Roman" panose="02020603050405020304" pitchFamily="18" charset="0"/>
              <a:cs typeface="+mn-cs"/>
            </a:endParaRPr>
          </a:p>
        </p:txBody>
      </p:sp>
      <p:sp>
        <p:nvSpPr>
          <p:cNvPr id="8" name="Rectangle: Rounded Corners 7">
            <a:extLst>
              <a:ext uri="{FF2B5EF4-FFF2-40B4-BE49-F238E27FC236}">
                <a16:creationId xmlns:a16="http://schemas.microsoft.com/office/drawing/2014/main" id="{6861C0A8-0D3A-D5F8-275A-36CA5AD14E08}"/>
              </a:ext>
            </a:extLst>
          </p:cNvPr>
          <p:cNvSpPr/>
          <p:nvPr/>
        </p:nvSpPr>
        <p:spPr>
          <a:xfrm>
            <a:off x="1733810" y="1002519"/>
            <a:ext cx="8724377" cy="726509"/>
          </a:xfrm>
          <a:prstGeom prst="roundRect">
            <a:avLst/>
          </a:prstGeom>
          <a:solidFill>
            <a:schemeClr val="bg1"/>
          </a:solidFill>
          <a:ln w="5715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Nunito Black" panose="00000A00000000000000" pitchFamily="2" charset="0"/>
                <a:ea typeface="+mn-ea"/>
                <a:cs typeface="+mn-cs"/>
              </a:rPr>
              <a:t>xanh um, nhộn nhịp, đỏ rực, râm ran, sớm</a:t>
            </a:r>
          </a:p>
        </p:txBody>
      </p:sp>
      <p:sp>
        <p:nvSpPr>
          <p:cNvPr id="10" name="TextBox 9">
            <a:extLst>
              <a:ext uri="{FF2B5EF4-FFF2-40B4-BE49-F238E27FC236}">
                <a16:creationId xmlns:a16="http://schemas.microsoft.com/office/drawing/2014/main" id="{47B9B295-B225-2EEC-AA34-F195F1A61EBA}"/>
              </a:ext>
            </a:extLst>
          </p:cNvPr>
          <p:cNvSpPr txBox="1"/>
          <p:nvPr/>
        </p:nvSpPr>
        <p:spPr>
          <a:xfrm>
            <a:off x="651355" y="2180991"/>
            <a:ext cx="10766120" cy="304698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sz="3200" b="0" i="1" u="none" strike="noStrike" kern="1200" cap="none" spc="0" normalizeH="0" baseline="0" noProof="0">
                <a:ln>
                  <a:noFill/>
                </a:ln>
                <a:solidFill>
                  <a:srgbClr val="002060"/>
                </a:solidFill>
                <a:effectLst/>
                <a:uLnTx/>
                <a:uFillTx/>
                <a:latin typeface="Nunito Black" panose="00000A00000000000000" pitchFamily="2" charset="0"/>
                <a:ea typeface="Times New Roman" panose="02020603050405020304" pitchFamily="18" charset="0"/>
                <a:cs typeface="+mn-cs"/>
              </a:rPr>
              <a:t>         Buổi sáng, Nam đạp xe tới trường trên con đường quen thuộc. Hè đã sang mấy cành phượng vĩ nở hoa </a:t>
            </a:r>
            <a:r>
              <a:rPr kumimoji="0" lang="nl-NL" sz="3200" b="1"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đỏ rực</a:t>
            </a:r>
            <a:r>
              <a:rPr kumimoji="0" lang="nl-NL" sz="3200" b="0" i="1" u="none" strike="noStrike" kern="1200" cap="none" spc="0" normalizeH="0" baseline="0" noProof="0">
                <a:ln>
                  <a:noFill/>
                </a:ln>
                <a:solidFill>
                  <a:srgbClr val="002060"/>
                </a:solidFill>
                <a:effectLst/>
                <a:uLnTx/>
                <a:uFillTx/>
                <a:latin typeface="Nunito Black" panose="00000A00000000000000" pitchFamily="2" charset="0"/>
                <a:ea typeface="Times New Roman" panose="02020603050405020304" pitchFamily="18" charset="0"/>
                <a:cs typeface="+mn-cs"/>
              </a:rPr>
              <a:t>. Tiếng ve kêu </a:t>
            </a:r>
            <a:r>
              <a:rPr kumimoji="0" lang="nl-NL" sz="3200" b="1"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râm ran</a:t>
            </a:r>
            <a:r>
              <a:rPr kumimoji="0" lang="nl-NL" sz="3200" b="0"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 </a:t>
            </a:r>
            <a:r>
              <a:rPr kumimoji="0" lang="nl-NL" sz="3200" b="0" i="1" u="none" strike="noStrike" kern="1200" cap="none" spc="0" normalizeH="0" baseline="0" noProof="0">
                <a:ln>
                  <a:noFill/>
                </a:ln>
                <a:solidFill>
                  <a:srgbClr val="002060"/>
                </a:solidFill>
                <a:effectLst/>
                <a:uLnTx/>
                <a:uFillTx/>
                <a:latin typeface="Nunito Black" panose="00000A00000000000000" pitchFamily="2" charset="0"/>
                <a:ea typeface="Times New Roman" panose="02020603050405020304" pitchFamily="18" charset="0"/>
                <a:cs typeface="+mn-cs"/>
              </a:rPr>
              <a:t>giữa những tán lá sấu </a:t>
            </a:r>
            <a:r>
              <a:rPr kumimoji="0" lang="nl-NL" sz="3200" b="1"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xanh um</a:t>
            </a:r>
            <a:r>
              <a:rPr kumimoji="0" lang="nl-NL" sz="3200" b="0" i="1" u="none" strike="noStrike" kern="1200" cap="none" spc="0" normalizeH="0" baseline="0" noProof="0">
                <a:ln>
                  <a:noFill/>
                </a:ln>
                <a:solidFill>
                  <a:srgbClr val="002060"/>
                </a:solidFill>
                <a:effectLst/>
                <a:uLnTx/>
                <a:uFillTx/>
                <a:latin typeface="Nunito Black" panose="00000A00000000000000" pitchFamily="2" charset="0"/>
                <a:ea typeface="Times New Roman" panose="02020603050405020304" pitchFamily="18" charset="0"/>
                <a:cs typeface="+mn-cs"/>
              </a:rPr>
              <a:t>. Gần đến trường, khung cảnh </a:t>
            </a:r>
            <a:r>
              <a:rPr kumimoji="0" lang="nl-NL" sz="3200" b="1"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nhộn nhịp</a:t>
            </a:r>
            <a:r>
              <a:rPr kumimoji="0" lang="nl-NL" sz="3200" b="0"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 </a:t>
            </a:r>
            <a:r>
              <a:rPr kumimoji="0" lang="nl-NL" sz="3200" b="0" i="1" u="none" strike="noStrike" kern="1200" cap="none" spc="0" normalizeH="0" baseline="0" noProof="0">
                <a:ln>
                  <a:noFill/>
                </a:ln>
                <a:solidFill>
                  <a:srgbClr val="002060"/>
                </a:solidFill>
                <a:effectLst/>
                <a:uLnTx/>
                <a:uFillTx/>
                <a:latin typeface="Nunito Black" panose="00000A00000000000000" pitchFamily="2" charset="0"/>
                <a:ea typeface="Times New Roman" panose="02020603050405020304" pitchFamily="18" charset="0"/>
                <a:cs typeface="+mn-cs"/>
              </a:rPr>
              <a:t>hẳn lên. Mấy em bé lớp 1 chia tay mẹ vào lớp, vừa đi vừa ngoái lại: “Mẹ ơi, chiều mẹ đón con </a:t>
            </a:r>
            <a:r>
              <a:rPr kumimoji="0" lang="nl-NL" sz="3200" b="1" i="1" u="none" strike="noStrike" kern="1200" cap="none" spc="0" normalizeH="0" baseline="0" noProof="0">
                <a:ln>
                  <a:noFill/>
                </a:ln>
                <a:solidFill>
                  <a:srgbClr val="FF0066"/>
                </a:solidFill>
                <a:effectLst/>
                <a:uLnTx/>
                <a:uFillTx/>
                <a:latin typeface="Nunito Black" panose="00000A00000000000000" pitchFamily="2" charset="0"/>
                <a:ea typeface="Times New Roman" panose="02020603050405020304" pitchFamily="18" charset="0"/>
                <a:cs typeface="+mn-cs"/>
              </a:rPr>
              <a:t>sớm</a:t>
            </a:r>
            <a:r>
              <a:rPr kumimoji="0" lang="nl-NL" sz="3200" b="0" i="1" u="none" strike="noStrike" kern="1200" cap="none" spc="0" normalizeH="0" baseline="0" noProof="0">
                <a:ln>
                  <a:noFill/>
                </a:ln>
                <a:solidFill>
                  <a:srgbClr val="002060"/>
                </a:solidFill>
                <a:effectLst/>
                <a:uLnTx/>
                <a:uFillTx/>
                <a:latin typeface="Nunito Black" panose="00000A00000000000000" pitchFamily="2" charset="0"/>
                <a:ea typeface="Times New Roman" panose="02020603050405020304" pitchFamily="18" charset="0"/>
                <a:cs typeface="+mn-cs"/>
              </a:rPr>
              <a:t> nhé!”</a:t>
            </a:r>
            <a:endParaRPr kumimoji="0" lang="en-US" sz="3200" b="0" i="0" u="none" strike="noStrike" kern="1200" cap="none" spc="0" normalizeH="0" baseline="0" noProof="0">
              <a:ln>
                <a:noFill/>
              </a:ln>
              <a:solidFill>
                <a:srgbClr val="002060"/>
              </a:solidFill>
              <a:effectLst/>
              <a:uLnTx/>
              <a:uFillTx/>
              <a:latin typeface="Nunito Black" panose="00000A00000000000000" pitchFamily="2" charset="0"/>
              <a:ea typeface="+mn-ea"/>
              <a:cs typeface="+mn-cs"/>
            </a:endParaRPr>
          </a:p>
        </p:txBody>
      </p:sp>
      <p:grpSp>
        <p:nvGrpSpPr>
          <p:cNvPr id="12" name="Group 11">
            <a:extLst>
              <a:ext uri="{FF2B5EF4-FFF2-40B4-BE49-F238E27FC236}">
                <a16:creationId xmlns:a16="http://schemas.microsoft.com/office/drawing/2014/main" id="{D778CE6D-C78D-B6DD-AFCD-2AD4B59234A4}"/>
              </a:ext>
            </a:extLst>
          </p:cNvPr>
          <p:cNvGrpSpPr/>
          <p:nvPr/>
        </p:nvGrpSpPr>
        <p:grpSpPr>
          <a:xfrm>
            <a:off x="1984923" y="3085902"/>
            <a:ext cx="1909698" cy="686195"/>
            <a:chOff x="2853818" y="5557464"/>
            <a:chExt cx="2046438" cy="661879"/>
          </a:xfrm>
        </p:grpSpPr>
        <p:pic>
          <p:nvPicPr>
            <p:cNvPr id="6146" name="Picture 2" descr="Đài sen phật, đài bông sen, đài hoa sen. Thiết kế File PSD #12 - Vector6.com">
              <a:extLst>
                <a:ext uri="{FF2B5EF4-FFF2-40B4-BE49-F238E27FC236}">
                  <a16:creationId xmlns:a16="http://schemas.microsoft.com/office/drawing/2014/main" id="{C38200D0-97BC-B4C2-C80F-2854B4E6F930}"/>
                </a:ext>
              </a:extLst>
            </p:cNvPr>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p:blipFill>
          <p:spPr bwMode="auto">
            <a:xfrm>
              <a:off x="2853818" y="5557464"/>
              <a:ext cx="2046438" cy="547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3264307-E9D8-27A0-80A3-AE2E1E9B4925}"/>
                </a:ext>
              </a:extLst>
            </p:cNvPr>
            <p:cNvSpPr txBox="1"/>
            <p:nvPr/>
          </p:nvSpPr>
          <p:spPr>
            <a:xfrm>
              <a:off x="3632056" y="5595915"/>
              <a:ext cx="864296" cy="6234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1</a:t>
              </a:r>
            </a:p>
          </p:txBody>
        </p:sp>
      </p:grpSp>
      <p:grpSp>
        <p:nvGrpSpPr>
          <p:cNvPr id="13" name="Group 12">
            <a:extLst>
              <a:ext uri="{FF2B5EF4-FFF2-40B4-BE49-F238E27FC236}">
                <a16:creationId xmlns:a16="http://schemas.microsoft.com/office/drawing/2014/main" id="{A9EF114E-A73D-5BB2-AA54-8A4869C05946}"/>
              </a:ext>
            </a:extLst>
          </p:cNvPr>
          <p:cNvGrpSpPr/>
          <p:nvPr/>
        </p:nvGrpSpPr>
        <p:grpSpPr>
          <a:xfrm>
            <a:off x="6224264" y="3075512"/>
            <a:ext cx="2258338" cy="696585"/>
            <a:chOff x="2912823" y="5467611"/>
            <a:chExt cx="2046438" cy="953621"/>
          </a:xfrm>
        </p:grpSpPr>
        <p:pic>
          <p:nvPicPr>
            <p:cNvPr id="14" name="Picture 2" descr="Đài sen phật, đài bông sen, đài hoa sen. Thiết kế File PSD #12 - Vector6.com">
              <a:extLst>
                <a:ext uri="{FF2B5EF4-FFF2-40B4-BE49-F238E27FC236}">
                  <a16:creationId xmlns:a16="http://schemas.microsoft.com/office/drawing/2014/main" id="{41A571F8-0939-B06B-3DDE-E4F74607D5E1}"/>
                </a:ext>
              </a:extLst>
            </p:cNvPr>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p:blipFill>
          <p:spPr bwMode="auto">
            <a:xfrm>
              <a:off x="2912823" y="5467611"/>
              <a:ext cx="2046438" cy="7703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FDAE54F-21FA-3A13-13E0-91D212F8DFA5}"/>
                </a:ext>
              </a:extLst>
            </p:cNvPr>
            <p:cNvSpPr txBox="1"/>
            <p:nvPr/>
          </p:nvSpPr>
          <p:spPr>
            <a:xfrm>
              <a:off x="3730047" y="5536408"/>
              <a:ext cx="864296" cy="884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2</a:t>
              </a:r>
            </a:p>
          </p:txBody>
        </p:sp>
      </p:grpSp>
      <p:grpSp>
        <p:nvGrpSpPr>
          <p:cNvPr id="16" name="Group 15">
            <a:extLst>
              <a:ext uri="{FF2B5EF4-FFF2-40B4-BE49-F238E27FC236}">
                <a16:creationId xmlns:a16="http://schemas.microsoft.com/office/drawing/2014/main" id="{55E20BEB-87D1-1762-A3D2-C071397B6378}"/>
              </a:ext>
            </a:extLst>
          </p:cNvPr>
          <p:cNvGrpSpPr/>
          <p:nvPr/>
        </p:nvGrpSpPr>
        <p:grpSpPr>
          <a:xfrm>
            <a:off x="1862612" y="3593063"/>
            <a:ext cx="2503639" cy="674392"/>
            <a:chOff x="2912823" y="5467611"/>
            <a:chExt cx="2046438" cy="1012713"/>
          </a:xfrm>
        </p:grpSpPr>
        <p:pic>
          <p:nvPicPr>
            <p:cNvPr id="17" name="Picture 2" descr="Đài sen phật, đài bông sen, đài hoa sen. Thiết kế File PSD #12 - Vector6.com">
              <a:extLst>
                <a:ext uri="{FF2B5EF4-FFF2-40B4-BE49-F238E27FC236}">
                  <a16:creationId xmlns:a16="http://schemas.microsoft.com/office/drawing/2014/main" id="{C6A49552-4BBF-C59B-DCA2-AEDC39437D86}"/>
                </a:ext>
              </a:extLst>
            </p:cNvPr>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p:blipFill>
          <p:spPr bwMode="auto">
            <a:xfrm>
              <a:off x="2912823" y="5467611"/>
              <a:ext cx="2046438" cy="7703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1EDB940-C805-A43F-6275-0C7559C98904}"/>
                </a:ext>
              </a:extLst>
            </p:cNvPr>
            <p:cNvSpPr txBox="1"/>
            <p:nvPr/>
          </p:nvSpPr>
          <p:spPr>
            <a:xfrm>
              <a:off x="3730631" y="5509749"/>
              <a:ext cx="833666" cy="9705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3</a:t>
              </a:r>
            </a:p>
          </p:txBody>
        </p:sp>
      </p:grpSp>
      <p:grpSp>
        <p:nvGrpSpPr>
          <p:cNvPr id="19" name="Group 18">
            <a:extLst>
              <a:ext uri="{FF2B5EF4-FFF2-40B4-BE49-F238E27FC236}">
                <a16:creationId xmlns:a16="http://schemas.microsoft.com/office/drawing/2014/main" id="{FBD1D75E-2AC6-A314-1F95-602B990C22AD}"/>
              </a:ext>
            </a:extLst>
          </p:cNvPr>
          <p:cNvGrpSpPr/>
          <p:nvPr/>
        </p:nvGrpSpPr>
        <p:grpSpPr>
          <a:xfrm>
            <a:off x="8894323" y="3628335"/>
            <a:ext cx="2936509" cy="678049"/>
            <a:chOff x="2862340" y="5618405"/>
            <a:chExt cx="2195242" cy="654022"/>
          </a:xfrm>
        </p:grpSpPr>
        <p:pic>
          <p:nvPicPr>
            <p:cNvPr id="20" name="Picture 2" descr="Đài sen phật, đài bông sen, đài hoa sen. Thiết kế File PSD #12 - Vector6.com">
              <a:extLst>
                <a:ext uri="{FF2B5EF4-FFF2-40B4-BE49-F238E27FC236}">
                  <a16:creationId xmlns:a16="http://schemas.microsoft.com/office/drawing/2014/main" id="{75F6A83E-88B9-26EE-A13C-416075EA01CC}"/>
                </a:ext>
              </a:extLst>
            </p:cNvPr>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p:blipFill>
          <p:spPr bwMode="auto">
            <a:xfrm>
              <a:off x="2862340" y="5618405"/>
              <a:ext cx="2195242" cy="5427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7223B2A-88A6-B4C3-AA3F-8134131550FD}"/>
                </a:ext>
              </a:extLst>
            </p:cNvPr>
            <p:cNvSpPr txBox="1"/>
            <p:nvPr/>
          </p:nvSpPr>
          <p:spPr>
            <a:xfrm>
              <a:off x="3768384" y="5648999"/>
              <a:ext cx="864296" cy="6234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4</a:t>
              </a:r>
            </a:p>
          </p:txBody>
        </p:sp>
      </p:grpSp>
      <p:grpSp>
        <p:nvGrpSpPr>
          <p:cNvPr id="22" name="Group 21">
            <a:extLst>
              <a:ext uri="{FF2B5EF4-FFF2-40B4-BE49-F238E27FC236}">
                <a16:creationId xmlns:a16="http://schemas.microsoft.com/office/drawing/2014/main" id="{F33F23DC-8BF0-19DA-B533-43B32AE50863}"/>
              </a:ext>
            </a:extLst>
          </p:cNvPr>
          <p:cNvGrpSpPr/>
          <p:nvPr/>
        </p:nvGrpSpPr>
        <p:grpSpPr>
          <a:xfrm>
            <a:off x="10240831" y="4440315"/>
            <a:ext cx="1415441" cy="749915"/>
            <a:chOff x="6101357" y="5439114"/>
            <a:chExt cx="2046438" cy="800380"/>
          </a:xfrm>
        </p:grpSpPr>
        <p:pic>
          <p:nvPicPr>
            <p:cNvPr id="23" name="Picture 2" descr="Đài sen phật, đài bông sen, đài hoa sen. Thiết kế File PSD #12 - Vector6.com">
              <a:extLst>
                <a:ext uri="{FF2B5EF4-FFF2-40B4-BE49-F238E27FC236}">
                  <a16:creationId xmlns:a16="http://schemas.microsoft.com/office/drawing/2014/main" id="{7FB581E9-F1E7-AA43-B97D-FB48AD1BB8DE}"/>
                </a:ext>
              </a:extLst>
            </p:cNvPr>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p:blipFill>
          <p:spPr bwMode="auto">
            <a:xfrm>
              <a:off x="6101357" y="5439114"/>
              <a:ext cx="2046438" cy="77035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BB048BA-7F98-D035-FCAF-A417AE0B95D5}"/>
                </a:ext>
              </a:extLst>
            </p:cNvPr>
            <p:cNvSpPr txBox="1"/>
            <p:nvPr/>
          </p:nvSpPr>
          <p:spPr>
            <a:xfrm>
              <a:off x="6926590" y="5549669"/>
              <a:ext cx="875954" cy="6898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5</a:t>
              </a:r>
            </a:p>
          </p:txBody>
        </p:sp>
      </p:grpSp>
    </p:spTree>
    <p:extLst>
      <p:ext uri="{BB962C8B-B14F-4D97-AF65-F5344CB8AC3E}">
        <p14:creationId xmlns:p14="http://schemas.microsoft.com/office/powerpoint/2010/main" val="3930262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16"/>
                                        </p:tgtEl>
                                      </p:cBhvr>
                                    </p:animEffect>
                                    <p:set>
                                      <p:cBhvr>
                                        <p:cTn id="17" dur="1" fill="hold">
                                          <p:stCondLst>
                                            <p:cond delay="19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19"/>
                                        </p:tgtEl>
                                      </p:cBhvr>
                                    </p:animEffect>
                                    <p:set>
                                      <p:cBhvr>
                                        <p:cTn id="22" dur="1" fill="hold">
                                          <p:stCondLst>
                                            <p:cond delay="19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nodeType="clickEffect">
                                  <p:stCondLst>
                                    <p:cond delay="0"/>
                                  </p:stCondLst>
                                  <p:childTnLst>
                                    <p:animEffect transition="out" filter="box(out)">
                                      <p:cBhvr>
                                        <p:cTn id="26" dur="2000"/>
                                        <p:tgtEl>
                                          <p:spTgt spid="22"/>
                                        </p:tgtEl>
                                      </p:cBhvr>
                                    </p:animEffect>
                                    <p:set>
                                      <p:cBhvr>
                                        <p:cTn id="27"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49552" y="1881489"/>
            <a:ext cx="4248318" cy="1952947"/>
          </a:xfrm>
          <a:prstGeom prst="rect">
            <a:avLst/>
          </a:prstGeom>
          <a:noFill/>
        </p:spPr>
        <p:txBody>
          <a:bodyPr vert="horz" lIns="60960" tIns="30480" rIns="60960" bIns="30480" rtlCol="0" anchor="ctr">
            <a:normAutofit fontScale="70000" lnSpcReduction="20000"/>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Luyện</a:t>
            </a:r>
            <a:r>
              <a:rPr kumimoji="0" lang="en-US" sz="72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a:t>
            </a:r>
          </a:p>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Viết</a:t>
            </a:r>
            <a:r>
              <a:rPr kumimoji="0" lang="en-US" sz="72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a:t>
            </a:r>
            <a:r>
              <a:rPr kumimoji="0" lang="en-US" sz="7200"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đoạn</a:t>
            </a:r>
            <a:endParaRPr kumimoji="0" lang="en-US" sz="72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7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1393222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10">
            <a:extLst>
              <a:ext uri="{FF2B5EF4-FFF2-40B4-BE49-F238E27FC236}">
                <a16:creationId xmlns:a16="http://schemas.microsoft.com/office/drawing/2014/main" id="{2456DC83-12F6-DD8B-104F-2EBF6D1FAD77}"/>
              </a:ext>
            </a:extLst>
          </p:cNvPr>
          <p:cNvSpPr/>
          <p:nvPr/>
        </p:nvSpPr>
        <p:spPr>
          <a:xfrm>
            <a:off x="1257300" y="71262"/>
            <a:ext cx="9677400" cy="1112212"/>
          </a:xfrm>
          <a:prstGeom prst="roundRect">
            <a:avLst/>
          </a:prstGeom>
          <a:solidFill>
            <a:srgbClr val="73C53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endParaRPr>
          </a:p>
          <a:p>
            <a:pPr lvl="0" algn="ctr">
              <a:defRPr/>
            </a:pPr>
            <a:r>
              <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rPr>
              <a:t>4. </a:t>
            </a:r>
            <a:r>
              <a:rPr lang="vi-VN" sz="2800" dirty="0" err="1">
                <a:latin typeface="Nunito Black" pitchFamily="2" charset="0"/>
                <a:cs typeface="#9Slide03 Arima Madurai Black" panose="020B0604020202020204" charset="0"/>
              </a:rPr>
              <a:t>Viết</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đoạn</a:t>
            </a:r>
            <a:r>
              <a:rPr lang="vi-VN" sz="2800" dirty="0">
                <a:latin typeface="Nunito Black" pitchFamily="2" charset="0"/>
                <a:cs typeface="#9Slide03 Arima Madurai Black" panose="020B0604020202020204" charset="0"/>
              </a:rPr>
              <a:t> văn nêu </a:t>
            </a:r>
            <a:r>
              <a:rPr lang="vi-VN" sz="2800" dirty="0" err="1">
                <a:latin typeface="Nunito Black" pitchFamily="2" charset="0"/>
                <a:cs typeface="#9Slide03 Arima Madurai Black" panose="020B0604020202020204" charset="0"/>
              </a:rPr>
              <a:t>tình</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cảm</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cảm</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xúc</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đối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với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một</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người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mà</a:t>
            </a:r>
            <a:r>
              <a:rPr lang="vi-VN" sz="2800" dirty="0">
                <a:latin typeface="Nunito Black" pitchFamily="2" charset="0"/>
                <a:cs typeface="#9Slide03 Arima Madurai Black" panose="020B0604020202020204" charset="0"/>
              </a:rPr>
              <a:t> em yêu </a:t>
            </a:r>
            <a:r>
              <a:rPr lang="vi-VN" sz="2800" dirty="0" err="1">
                <a:latin typeface="Nunito Black" pitchFamily="2" charset="0"/>
                <a:cs typeface="#9Slide03 Arima Madurai Black" panose="020B0604020202020204" charset="0"/>
              </a:rPr>
              <a:t>quý</a:t>
            </a:r>
            <a:r>
              <a:rPr lang="vi-VN" sz="2800" dirty="0">
                <a:latin typeface="Nunito Black" pitchFamily="2" charset="0"/>
                <a:cs typeface="#9Slide03 Arima Madurai Black" panose="020B0604020202020204" charset="0"/>
              </a:rPr>
              <a:t>.</a:t>
            </a:r>
            <a:br>
              <a:rPr lang="vi-VN" sz="2800" dirty="0">
                <a:latin typeface="Nunito Black" pitchFamily="2" charset="0"/>
                <a:cs typeface="#9Slide03 Arima Madurai Black" panose="020B0604020202020204" charset="0"/>
              </a:rPr>
            </a:br>
            <a:endParaRPr kumimoji="0" lang="en-US" sz="2800" b="0" i="1" u="none" strike="noStrike" kern="1200" cap="none" spc="0" normalizeH="0" baseline="0" noProof="0" dirty="0">
              <a:ln>
                <a:noFill/>
              </a:ln>
              <a:solidFill>
                <a:prstClr val="white"/>
              </a:solidFill>
              <a:effectLst/>
              <a:uLnTx/>
              <a:uFillTx/>
              <a:latin typeface="Nunito Black" pitchFamily="2" charset="0"/>
              <a:cs typeface="#9Slide03 Arima Madurai Black" panose="020B0604020202020204" charset="0"/>
            </a:endParaRPr>
          </a:p>
        </p:txBody>
      </p:sp>
      <p:pic>
        <p:nvPicPr>
          <p:cNvPr id="8" name="Picture 5">
            <a:extLst>
              <a:ext uri="{FF2B5EF4-FFF2-40B4-BE49-F238E27FC236}">
                <a16:creationId xmlns:a16="http://schemas.microsoft.com/office/drawing/2014/main" id="{C696C0E4-31F2-1106-CC19-CCEC33D4D307}"/>
              </a:ext>
            </a:extLst>
          </p:cNvPr>
          <p:cNvPicPr>
            <a:picLocks noChangeAspect="1"/>
          </p:cNvPicPr>
          <p:nvPr/>
        </p:nvPicPr>
        <p:blipFill>
          <a:blip r:embed="rId3"/>
          <a:stretch>
            <a:fillRect/>
          </a:stretch>
        </p:blipFill>
        <p:spPr>
          <a:xfrm>
            <a:off x="-105394" y="71262"/>
            <a:ext cx="1295400" cy="1121790"/>
          </a:xfrm>
          <a:prstGeom prst="rect">
            <a:avLst/>
          </a:prstGeom>
          <a:ln>
            <a:noFill/>
          </a:ln>
          <a:effectLst>
            <a:softEdge rad="112500"/>
          </a:effectLst>
        </p:spPr>
      </p:pic>
      <p:pic>
        <p:nvPicPr>
          <p:cNvPr id="4" name="Hình ảnh 3" descr="Ảnh có chứa mẫu họa&#10;&#10;Mô tả được tạo tự động">
            <a:extLst>
              <a:ext uri="{FF2B5EF4-FFF2-40B4-BE49-F238E27FC236}">
                <a16:creationId xmlns:a16="http://schemas.microsoft.com/office/drawing/2014/main" id="{D741618E-1A96-68CC-AE1C-0156923F4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075" y="4038600"/>
            <a:ext cx="3209925" cy="2667000"/>
          </a:xfrm>
          <a:prstGeom prst="rect">
            <a:avLst/>
          </a:prstGeom>
        </p:spPr>
      </p:pic>
      <p:sp>
        <p:nvSpPr>
          <p:cNvPr id="17" name="TextBox 2">
            <a:extLst>
              <a:ext uri="{FF2B5EF4-FFF2-40B4-BE49-F238E27FC236}">
                <a16:creationId xmlns:a16="http://schemas.microsoft.com/office/drawing/2014/main" id="{0C90B30B-5864-EFC6-0B4C-96E0E32128F7}"/>
              </a:ext>
            </a:extLst>
          </p:cNvPr>
          <p:cNvSpPr txBox="1"/>
          <p:nvPr/>
        </p:nvSpPr>
        <p:spPr>
          <a:xfrm>
            <a:off x="1676400" y="1338143"/>
            <a:ext cx="8910637" cy="2962513"/>
          </a:xfrm>
          <a:prstGeom prst="wedgeRoundRectCallout">
            <a:avLst>
              <a:gd name="adj1" fmla="val 47944"/>
              <a:gd name="adj2" fmla="val 67702"/>
              <a:gd name="adj3" fmla="val 16667"/>
            </a:avLst>
          </a:prstGeom>
          <a:no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latin typeface="Nunito Black" pitchFamily="2" charset="0"/>
                <a:ea typeface="Open Sans" panose="020B0606030504020204" pitchFamily="34" charset="0"/>
                <a:cs typeface="#9Slide03 Arima Madurai Black" panose="020B0604020202020204" charset="0"/>
              </a:rPr>
              <a:t>Gợi</a:t>
            </a:r>
            <a:r>
              <a:rPr lang="en-US" sz="2800" b="1" dirty="0">
                <a:latin typeface="Nunito Black" pitchFamily="2" charset="0"/>
                <a:ea typeface="Open Sans" panose="020B0606030504020204" pitchFamily="34" charset="0"/>
                <a:cs typeface="#9Slide03 Arima Madurai Black" panose="020B0604020202020204" charset="0"/>
              </a:rPr>
              <a:t> ý: </a:t>
            </a:r>
          </a:p>
          <a:p>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Giới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thiệu</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về</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người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mà</a:t>
            </a:r>
            <a:r>
              <a:rPr lang="vi-VN" sz="2800" dirty="0">
                <a:latin typeface="Nunito Black" pitchFamily="2" charset="0"/>
                <a:cs typeface="#9Slide03 Arima Madurai Black" panose="020B0604020202020204" charset="0"/>
              </a:rPr>
              <a:t> em yêu </a:t>
            </a:r>
            <a:r>
              <a:rPr lang="vi-VN" sz="2800" dirty="0" err="1">
                <a:latin typeface="Nunito Black" pitchFamily="2" charset="0"/>
                <a:cs typeface="#9Slide03 Arima Madurai Black" panose="020B0604020202020204" charset="0"/>
              </a:rPr>
              <a:t>quý</a:t>
            </a:r>
            <a:r>
              <a:rPr lang="en-US" sz="2800" dirty="0">
                <a:latin typeface="Nunito Black" pitchFamily="2" charset="0"/>
                <a:cs typeface="#9Slide03 Arima Madurai Black" panose="020B0604020202020204" charset="0"/>
              </a:rPr>
              <a:t> .</a:t>
            </a:r>
            <a:endParaRPr lang="vi-VN" sz="2800" dirty="0">
              <a:latin typeface="Nunito Black" pitchFamily="2" charset="0"/>
              <a:cs typeface="#9Slide03 Arima Madurai Black" panose="020B0604020202020204" charset="0"/>
            </a:endParaRPr>
          </a:p>
          <a:p>
            <a:r>
              <a:rPr lang="vi-VN" sz="2800" dirty="0">
                <a:latin typeface="Nunito Black" pitchFamily="2" charset="0"/>
                <a:cs typeface="#9Slide03 Arima Madurai Black" panose="020B0604020202020204" charset="0"/>
              </a:rPr>
              <a:t>- Nêu </a:t>
            </a:r>
            <a:r>
              <a:rPr lang="vi-VN" sz="2800" dirty="0" err="1">
                <a:latin typeface="Nunito Black" pitchFamily="2" charset="0"/>
                <a:cs typeface="#9Slide03 Arima Madurai Black" panose="020B0604020202020204" charset="0"/>
              </a:rPr>
              <a:t>những</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điểm</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mà</a:t>
            </a:r>
            <a:r>
              <a:rPr lang="vi-VN" sz="2800" dirty="0">
                <a:latin typeface="Nunito Black" pitchFamily="2" charset="0"/>
                <a:cs typeface="#9Slide03 Arima Madurai Black" panose="020B0604020202020204" charset="0"/>
              </a:rPr>
              <a:t> em </a:t>
            </a:r>
            <a:r>
              <a:rPr lang="vi-VN" sz="2800" dirty="0" err="1">
                <a:latin typeface="Nunito Black" pitchFamily="2" charset="0"/>
                <a:cs typeface="#9Slide03 Arima Madurai Black" panose="020B0604020202020204" charset="0"/>
              </a:rPr>
              <a:t>thấy</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ấn</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tượng</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về</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người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đó</a:t>
            </a:r>
            <a:r>
              <a:rPr lang="en-US" sz="2800"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a:p>
            <a:r>
              <a:rPr lang="vi-VN" sz="2800" dirty="0">
                <a:latin typeface="Nunito Black" pitchFamily="2" charset="0"/>
                <a:cs typeface="#9Slide03 Arima Madurai Black" panose="020B0604020202020204" charset="0"/>
              </a:rPr>
              <a:t>- Nêu </a:t>
            </a:r>
            <a:r>
              <a:rPr lang="vi-VN" sz="2800" dirty="0" err="1">
                <a:latin typeface="Nunito Black" pitchFamily="2" charset="0"/>
                <a:cs typeface="#9Slide03 Arima Madurai Black" panose="020B0604020202020204" charset="0"/>
              </a:rPr>
              <a:t>cảm</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xúc</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của</a:t>
            </a:r>
            <a:r>
              <a:rPr lang="vi-VN" sz="2800" dirty="0">
                <a:latin typeface="Nunito Black" pitchFamily="2" charset="0"/>
                <a:cs typeface="#9Slide03 Arima Madurai Black" panose="020B0604020202020204" charset="0"/>
              </a:rPr>
              <a:t> em khi </a:t>
            </a:r>
            <a:r>
              <a:rPr lang="vi-VN" sz="2800" dirty="0" err="1">
                <a:latin typeface="Nunito Black" pitchFamily="2" charset="0"/>
                <a:cs typeface="#9Slide03 Arima Madurai Black" panose="020B0604020202020204" charset="0"/>
              </a:rPr>
              <a:t>nghĩ</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đến</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người</a:t>
            </a:r>
            <a:r>
              <a:rPr lang="vi-VN" sz="2800" dirty="0">
                <a:latin typeface="Nunito Black" pitchFamily="2" charset="0"/>
                <a:cs typeface="#9Slide03 Arima Madurai Black" panose="020B0604020202020204" charset="0"/>
              </a:rPr>
              <a:t> </a:t>
            </a:r>
            <a:r>
              <a:rPr lang="vi-VN" sz="2800" dirty="0" err="1">
                <a:latin typeface="Nunito Black" pitchFamily="2" charset="0"/>
                <a:cs typeface="#9Slide03 Arima Madurai Black" panose="020B0604020202020204" charset="0"/>
              </a:rPr>
              <a:t>đó</a:t>
            </a:r>
            <a:r>
              <a:rPr lang="vi-VN" sz="2800" dirty="0">
                <a:latin typeface="Nunito Black" pitchFamily="2" charset="0"/>
                <a:cs typeface="#9Slide03 Arima Madurai Black" panose="020B0604020202020204" charset="0"/>
              </a:rPr>
              <a:t>.</a:t>
            </a:r>
          </a:p>
          <a:p>
            <a:endParaRPr lang="vi-VN" sz="2800" dirty="0">
              <a:solidFill>
                <a:srgbClr val="000000"/>
              </a:solidFill>
              <a:latin typeface="Nunito Black" pitchFamily="2" charset="0"/>
              <a:cs typeface="#9Slide03 Arima Madurai Black" panose="020B0604020202020204" charset="0"/>
            </a:endParaRPr>
          </a:p>
        </p:txBody>
      </p:sp>
    </p:spTree>
    <p:extLst>
      <p:ext uri="{BB962C8B-B14F-4D97-AF65-F5344CB8AC3E}">
        <p14:creationId xmlns:p14="http://schemas.microsoft.com/office/powerpoint/2010/main" val="27027003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602EF-445C-BD90-2D2B-77F9CB477880}"/>
              </a:ext>
            </a:extLst>
          </p:cNvPr>
          <p:cNvPicPr>
            <a:picLocks noChangeAspect="1"/>
          </p:cNvPicPr>
          <p:nvPr/>
        </p:nvPicPr>
        <p:blipFill>
          <a:blip r:embed="rId2"/>
          <a:stretch>
            <a:fillRect/>
          </a:stretch>
        </p:blipFill>
        <p:spPr>
          <a:xfrm>
            <a:off x="21265" y="0"/>
            <a:ext cx="12192000" cy="6858000"/>
          </a:xfrm>
          <a:prstGeom prst="rect">
            <a:avLst/>
          </a:prstGeom>
        </p:spPr>
      </p:pic>
      <p:pic>
        <p:nvPicPr>
          <p:cNvPr id="3074" name="Picture 2">
            <a:extLst>
              <a:ext uri="{FF2B5EF4-FFF2-40B4-BE49-F238E27FC236}">
                <a16:creationId xmlns:a16="http://schemas.microsoft.com/office/drawing/2014/main" id="{653F1A0D-70FE-4E33-907A-C144CD5AE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1021080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554406-2A92-3E17-F9E0-D4F662BDF19F}"/>
              </a:ext>
            </a:extLst>
          </p:cNvPr>
          <p:cNvSpPr txBox="1"/>
          <p:nvPr/>
        </p:nvSpPr>
        <p:spPr>
          <a:xfrm>
            <a:off x="2590800" y="1901041"/>
            <a:ext cx="8839200" cy="5016758"/>
          </a:xfrm>
          <a:prstGeom prst="rect">
            <a:avLst/>
          </a:prstGeom>
          <a:noFill/>
        </p:spPr>
        <p:txBody>
          <a:bodyPr wrap="square">
            <a:spAutoFit/>
          </a:bodyPr>
          <a:lstStyle/>
          <a:p>
            <a:pPr lvl="0">
              <a:defRPr/>
            </a:pPr>
            <a:r>
              <a:rPr lang="en-US"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là</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người</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mà</a:t>
            </a:r>
            <a:r>
              <a:rPr lang="vi-VN" sz="3200" b="1" dirty="0">
                <a:latin typeface="HP001 5 hàng" panose="020B0603050302020204" pitchFamily="34" charset="0"/>
                <a:cs typeface="#9Slide03 Arima Madurai Black" panose="020B0604020202020204" charset="0"/>
              </a:rPr>
              <a:t> em yêu </a:t>
            </a:r>
            <a:r>
              <a:rPr lang="vi-VN" sz="3200" b="1" dirty="0" err="1">
                <a:latin typeface="HP001 5 hàng" panose="020B0603050302020204" pitchFamily="34" charset="0"/>
                <a:cs typeface="#9Slide03 Arima Madurai Black" panose="020B0604020202020204" charset="0"/>
              </a:rPr>
              <a:t>quý</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nhất</a:t>
            </a:r>
            <a:r>
              <a:rPr lang="vi-VN" sz="3200" b="1" dirty="0">
                <a:latin typeface="HP001 5 hàng" panose="020B0603050302020204" pitchFamily="34" charset="0"/>
                <a:cs typeface="#9Slide03 Arima Madurai Black" panose="020B0604020202020204" charset="0"/>
              </a:rPr>
              <a:t> trong </a:t>
            </a:r>
            <a:r>
              <a:rPr lang="vi-VN" sz="3200" b="1" dirty="0" err="1">
                <a:latin typeface="HP001 5 hàng" panose="020B0603050302020204" pitchFamily="34" charset="0"/>
                <a:cs typeface="#9Slide03 Arima Madurai Black" panose="020B0604020202020204" charset="0"/>
              </a:rPr>
              <a:t>nhà</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em </a:t>
            </a:r>
            <a:r>
              <a:rPr lang="vi-VN" sz="3200" b="1" dirty="0" err="1">
                <a:latin typeface="HP001 5 hàng" panose="020B0603050302020204" pitchFamily="34" charset="0"/>
                <a:cs typeface="#9Slide03 Arima Madurai Black" panose="020B0604020202020204" charset="0"/>
              </a:rPr>
              <a:t>là</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bác</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sĩ</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Ngoài</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những</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lúc</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làm</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việc</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tại</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bệnh</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viện</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luôn </a:t>
            </a:r>
            <a:r>
              <a:rPr lang="vi-VN" sz="3200" b="1" dirty="0" err="1">
                <a:latin typeface="HP001 5 hàng" panose="020B0603050302020204" pitchFamily="34" charset="0"/>
                <a:cs typeface="#9Slide03 Arima Madurai Black" panose="020B0604020202020204" charset="0"/>
              </a:rPr>
              <a:t>dành</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thời</a:t>
            </a:r>
            <a:r>
              <a:rPr lang="vi-VN" sz="3200" b="1" dirty="0">
                <a:latin typeface="HP001 5 hàng" panose="020B0603050302020204" pitchFamily="34" charset="0"/>
                <a:cs typeface="#9Slide03 Arima Madurai Black" panose="020B0604020202020204" charset="0"/>
              </a:rPr>
              <a:t> gian </a:t>
            </a:r>
            <a:r>
              <a:rPr lang="vi-VN" sz="3200" b="1" dirty="0" err="1">
                <a:latin typeface="HP001 5 hàng" panose="020B0603050302020204" pitchFamily="34" charset="0"/>
                <a:cs typeface="#9Slide03 Arima Madurai Black" panose="020B0604020202020204" charset="0"/>
              </a:rPr>
              <a:t>để</a:t>
            </a:r>
            <a:r>
              <a:rPr lang="vi-VN" sz="3200" b="1" dirty="0">
                <a:latin typeface="HP001 5 hàng" panose="020B0603050302020204" pitchFamily="34" charset="0"/>
                <a:cs typeface="#9Slide03 Arima Madurai Black" panose="020B0604020202020204" charset="0"/>
              </a:rPr>
              <a:t> chăm </a:t>
            </a:r>
            <a:r>
              <a:rPr lang="vi-VN" sz="3200" b="1" dirty="0" err="1">
                <a:latin typeface="HP001 5 hàng" panose="020B0603050302020204" pitchFamily="34" charset="0"/>
                <a:cs typeface="#9Slide03 Arima Madurai Black" panose="020B0604020202020204" charset="0"/>
              </a:rPr>
              <a:t>sóc</a:t>
            </a:r>
            <a:r>
              <a:rPr lang="vi-VN" sz="3200" b="1" dirty="0">
                <a:latin typeface="HP001 5 hàng" panose="020B0603050302020204" pitchFamily="34" charset="0"/>
                <a:cs typeface="#9Slide03 Arima Madurai Black" panose="020B0604020202020204" charset="0"/>
              </a:rPr>
              <a:t> cho gia </a:t>
            </a:r>
            <a:r>
              <a:rPr lang="vi-VN" sz="3200" b="1" dirty="0" err="1">
                <a:latin typeface="HP001 5 hàng" panose="020B0603050302020204" pitchFamily="34" charset="0"/>
                <a:cs typeface="#9Slide03 Arima Madurai Black" panose="020B0604020202020204" charset="0"/>
              </a:rPr>
              <a:t>đình</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nấu</a:t>
            </a:r>
            <a:r>
              <a:rPr lang="vi-VN" sz="3200" b="1" dirty="0">
                <a:latin typeface="HP001 5 hàng" panose="020B0603050302020204" pitchFamily="34" charset="0"/>
                <a:cs typeface="#9Slide03 Arima Madurai Black" panose="020B0604020202020204" charset="0"/>
              </a:rPr>
              <a:t> cơm, </a:t>
            </a:r>
            <a:r>
              <a:rPr lang="vi-VN" sz="3200" b="1" dirty="0" err="1">
                <a:latin typeface="HP001 5 hàng" panose="020B0603050302020204" pitchFamily="34" charset="0"/>
                <a:cs typeface="#9Slide03 Arima Madurai Black" panose="020B0604020202020204" charset="0"/>
              </a:rPr>
              <a:t>dọn</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dẹp</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nhà</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cửa</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và</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giặt</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quần</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áo</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em </a:t>
            </a:r>
            <a:r>
              <a:rPr lang="vi-VN" sz="3200" b="1" dirty="0" err="1">
                <a:latin typeface="HP001 5 hàng" panose="020B0603050302020204" pitchFamily="34" charset="0"/>
                <a:cs typeface="#9Slide03 Arima Madurai Black" panose="020B0604020202020204" charset="0"/>
              </a:rPr>
              <a:t>nấu</a:t>
            </a:r>
            <a:r>
              <a:rPr lang="vi-VN" sz="3200" b="1" dirty="0">
                <a:latin typeface="HP001 5 hàng" panose="020B0603050302020204" pitchFamily="34" charset="0"/>
                <a:cs typeface="#9Slide03 Arima Madurai Black" panose="020B0604020202020204" charset="0"/>
              </a:rPr>
              <a:t> ăn </a:t>
            </a:r>
            <a:r>
              <a:rPr lang="vi-VN" sz="3200" b="1" dirty="0" err="1">
                <a:latin typeface="HP001 5 hàng" panose="020B0603050302020204" pitchFamily="34" charset="0"/>
                <a:cs typeface="#9Slide03 Arima Madurai Black" panose="020B0604020202020204" charset="0"/>
              </a:rPr>
              <a:t>rất</a:t>
            </a:r>
            <a:r>
              <a:rPr lang="vi-VN" sz="3200" b="1" dirty="0">
                <a:latin typeface="HP001 5 hàng" panose="020B0603050302020204" pitchFamily="34" charset="0"/>
                <a:cs typeface="#9Slide03 Arima Madurai Black" panose="020B0604020202020204" charset="0"/>
              </a:rPr>
              <a:t> ngon. </a:t>
            </a:r>
            <a:r>
              <a:rPr lang="vi-VN" sz="3200" b="1" dirty="0" err="1">
                <a:latin typeface="HP001 5 hàng" panose="020B0603050302020204" pitchFamily="34" charset="0"/>
                <a:cs typeface="#9Slide03 Arima Madurai Black" panose="020B0604020202020204" charset="0"/>
              </a:rPr>
              <a:t>Món</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nào</a:t>
            </a:r>
            <a:r>
              <a:rPr lang="vi-VN" sz="3200" b="1" dirty="0">
                <a:latin typeface="HP001 5 hàng" panose="020B0603050302020204" pitchFamily="34" charset="0"/>
                <a:cs typeface="#9Slide03 Arima Madurai Black" panose="020B0604020202020204" charset="0"/>
              </a:rPr>
              <a:t> em </a:t>
            </a:r>
            <a:r>
              <a:rPr lang="vi-VN" sz="3200" b="1" dirty="0" err="1">
                <a:latin typeface="HP001 5 hàng" panose="020B0603050302020204" pitchFamily="34" charset="0"/>
                <a:cs typeface="#9Slide03 Arima Madurai Black" panose="020B0604020202020204" charset="0"/>
              </a:rPr>
              <a:t>thích</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cũng</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có</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thể</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làm</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được</a:t>
            </a:r>
            <a:r>
              <a:rPr lang="vi-VN" sz="3200" b="1" dirty="0">
                <a:latin typeface="HP001 5 hàng" panose="020B0603050302020204" pitchFamily="34" charset="0"/>
                <a:cs typeface="#9Slide03 Arima Madurai Black" panose="020B0604020202020204" charset="0"/>
              </a:rPr>
              <a:t>. Em </a:t>
            </a:r>
            <a:r>
              <a:rPr lang="vi-VN" sz="3200" b="1" dirty="0" err="1">
                <a:latin typeface="HP001 5 hàng" panose="020B0603050302020204" pitchFamily="34" charset="0"/>
                <a:cs typeface="#9Slide03 Arima Madurai Black" panose="020B0604020202020204" charset="0"/>
              </a:rPr>
              <a:t>rất</a:t>
            </a:r>
            <a:r>
              <a:rPr lang="vi-VN" sz="3200" b="1" dirty="0">
                <a:latin typeface="HP001 5 hàng" panose="020B0603050302020204" pitchFamily="34" charset="0"/>
                <a:cs typeface="#9Slide03 Arima Madurai Black" panose="020B0604020202020204" charset="0"/>
              </a:rPr>
              <a:t> thương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vì</a:t>
            </a:r>
            <a:r>
              <a:rPr lang="vi-VN" sz="3200" b="1" dirty="0">
                <a:latin typeface="HP001 5 hàng" panose="020B0603050302020204" pitchFamily="34" charset="0"/>
                <a:cs typeface="#9Slide03 Arima Madurai Black" panose="020B0604020202020204" charset="0"/>
              </a:rPr>
              <a:t> công </a:t>
            </a:r>
            <a:r>
              <a:rPr lang="vi-VN" sz="3200" b="1" dirty="0" err="1">
                <a:latin typeface="HP001 5 hàng" panose="020B0603050302020204" pitchFamily="34" charset="0"/>
                <a:cs typeface="#9Slide03 Arima Madurai Black" panose="020B0604020202020204" charset="0"/>
              </a:rPr>
              <a:t>việc</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của</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rất</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bận</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rộn</a:t>
            </a:r>
            <a:r>
              <a:rPr lang="vi-VN" sz="3200" b="1" dirty="0">
                <a:latin typeface="HP001 5 hàng" panose="020B0603050302020204" pitchFamily="34" charset="0"/>
                <a:cs typeface="#9Slide03 Arima Madurai Black" panose="020B0604020202020204" charset="0"/>
              </a:rPr>
              <a:t>. Em </a:t>
            </a:r>
            <a:r>
              <a:rPr lang="vi-VN" sz="3200" b="1" dirty="0" err="1">
                <a:latin typeface="HP001 5 hàng" panose="020B0603050302020204" pitchFamily="34" charset="0"/>
                <a:cs typeface="#9Slide03 Arima Madurai Black" panose="020B0604020202020204" charset="0"/>
              </a:rPr>
              <a:t>sẽ</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làm</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việc</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nhà</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giúp</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nhiều</a:t>
            </a:r>
            <a:r>
              <a:rPr lang="vi-VN" sz="3200" b="1" dirty="0">
                <a:latin typeface="HP001 5 hàng" panose="020B0603050302020204" pitchFamily="34" charset="0"/>
                <a:cs typeface="#9Slide03 Arima Madurai Black" panose="020B0604020202020204" charset="0"/>
              </a:rPr>
              <a:t> hơn </a:t>
            </a:r>
            <a:r>
              <a:rPr lang="vi-VN" sz="3200" b="1" dirty="0" err="1">
                <a:latin typeface="HP001 5 hàng" panose="020B0603050302020204" pitchFamily="34" charset="0"/>
                <a:cs typeface="#9Slide03 Arima Madurai Black" panose="020B0604020202020204" charset="0"/>
              </a:rPr>
              <a:t>để</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mẹ</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đỡ</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vất</a:t>
            </a:r>
            <a:r>
              <a:rPr lang="vi-VN" sz="3200" b="1" dirty="0">
                <a:latin typeface="HP001 5 hàng" panose="020B0603050302020204" pitchFamily="34" charset="0"/>
                <a:cs typeface="#9Slide03 Arima Madurai Black" panose="020B0604020202020204" charset="0"/>
              </a:rPr>
              <a:t> </a:t>
            </a:r>
            <a:r>
              <a:rPr lang="vi-VN" sz="3200" b="1" dirty="0" err="1">
                <a:latin typeface="HP001 5 hàng" panose="020B0603050302020204" pitchFamily="34" charset="0"/>
                <a:cs typeface="#9Slide03 Arima Madurai Black" panose="020B0604020202020204" charset="0"/>
              </a:rPr>
              <a:t>vả</a:t>
            </a:r>
            <a:r>
              <a:rPr lang="vi-VN" sz="3200" b="1" dirty="0">
                <a:latin typeface="HP001 5 hàng" panose="020B0603050302020204" pitchFamily="34" charset="0"/>
                <a:cs typeface="#9Slide03 Arima Madurai Black" panose="020B0604020202020204" charset="0"/>
              </a:rPr>
              <a:t>.</a:t>
            </a:r>
            <a:br>
              <a:rPr lang="vi-VN" sz="3200" b="1" dirty="0">
                <a:latin typeface="HP001 5 hàng" panose="020B0603050302020204" pitchFamily="34" charset="0"/>
                <a:cs typeface="#9Slide03 Arima Madurai Black" panose="020B0604020202020204" charset="0"/>
              </a:rPr>
            </a:br>
            <a:endParaRPr kumimoji="0" lang="en-US" sz="3200" b="1" i="0" u="none" strike="noStrike" kern="1200" cap="none" spc="0" normalizeH="0" baseline="0" noProof="0" dirty="0">
              <a:ln>
                <a:noFill/>
              </a:ln>
              <a:solidFill>
                <a:prstClr val="black"/>
              </a:solidFill>
              <a:effectLst/>
              <a:uLnTx/>
              <a:uFillTx/>
              <a:latin typeface="HP001 5 hàng" panose="020B0603050302020204" pitchFamily="34" charset="0"/>
              <a:cs typeface="#9Slide03 Arima Madurai Black" panose="020B0604020202020204" charset="0"/>
            </a:endParaRPr>
          </a:p>
        </p:txBody>
      </p:sp>
      <p:sp>
        <p:nvSpPr>
          <p:cNvPr id="8" name="TextBox 7">
            <a:extLst>
              <a:ext uri="{FF2B5EF4-FFF2-40B4-BE49-F238E27FC236}">
                <a16:creationId xmlns:a16="http://schemas.microsoft.com/office/drawing/2014/main" id="{0D4A748A-A2E7-7993-C8C2-60BA8E004A1F}"/>
              </a:ext>
            </a:extLst>
          </p:cNvPr>
          <p:cNvSpPr txBox="1"/>
          <p:nvPr/>
        </p:nvSpPr>
        <p:spPr>
          <a:xfrm>
            <a:off x="1676400" y="552352"/>
            <a:ext cx="3581400" cy="58477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B050"/>
                </a:solidFill>
                <a:effectLst/>
                <a:uLnTx/>
                <a:uFillTx/>
                <a:latin typeface="Nunito Black" panose="00000A00000000000000" pitchFamily="2" charset="0"/>
                <a:ea typeface="+mn-ea"/>
                <a:cs typeface="+mn-cs"/>
              </a:rPr>
              <a:t>Bài</a:t>
            </a:r>
            <a:r>
              <a:rPr kumimoji="0" lang="en-US" sz="3200" b="0" i="0" u="none" strike="noStrike" kern="1200" cap="none" spc="0" normalizeH="0" baseline="0" noProof="0" dirty="0">
                <a:ln>
                  <a:noFill/>
                </a:ln>
                <a:solidFill>
                  <a:srgbClr val="00B050"/>
                </a:solidFill>
                <a:effectLst/>
                <a:uLnTx/>
                <a:uFillTx/>
                <a:latin typeface="Nunito Black" panose="00000A00000000000000" pitchFamily="2"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Nunito Black" panose="00000A00000000000000" pitchFamily="2" charset="0"/>
                <a:ea typeface="+mn-ea"/>
                <a:cs typeface="+mn-cs"/>
              </a:rPr>
              <a:t>tham</a:t>
            </a:r>
            <a:r>
              <a:rPr kumimoji="0" lang="en-US" sz="3200" b="0" i="0" u="none" strike="noStrike" kern="1200" cap="none" spc="0" normalizeH="0" baseline="0" noProof="0" dirty="0">
                <a:ln>
                  <a:noFill/>
                </a:ln>
                <a:solidFill>
                  <a:srgbClr val="00B050"/>
                </a:solidFill>
                <a:effectLst/>
                <a:uLnTx/>
                <a:uFillTx/>
                <a:latin typeface="Nunito Black" panose="00000A00000000000000" pitchFamily="2" charset="0"/>
                <a:ea typeface="+mn-ea"/>
                <a:cs typeface="+mn-cs"/>
              </a:rPr>
              <a:t> </a:t>
            </a:r>
            <a:r>
              <a:rPr kumimoji="0" lang="en-US" sz="3200" b="0" i="0" u="none" strike="noStrike" kern="1200" cap="none" spc="0" normalizeH="0" baseline="0" noProof="0" dirty="0" err="1">
                <a:ln>
                  <a:noFill/>
                </a:ln>
                <a:solidFill>
                  <a:srgbClr val="00B050"/>
                </a:solidFill>
                <a:effectLst/>
                <a:uLnTx/>
                <a:uFillTx/>
                <a:latin typeface="Nunito Black" panose="00000A00000000000000" pitchFamily="2" charset="0"/>
                <a:ea typeface="+mn-ea"/>
                <a:cs typeface="+mn-cs"/>
              </a:rPr>
              <a:t>khảo</a:t>
            </a:r>
            <a:r>
              <a:rPr kumimoji="0" lang="en-US" sz="3200" b="0" i="0" u="none" strike="noStrike" kern="1200" cap="none" spc="0" normalizeH="0" baseline="0" noProof="0" dirty="0">
                <a:ln>
                  <a:noFill/>
                </a:ln>
                <a:solidFill>
                  <a:srgbClr val="00B050"/>
                </a:solidFill>
                <a:effectLst/>
                <a:uLnTx/>
                <a:uFillTx/>
                <a:latin typeface="Nunito Black" panose="00000A00000000000000" pitchFamily="2" charset="0"/>
                <a:ea typeface="+mn-ea"/>
                <a:cs typeface="+mn-cs"/>
              </a:rPr>
              <a:t> :</a:t>
            </a:r>
          </a:p>
        </p:txBody>
      </p:sp>
    </p:spTree>
    <p:extLst>
      <p:ext uri="{BB962C8B-B14F-4D97-AF65-F5344CB8AC3E}">
        <p14:creationId xmlns:p14="http://schemas.microsoft.com/office/powerpoint/2010/main" val="1875682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76695" y="-19792"/>
            <a:ext cx="12192000" cy="6858000"/>
          </a:xfrm>
          <a:prstGeom prst="rect">
            <a:avLst/>
          </a:prstGeom>
        </p:spPr>
      </p:pic>
      <p:pic>
        <p:nvPicPr>
          <p:cNvPr id="8" name="Picture 5">
            <a:extLst>
              <a:ext uri="{FF2B5EF4-FFF2-40B4-BE49-F238E27FC236}">
                <a16:creationId xmlns:a16="http://schemas.microsoft.com/office/drawing/2014/main" id="{C696C0E4-31F2-1106-CC19-CCEC33D4D307}"/>
              </a:ext>
            </a:extLst>
          </p:cNvPr>
          <p:cNvPicPr>
            <a:picLocks noChangeAspect="1"/>
          </p:cNvPicPr>
          <p:nvPr/>
        </p:nvPicPr>
        <p:blipFill>
          <a:blip r:embed="rId3"/>
          <a:stretch>
            <a:fillRect/>
          </a:stretch>
        </p:blipFill>
        <p:spPr>
          <a:xfrm>
            <a:off x="-77867" y="-47927"/>
            <a:ext cx="1295400" cy="1121790"/>
          </a:xfrm>
          <a:prstGeom prst="rect">
            <a:avLst/>
          </a:prstGeom>
          <a:ln>
            <a:noFill/>
          </a:ln>
          <a:effectLst>
            <a:softEdge rad="112500"/>
          </a:effectLst>
        </p:spPr>
      </p:pic>
      <p:pic>
        <p:nvPicPr>
          <p:cNvPr id="4" name="Hình ảnh 3" descr="Ảnh có chứa mẫu họa&#10;&#10;Mô tả được tạo tự động">
            <a:extLst>
              <a:ext uri="{FF2B5EF4-FFF2-40B4-BE49-F238E27FC236}">
                <a16:creationId xmlns:a16="http://schemas.microsoft.com/office/drawing/2014/main" id="{D741618E-1A96-68CC-AE1C-0156923F4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075" y="4038600"/>
            <a:ext cx="3209925" cy="2667000"/>
          </a:xfrm>
          <a:prstGeom prst="rect">
            <a:avLst/>
          </a:prstGeom>
        </p:spPr>
      </p:pic>
      <p:pic>
        <p:nvPicPr>
          <p:cNvPr id="5" name="Hình ảnh 4">
            <a:extLst>
              <a:ext uri="{FF2B5EF4-FFF2-40B4-BE49-F238E27FC236}">
                <a16:creationId xmlns:a16="http://schemas.microsoft.com/office/drawing/2014/main" id="{BEE42A7F-CB25-ED3D-CF4C-174D5DF1D16C}"/>
              </a:ext>
            </a:extLst>
          </p:cNvPr>
          <p:cNvPicPr>
            <a:picLocks noChangeAspect="1"/>
          </p:cNvPicPr>
          <p:nvPr/>
        </p:nvPicPr>
        <p:blipFill>
          <a:blip r:embed="rId5"/>
          <a:stretch>
            <a:fillRect/>
          </a:stretch>
        </p:blipFill>
        <p:spPr>
          <a:xfrm>
            <a:off x="1600200" y="1083242"/>
            <a:ext cx="8229600" cy="3800104"/>
          </a:xfrm>
          <a:prstGeom prst="rect">
            <a:avLst/>
          </a:prstGeom>
        </p:spPr>
      </p:pic>
      <p:sp>
        <p:nvSpPr>
          <p:cNvPr id="9" name="TextBox 8">
            <a:extLst>
              <a:ext uri="{FF2B5EF4-FFF2-40B4-BE49-F238E27FC236}">
                <a16:creationId xmlns:a16="http://schemas.microsoft.com/office/drawing/2014/main" id="{F6C9856F-9751-F982-02F9-358D722EBD75}"/>
              </a:ext>
            </a:extLst>
          </p:cNvPr>
          <p:cNvSpPr txBox="1"/>
          <p:nvPr/>
        </p:nvSpPr>
        <p:spPr>
          <a:xfrm>
            <a:off x="990600" y="251358"/>
            <a:ext cx="6189784" cy="523220"/>
          </a:xfrm>
          <a:prstGeom prst="rect">
            <a:avLst/>
          </a:prstGeom>
          <a:noFill/>
        </p:spPr>
        <p:txBody>
          <a:bodyPr wrap="square">
            <a:spAutoFit/>
          </a:bodyPr>
          <a:lstStyle/>
          <a:p>
            <a:pPr lvl="0" algn="ctr">
              <a:defRPr/>
            </a:pPr>
            <a:r>
              <a:rPr kumimoji="0" lang="en-US" sz="2800" b="0" i="1" u="none" strike="noStrike" kern="1200" cap="none" spc="0" normalizeH="0" baseline="0" noProof="0">
                <a:ln>
                  <a:noFill/>
                </a:ln>
                <a:solidFill>
                  <a:srgbClr val="002060"/>
                </a:solidFill>
                <a:effectLst/>
                <a:uLnTx/>
                <a:uFillTx/>
                <a:latin typeface="Nunito Black" pitchFamily="2" charset="0"/>
                <a:cs typeface="#9Slide03 Arima Madurai Black" panose="020B0604020202020204" charset="0"/>
              </a:rPr>
              <a:t>5. </a:t>
            </a:r>
            <a:r>
              <a:rPr lang="en-US" sz="2800" b="1">
                <a:solidFill>
                  <a:srgbClr val="002060"/>
                </a:solidFill>
                <a:latin typeface="Nunito Black" pitchFamily="2" charset="0"/>
                <a:cs typeface="#9Slide03 Arima Madurai Black" panose="020B0604020202020204" charset="0"/>
              </a:rPr>
              <a:t>Trao đổi bài của em với bạn.</a:t>
            </a:r>
            <a:endParaRPr kumimoji="0" lang="en-US" sz="2800" b="0" i="1" u="none" strike="noStrike" kern="1200" cap="none" spc="0" normalizeH="0" baseline="0" noProof="0" dirty="0">
              <a:ln>
                <a:noFill/>
              </a:ln>
              <a:solidFill>
                <a:srgbClr val="002060"/>
              </a:solidFill>
              <a:effectLst/>
              <a:uLnTx/>
              <a:uFillTx/>
              <a:latin typeface="Nunito Black" pitchFamily="2" charset="0"/>
              <a:cs typeface="#9Slide03 Arima Madurai Black" panose="020B0604020202020204" charset="0"/>
            </a:endParaRPr>
          </a:p>
        </p:txBody>
      </p:sp>
    </p:spTree>
    <p:extLst>
      <p:ext uri="{BB962C8B-B14F-4D97-AF65-F5344CB8AC3E}">
        <p14:creationId xmlns:p14="http://schemas.microsoft.com/office/powerpoint/2010/main" val="29921983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600"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Vận</a:t>
            </a:r>
            <a:r>
              <a:rPr kumimoji="0" lang="en-US" sz="66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err="1">
                <a:ln>
                  <a:noFill/>
                </a:ln>
                <a:solidFill>
                  <a:srgbClr val="002060"/>
                </a:solidFill>
                <a:effectLst/>
                <a:uLnTx/>
                <a:uFillTx/>
                <a:latin typeface="Sigmar One" panose="00000500000000000000" pitchFamily="2" charset="0"/>
                <a:ea typeface="+mn-ea"/>
                <a:cs typeface="+mn-cs"/>
              </a:rPr>
              <a:t>dụng</a:t>
            </a:r>
            <a:endParaRPr kumimoji="0" lang="en-US" sz="6600" b="0" i="0" u="none" strike="noStrike" kern="1200" cap="none" spc="0" normalizeH="0" baseline="0" noProof="0" dirty="0">
              <a:ln>
                <a:noFill/>
              </a:ln>
              <a:solidFill>
                <a:srgbClr val="002060"/>
              </a:solidFill>
              <a:effectLst/>
              <a:uLnTx/>
              <a:uFillTx/>
              <a:latin typeface="Sigmar One" panose="00000500000000000000" pitchFamily="2" charset="0"/>
              <a:ea typeface="+mn-ea"/>
              <a:cs typeface="+mn-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231235211"/>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859" y="3010823"/>
            <a:ext cx="2629252" cy="287472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3" name="Freeform: Shape 4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5D80FD16-708A-FFC5-B0BF-3C6EBBDFBD1C}"/>
              </a:ext>
            </a:extLst>
          </p:cNvPr>
          <p:cNvSpPr txBox="1"/>
          <p:nvPr/>
        </p:nvSpPr>
        <p:spPr>
          <a:xfrm>
            <a:off x="2559472" y="20974"/>
            <a:ext cx="6889328" cy="954107"/>
          </a:xfrm>
          <a:prstGeom prst="rect">
            <a:avLst/>
          </a:prstGeom>
          <a:noFill/>
          <a:scene3d>
            <a:camera prst="orthographicFront"/>
            <a:lightRig rig="threePt" dir="t"/>
          </a:scene3d>
          <a:sp3d>
            <a:bevelT/>
          </a:sp3d>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noProof="0" dirty="0" err="1">
                <a:solidFill>
                  <a:srgbClr val="002060"/>
                </a:solidFill>
                <a:latin typeface="Nunito Black" panose="00000A00000000000000" pitchFamily="2" charset="0"/>
              </a:rPr>
              <a:t>Tìm</a:t>
            </a:r>
            <a:r>
              <a:rPr lang="en-US" sz="2800" noProof="0" dirty="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đọc</a:t>
            </a:r>
            <a:r>
              <a:rPr lang="en-US" sz="2800" noProof="0" dirty="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những</a:t>
            </a:r>
            <a:r>
              <a:rPr lang="en-US" sz="2800" noProof="0" dirty="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câu</a:t>
            </a:r>
            <a:r>
              <a:rPr lang="en-US" sz="2800" noProof="0" dirty="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chuyện</a:t>
            </a:r>
            <a:r>
              <a:rPr lang="en-US" sz="2800" noProof="0" dirty="0">
                <a:solidFill>
                  <a:srgbClr val="002060"/>
                </a:solidFill>
                <a:latin typeface="Nunito Black" panose="00000A00000000000000" pitchFamily="2" charset="0"/>
              </a:rPr>
              <a:t> , </a:t>
            </a:r>
            <a:r>
              <a:rPr lang="en-US" sz="2800" noProof="0" dirty="0" err="1">
                <a:solidFill>
                  <a:srgbClr val="002060"/>
                </a:solidFill>
                <a:latin typeface="Nunito Black" panose="00000A00000000000000" pitchFamily="2" charset="0"/>
              </a:rPr>
              <a:t>bài</a:t>
            </a:r>
            <a:r>
              <a:rPr lang="en-US" sz="2800" noProof="0" dirty="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văn</a:t>
            </a:r>
            <a:r>
              <a:rPr lang="en-US" sz="2800" noProof="0" dirty="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bài</a:t>
            </a:r>
            <a:r>
              <a:rPr lang="en-US" sz="2800" noProof="0" dirty="0">
                <a:solidFill>
                  <a:srgbClr val="002060"/>
                </a:solidFill>
                <a:latin typeface="Nunito Black" panose="00000A00000000000000" pitchFamily="2" charset="0"/>
              </a:rPr>
              <a:t> </a:t>
            </a:r>
            <a:r>
              <a:rPr lang="en-US" sz="2800" noProof="0" err="1">
                <a:solidFill>
                  <a:srgbClr val="002060"/>
                </a:solidFill>
                <a:latin typeface="Nunito Black" panose="00000A00000000000000" pitchFamily="2" charset="0"/>
              </a:rPr>
              <a:t>thơ</a:t>
            </a:r>
            <a:r>
              <a:rPr lang="en-US" sz="2800" noProof="0">
                <a:solidFill>
                  <a:srgbClr val="002060"/>
                </a:solidFill>
                <a:latin typeface="Nunito Black" panose="00000A00000000000000" pitchFamily="2" charset="0"/>
              </a:rPr>
              <a:t>,… </a:t>
            </a:r>
            <a:r>
              <a:rPr lang="en-US" sz="2800" noProof="0" dirty="0" err="1">
                <a:solidFill>
                  <a:srgbClr val="002060"/>
                </a:solidFill>
                <a:latin typeface="Nunito Black" panose="00000A00000000000000" pitchFamily="2" charset="0"/>
              </a:rPr>
              <a:t>Về</a:t>
            </a:r>
            <a:r>
              <a:rPr lang="en-US" sz="2800" noProof="0" dirty="0">
                <a:solidFill>
                  <a:srgbClr val="002060"/>
                </a:solidFill>
                <a:latin typeface="Nunito Black" panose="00000A00000000000000" pitchFamily="2" charset="0"/>
              </a:rPr>
              <a:t> </a:t>
            </a:r>
            <a:r>
              <a:rPr lang="en-US" sz="2800" noProof="0" err="1">
                <a:solidFill>
                  <a:srgbClr val="002060"/>
                </a:solidFill>
                <a:latin typeface="Nunito Black" panose="00000A00000000000000" pitchFamily="2" charset="0"/>
              </a:rPr>
              <a:t>nhà</a:t>
            </a:r>
            <a:r>
              <a:rPr lang="en-US" sz="2800" noProof="0">
                <a:solidFill>
                  <a:srgbClr val="002060"/>
                </a:solidFill>
                <a:latin typeface="Nunito Black" panose="00000A00000000000000" pitchFamily="2" charset="0"/>
              </a:rPr>
              <a:t> trường.</a:t>
            </a:r>
            <a:endParaRPr kumimoji="0" lang="en-US" sz="2800" b="0" i="0" u="none" strike="noStrike" kern="1200" cap="none" spc="0" normalizeH="0" baseline="0" noProof="0" dirty="0">
              <a:ln>
                <a:noFill/>
              </a:ln>
              <a:solidFill>
                <a:srgbClr val="002060"/>
              </a:solidFill>
              <a:effectLst/>
              <a:uLnTx/>
              <a:uFillTx/>
              <a:latin typeface="Nunito Black" panose="00000A00000000000000" pitchFamily="2" charset="0"/>
            </a:endParaRPr>
          </a:p>
        </p:txBody>
      </p:sp>
      <p:pic>
        <p:nvPicPr>
          <p:cNvPr id="12" name="Hình ảnh 11">
            <a:extLst>
              <a:ext uri="{FF2B5EF4-FFF2-40B4-BE49-F238E27FC236}">
                <a16:creationId xmlns:a16="http://schemas.microsoft.com/office/drawing/2014/main" id="{A7C06165-C84C-CC9A-DB9E-63A3743E83F1}"/>
              </a:ext>
            </a:extLst>
          </p:cNvPr>
          <p:cNvPicPr>
            <a:picLocks noChangeAspect="1"/>
          </p:cNvPicPr>
          <p:nvPr/>
        </p:nvPicPr>
        <p:blipFill>
          <a:blip r:embed="rId5"/>
          <a:stretch>
            <a:fillRect/>
          </a:stretch>
        </p:blipFill>
        <p:spPr>
          <a:xfrm>
            <a:off x="1371600" y="-33469"/>
            <a:ext cx="1114313" cy="1100269"/>
          </a:xfrm>
          <a:prstGeom prst="rect">
            <a:avLst/>
          </a:prstGeom>
        </p:spPr>
      </p:pic>
      <p:pic>
        <p:nvPicPr>
          <p:cNvPr id="9" name="Hình ảnh 8">
            <a:extLst>
              <a:ext uri="{FF2B5EF4-FFF2-40B4-BE49-F238E27FC236}">
                <a16:creationId xmlns:a16="http://schemas.microsoft.com/office/drawing/2014/main" id="{E3DF5388-51F5-8A82-FB0E-F16F346BEE6F}"/>
              </a:ext>
            </a:extLst>
          </p:cNvPr>
          <p:cNvPicPr>
            <a:picLocks noChangeAspect="1"/>
          </p:cNvPicPr>
          <p:nvPr/>
        </p:nvPicPr>
        <p:blipFill>
          <a:blip r:embed="rId6"/>
          <a:stretch>
            <a:fillRect/>
          </a:stretch>
        </p:blipFill>
        <p:spPr>
          <a:xfrm>
            <a:off x="1143000" y="917181"/>
            <a:ext cx="10287000" cy="5971175"/>
          </a:xfrm>
          <a:prstGeom prst="rect">
            <a:avLst/>
          </a:prstGeom>
          <a:ln>
            <a:noFill/>
          </a:ln>
          <a:effectLst>
            <a:softEdge rad="112500"/>
          </a:effectLst>
        </p:spPr>
      </p:pic>
      <p:pic>
        <p:nvPicPr>
          <p:cNvPr id="14" name="Hình ảnh 13">
            <a:extLst>
              <a:ext uri="{FF2B5EF4-FFF2-40B4-BE49-F238E27FC236}">
                <a16:creationId xmlns:a16="http://schemas.microsoft.com/office/drawing/2014/main" id="{68E9E504-0F0F-544A-F542-E4EFB59270F7}"/>
              </a:ext>
            </a:extLst>
          </p:cNvPr>
          <p:cNvPicPr>
            <a:picLocks noChangeAspect="1"/>
          </p:cNvPicPr>
          <p:nvPr/>
        </p:nvPicPr>
        <p:blipFill>
          <a:blip r:embed="rId7"/>
          <a:stretch>
            <a:fillRect/>
          </a:stretch>
        </p:blipFill>
        <p:spPr>
          <a:xfrm>
            <a:off x="10515600" y="-5979"/>
            <a:ext cx="1676400" cy="1453779"/>
          </a:xfrm>
          <a:prstGeom prst="rect">
            <a:avLst/>
          </a:prstGeom>
        </p:spPr>
      </p:pic>
    </p:spTree>
    <p:extLst>
      <p:ext uri="{BB962C8B-B14F-4D97-AF65-F5344CB8AC3E}">
        <p14:creationId xmlns:p14="http://schemas.microsoft.com/office/powerpoint/2010/main" val="290339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329420-0A38-B4B2-18DB-E30CE56B4F6D}"/>
              </a:ext>
            </a:extLst>
          </p:cNvPr>
          <p:cNvPicPr>
            <a:picLocks noChangeAspect="1"/>
          </p:cNvPicPr>
          <p:nvPr/>
        </p:nvPicPr>
        <p:blipFill>
          <a:blip r:embed="rId3"/>
          <a:stretch>
            <a:fillRect/>
          </a:stretch>
        </p:blipFill>
        <p:spPr>
          <a:xfrm>
            <a:off x="1066800" y="992784"/>
            <a:ext cx="10387729" cy="4872431"/>
          </a:xfrm>
          <a:prstGeom prst="rect">
            <a:avLst/>
          </a:prstGeom>
          <a:ln>
            <a:noFill/>
          </a:ln>
          <a:effectLst>
            <a:softEdge rad="112500"/>
          </a:effectLst>
        </p:spPr>
      </p:pic>
      <p:sp>
        <p:nvSpPr>
          <p:cNvPr id="6" name="Cloud 5">
            <a:extLst>
              <a:ext uri="{FF2B5EF4-FFF2-40B4-BE49-F238E27FC236}">
                <a16:creationId xmlns:a16="http://schemas.microsoft.com/office/drawing/2014/main" id="{9983C60C-E901-DAA5-AC1C-ABD9B76BCFAC}"/>
              </a:ext>
            </a:extLst>
          </p:cNvPr>
          <p:cNvSpPr/>
          <p:nvPr/>
        </p:nvSpPr>
        <p:spPr>
          <a:xfrm>
            <a:off x="8090033" y="4576841"/>
            <a:ext cx="4135964" cy="228115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Hỏi</a:t>
            </a:r>
            <a:r>
              <a:rPr lang="en-US" sz="2800" dirty="0">
                <a:solidFill>
                  <a:srgbClr val="C00000"/>
                </a:solidFill>
                <a:latin typeface="#9Slide03 AmpleSoft Bold" panose="02000000000000000000" pitchFamily="2" charset="0"/>
              </a:rPr>
              <a:t> – </a:t>
            </a:r>
            <a:r>
              <a:rPr lang="en-US" sz="2800" dirty="0" err="1">
                <a:solidFill>
                  <a:srgbClr val="C00000"/>
                </a:solidFill>
                <a:latin typeface="#9Slide03 AmpleSoft Bold" panose="02000000000000000000" pitchFamily="2" charset="0"/>
              </a:rPr>
              <a:t>đáp</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322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132329" y="152400"/>
            <a:ext cx="9011671" cy="9237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chemeClr val="bg1"/>
                </a:solidFill>
                <a:latin typeface="Nunito Black" pitchFamily="2" charset="0"/>
              </a:rPr>
              <a:t>Tìm</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đọc</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những</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câu</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chuyện</a:t>
            </a:r>
            <a:r>
              <a:rPr lang="en-US" sz="2800" dirty="0">
                <a:solidFill>
                  <a:schemeClr val="bg1"/>
                </a:solidFill>
                <a:latin typeface="Nunito Black" panose="00000A00000000000000" pitchFamily="2" charset="0"/>
              </a:rPr>
              <a:t> , </a:t>
            </a:r>
            <a:r>
              <a:rPr lang="en-US" sz="2800" dirty="0" err="1">
                <a:solidFill>
                  <a:schemeClr val="bg1"/>
                </a:solidFill>
                <a:latin typeface="Nunito Black" panose="00000A00000000000000" pitchFamily="2" charset="0"/>
              </a:rPr>
              <a:t>bài</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văn</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bài</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thơ</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Về</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nhà</a:t>
            </a:r>
            <a:r>
              <a:rPr lang="en-US" sz="2800" dirty="0">
                <a:solidFill>
                  <a:schemeClr val="bg1"/>
                </a:solidFill>
                <a:latin typeface="Nunito Black" panose="00000A00000000000000" pitchFamily="2" charset="0"/>
              </a:rPr>
              <a:t> </a:t>
            </a:r>
            <a:r>
              <a:rPr lang="en-US" sz="2800" dirty="0" err="1">
                <a:solidFill>
                  <a:schemeClr val="bg1"/>
                </a:solidFill>
                <a:latin typeface="Nunito Black" panose="00000A00000000000000" pitchFamily="2" charset="0"/>
              </a:rPr>
              <a:t>trường</a:t>
            </a:r>
            <a:r>
              <a:rPr lang="en-US" sz="2800" dirty="0">
                <a:solidFill>
                  <a:schemeClr val="bg1"/>
                </a:solidFill>
                <a:latin typeface="Nunito Black" panose="00000A00000000000000" pitchFamily="2" charset="0"/>
              </a:rPr>
              <a:t>.</a:t>
            </a: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3220" y="111639"/>
            <a:ext cx="987380" cy="855051"/>
          </a:xfrm>
          <a:prstGeom prst="rect">
            <a:avLst/>
          </a:prstGeom>
          <a:ln>
            <a:noFill/>
          </a:ln>
          <a:effectLst>
            <a:softEdge rad="112500"/>
          </a:effectLst>
        </p:spPr>
      </p:pic>
      <p:sp>
        <p:nvSpPr>
          <p:cNvPr id="14" name="TextBox 8">
            <a:extLst>
              <a:ext uri="{FF2B5EF4-FFF2-40B4-BE49-F238E27FC236}">
                <a16:creationId xmlns:a16="http://schemas.microsoft.com/office/drawing/2014/main" id="{32896E8D-15B0-F68D-D148-9102EBEEE639}"/>
              </a:ext>
            </a:extLst>
          </p:cNvPr>
          <p:cNvSpPr txBox="1"/>
          <p:nvPr/>
        </p:nvSpPr>
        <p:spPr>
          <a:xfrm>
            <a:off x="894297" y="2014843"/>
            <a:ext cx="4211061" cy="3371136"/>
          </a:xfrm>
          <a:prstGeom prst="roundRect">
            <a:avLst/>
          </a:prstGeom>
          <a:solidFill>
            <a:srgbClr val="EAF9FF"/>
          </a:solidFill>
          <a:ln>
            <a:solidFill>
              <a:schemeClr val="tx1"/>
            </a:solidFill>
            <a:prstDash val="lgDashDot"/>
          </a:ln>
        </p:spPr>
        <p:txBody>
          <a:bodyPr wrap="square" numCol="1">
            <a:spAutoFit/>
          </a:bodyPr>
          <a:lstStyle/>
          <a:p>
            <a:r>
              <a:rPr lang="vi-VN" sz="2400" dirty="0">
                <a:latin typeface="Nunito Black" pitchFamily="2" charset="0"/>
                <a:cs typeface="#9Slide03 Arima Madurai Black" panose="020B0604020202020204" charset="0"/>
              </a:rPr>
              <a:t>Ngôi </a:t>
            </a:r>
            <a:r>
              <a:rPr lang="vi-VN" sz="2400" dirty="0" err="1">
                <a:latin typeface="Nunito Black" pitchFamily="2" charset="0"/>
                <a:cs typeface="#9Slide03 Arima Madurai Black" panose="020B0604020202020204" charset="0"/>
              </a:rPr>
              <a:t>trường</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của</a:t>
            </a:r>
            <a:r>
              <a:rPr lang="vi-VN" sz="2400" dirty="0">
                <a:latin typeface="Nunito Black" pitchFamily="2" charset="0"/>
                <a:cs typeface="#9Slide03 Arima Madurai Black" panose="020B0604020202020204" charset="0"/>
              </a:rPr>
              <a:t> em</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Ngói</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hồng</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rực</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rỡ</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Từng</a:t>
            </a:r>
            <a:r>
              <a:rPr lang="vi-VN" sz="2400" dirty="0">
                <a:latin typeface="Nunito Black" pitchFamily="2" charset="0"/>
                <a:cs typeface="#9Slide03 Arima Madurai Black" panose="020B0604020202020204" charset="0"/>
              </a:rPr>
              <a:t> ô </a:t>
            </a:r>
            <a:r>
              <a:rPr lang="vi-VN" sz="2400" dirty="0" err="1">
                <a:latin typeface="Nunito Black" pitchFamily="2" charset="0"/>
                <a:cs typeface="#9Slide03 Arima Madurai Black" panose="020B0604020202020204" charset="0"/>
              </a:rPr>
              <a:t>cửa</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nhỏ</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Nhìn</a:t>
            </a:r>
            <a:r>
              <a:rPr lang="vi-VN" sz="2400" dirty="0">
                <a:latin typeface="Nunito Black" pitchFamily="2" charset="0"/>
                <a:cs typeface="#9Slide03 Arima Madurai Black" panose="020B0604020202020204" charset="0"/>
              </a:rPr>
              <a:t> ra chân </a:t>
            </a:r>
            <a:r>
              <a:rPr lang="vi-VN" sz="2400" dirty="0" err="1">
                <a:latin typeface="Nunito Black" pitchFamily="2" charset="0"/>
                <a:cs typeface="#9Slide03 Arima Madurai Black" panose="020B0604020202020204" charset="0"/>
              </a:rPr>
              <a:t>trời</a:t>
            </a:r>
            <a:endParaRPr lang="vi-VN" sz="2400" dirty="0">
              <a:latin typeface="Nunito Black" pitchFamily="2" charset="0"/>
              <a:cs typeface="#9Slide03 Arima Madurai Black" panose="020B0604020202020204" charset="0"/>
            </a:endParaRPr>
          </a:p>
          <a:p>
            <a:r>
              <a:rPr lang="vi-VN" sz="2400" dirty="0">
                <a:latin typeface="Nunito Black" pitchFamily="2" charset="0"/>
                <a:cs typeface="#9Slide03 Arima Madurai Black" panose="020B0604020202020204" charset="0"/>
              </a:rPr>
              <a:t>Ngôi </a:t>
            </a:r>
            <a:r>
              <a:rPr lang="vi-VN" sz="2400" dirty="0" err="1">
                <a:latin typeface="Nunito Black" pitchFamily="2" charset="0"/>
                <a:cs typeface="#9Slide03 Arima Madurai Black" panose="020B0604020202020204" charset="0"/>
              </a:rPr>
              <a:t>trường</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dễ</a:t>
            </a:r>
            <a:r>
              <a:rPr lang="vi-VN" sz="2400" dirty="0">
                <a:latin typeface="Nunito Black" pitchFamily="2" charset="0"/>
                <a:cs typeface="#9Slide03 Arima Madurai Black" panose="020B0604020202020204" charset="0"/>
              </a:rPr>
              <a:t> thương</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Đứng</a:t>
            </a:r>
            <a:r>
              <a:rPr lang="vi-VN" sz="2400" dirty="0">
                <a:latin typeface="Nunito Black" pitchFamily="2" charset="0"/>
                <a:cs typeface="#9Slide03 Arima Madurai Black" panose="020B0604020202020204" charset="0"/>
              </a:rPr>
              <a:t> bên </a:t>
            </a:r>
            <a:r>
              <a:rPr lang="vi-VN" sz="2400" dirty="0" err="1">
                <a:latin typeface="Nunito Black" pitchFamily="2" charset="0"/>
                <a:cs typeface="#9Slide03 Arima Madurai Black" panose="020B0604020202020204" charset="0"/>
              </a:rPr>
              <a:t>sườn</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núi</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Có</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một</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dòng</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suối</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Lượn</a:t>
            </a:r>
            <a:r>
              <a:rPr lang="vi-VN" sz="2400" dirty="0">
                <a:latin typeface="Nunito Black" pitchFamily="2" charset="0"/>
                <a:cs typeface="#9Slide03 Arima Madurai Black" panose="020B0604020202020204" charset="0"/>
              </a:rPr>
              <a:t> qua </a:t>
            </a:r>
            <a:r>
              <a:rPr lang="vi-VN" sz="2400" dirty="0" err="1">
                <a:latin typeface="Nunito Black" pitchFamily="2" charset="0"/>
                <a:cs typeface="#9Slide03 Arima Madurai Black" panose="020B0604020202020204" charset="0"/>
              </a:rPr>
              <a:t>cổng</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trường</a:t>
            </a:r>
            <a:r>
              <a:rPr lang="en-US" sz="2400" dirty="0">
                <a:latin typeface="Nunito Black" pitchFamily="2" charset="0"/>
                <a:cs typeface="#9Slide03 Arima Madurai Black" panose="020B0604020202020204" charset="0"/>
              </a:rPr>
              <a:t>.</a:t>
            </a:r>
            <a:endParaRPr lang="vi-VN" sz="2400" dirty="0">
              <a:latin typeface="Nunito Black" pitchFamily="2" charset="0"/>
              <a:cs typeface="#9Slide03 Arima Madurai Black" panose="020B0604020202020204" charset="0"/>
            </a:endParaRPr>
          </a:p>
        </p:txBody>
      </p:sp>
      <p:sp>
        <p:nvSpPr>
          <p:cNvPr id="23" name="TextBox 8">
            <a:extLst>
              <a:ext uri="{FF2B5EF4-FFF2-40B4-BE49-F238E27FC236}">
                <a16:creationId xmlns:a16="http://schemas.microsoft.com/office/drawing/2014/main" id="{4809DE8C-7E66-8467-8FB1-7F01F47F6907}"/>
              </a:ext>
            </a:extLst>
          </p:cNvPr>
          <p:cNvSpPr txBox="1"/>
          <p:nvPr/>
        </p:nvSpPr>
        <p:spPr>
          <a:xfrm>
            <a:off x="5388044" y="2014843"/>
            <a:ext cx="4412520" cy="3371136"/>
          </a:xfrm>
          <a:prstGeom prst="roundRect">
            <a:avLst/>
          </a:prstGeom>
          <a:solidFill>
            <a:srgbClr val="EAF9FF"/>
          </a:solidFill>
          <a:ln>
            <a:solidFill>
              <a:schemeClr val="tx1"/>
            </a:solidFill>
            <a:prstDash val="lgDash"/>
          </a:ln>
        </p:spPr>
        <p:txBody>
          <a:bodyPr wrap="square" numCol="1">
            <a:spAutoFit/>
          </a:bodyPr>
          <a:lstStyle/>
          <a:p>
            <a:r>
              <a:rPr lang="vi-VN" sz="2400" dirty="0">
                <a:latin typeface="Nunito Black" pitchFamily="2" charset="0"/>
                <a:cs typeface="#9Slide03 Arima Madurai Black" panose="020B0604020202020204" charset="0"/>
              </a:rPr>
              <a:t>Ngôi </a:t>
            </a:r>
            <a:r>
              <a:rPr lang="vi-VN" sz="2400" dirty="0" err="1">
                <a:latin typeface="Nunito Black" pitchFamily="2" charset="0"/>
                <a:cs typeface="#9Slide03 Arima Madurai Black" panose="020B0604020202020204" charset="0"/>
              </a:rPr>
              <a:t>trường</a:t>
            </a:r>
            <a:r>
              <a:rPr lang="vi-VN" sz="2400" dirty="0">
                <a:latin typeface="Nunito Black" pitchFamily="2" charset="0"/>
                <a:cs typeface="#9Slide03 Arima Madurai Black" panose="020B0604020202020204" charset="0"/>
              </a:rPr>
              <a:t> yêu thương</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Có</a:t>
            </a:r>
            <a:r>
              <a:rPr lang="vi-VN" sz="2400" dirty="0">
                <a:latin typeface="Nunito Black" pitchFamily="2" charset="0"/>
                <a:cs typeface="#9Slide03 Arima Madurai Black" panose="020B0604020202020204" charset="0"/>
              </a:rPr>
              <a:t> cây che </a:t>
            </a:r>
            <a:r>
              <a:rPr lang="vi-VN" sz="2400" dirty="0" err="1">
                <a:latin typeface="Nunito Black" pitchFamily="2" charset="0"/>
                <a:cs typeface="#9Slide03 Arima Madurai Black" panose="020B0604020202020204" charset="0"/>
              </a:rPr>
              <a:t>mát</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Có</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cờ</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Tổ</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quốc</a:t>
            </a:r>
            <a:br>
              <a:rPr lang="vi-VN" sz="2400" dirty="0">
                <a:latin typeface="Nunito Black" pitchFamily="2" charset="0"/>
                <a:cs typeface="#9Slide03 Arima Madurai Black" panose="020B0604020202020204" charset="0"/>
              </a:rPr>
            </a:br>
            <a:r>
              <a:rPr lang="vi-VN" sz="2400" dirty="0">
                <a:latin typeface="Nunito Black" pitchFamily="2" charset="0"/>
                <a:cs typeface="#9Slide03 Arima Madurai Black" panose="020B0604020202020204" charset="0"/>
              </a:rPr>
              <a:t>Bay trong </a:t>
            </a:r>
            <a:r>
              <a:rPr lang="vi-VN" sz="2400" dirty="0" err="1">
                <a:latin typeface="Nunito Black" pitchFamily="2" charset="0"/>
                <a:cs typeface="#9Slide03 Arima Madurai Black" panose="020B0604020202020204" charset="0"/>
              </a:rPr>
              <a:t>gió</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ngàn</a:t>
            </a:r>
            <a:endParaRPr lang="vi-VN" sz="2400" dirty="0">
              <a:latin typeface="Nunito Black" pitchFamily="2" charset="0"/>
              <a:cs typeface="#9Slide03 Arima Madurai Black" panose="020B0604020202020204" charset="0"/>
            </a:endParaRPr>
          </a:p>
          <a:p>
            <a:r>
              <a:rPr lang="vi-VN" sz="2400" dirty="0">
                <a:latin typeface="Nunito Black" pitchFamily="2" charset="0"/>
                <a:cs typeface="#9Slide03 Arima Madurai Black" panose="020B0604020202020204" charset="0"/>
              </a:rPr>
              <a:t>Ngôi </a:t>
            </a:r>
            <a:r>
              <a:rPr lang="vi-VN" sz="2400" dirty="0" err="1">
                <a:latin typeface="Nunito Black" pitchFamily="2" charset="0"/>
                <a:cs typeface="#9Slide03 Arima Madurai Black" panose="020B0604020202020204" charset="0"/>
              </a:rPr>
              <a:t>trường</a:t>
            </a:r>
            <a:r>
              <a:rPr lang="vi-VN" sz="2400" dirty="0">
                <a:latin typeface="Nunito Black" pitchFamily="2" charset="0"/>
                <a:cs typeface="#9Slide03 Arima Madurai Black" panose="020B0604020202020204" charset="0"/>
              </a:rPr>
              <a:t> khang trang</a:t>
            </a:r>
            <a:br>
              <a:rPr lang="vi-VN" sz="2400" dirty="0">
                <a:latin typeface="Nunito Black" pitchFamily="2" charset="0"/>
                <a:cs typeface="#9Slide03 Arima Madurai Black" panose="020B0604020202020204" charset="0"/>
              </a:rPr>
            </a:br>
            <a:r>
              <a:rPr lang="vi-VN" sz="2400" dirty="0" err="1">
                <a:latin typeface="Nunito Black" pitchFamily="2" charset="0"/>
                <a:cs typeface="#9Slide03 Arima Madurai Black" panose="020B0604020202020204" charset="0"/>
              </a:rPr>
              <a:t>Có</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thầy</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có</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bạn</a:t>
            </a:r>
            <a:br>
              <a:rPr lang="vi-VN" sz="2400" dirty="0">
                <a:latin typeface="Nunito Black" pitchFamily="2" charset="0"/>
                <a:cs typeface="#9Slide03 Arima Madurai Black" panose="020B0604020202020204" charset="0"/>
              </a:rPr>
            </a:br>
            <a:r>
              <a:rPr lang="vi-VN" sz="2400" dirty="0">
                <a:latin typeface="Nunito Black" pitchFamily="2" charset="0"/>
                <a:cs typeface="#9Slide03 Arima Madurai Black" panose="020B0604020202020204" charset="0"/>
              </a:rPr>
              <a:t>Em </a:t>
            </a:r>
            <a:r>
              <a:rPr lang="vi-VN" sz="2400" dirty="0" err="1">
                <a:latin typeface="Nunito Black" pitchFamily="2" charset="0"/>
                <a:cs typeface="#9Slide03 Arima Madurai Black" panose="020B0604020202020204" charset="0"/>
              </a:rPr>
              <a:t>ngồi</a:t>
            </a:r>
            <a:r>
              <a:rPr lang="vi-VN" sz="2400" dirty="0">
                <a:latin typeface="Nunito Black" pitchFamily="2" charset="0"/>
                <a:cs typeface="#9Slide03 Arima Madurai Black" panose="020B0604020202020204" charset="0"/>
              </a:rPr>
              <a:t> em </a:t>
            </a:r>
            <a:r>
              <a:rPr lang="vi-VN" sz="2400" dirty="0" err="1">
                <a:latin typeface="Nunito Black" pitchFamily="2" charset="0"/>
                <a:cs typeface="#9Slide03 Arima Madurai Black" panose="020B0604020202020204" charset="0"/>
              </a:rPr>
              <a:t>ngắm</a:t>
            </a:r>
            <a:br>
              <a:rPr lang="vi-VN" sz="2400" dirty="0">
                <a:latin typeface="Nunito Black" pitchFamily="2" charset="0"/>
                <a:cs typeface="#9Slide03 Arima Madurai Black" panose="020B0604020202020204" charset="0"/>
              </a:rPr>
            </a:br>
            <a:r>
              <a:rPr lang="vi-VN" sz="2400" dirty="0">
                <a:latin typeface="Nunito Black" pitchFamily="2" charset="0"/>
                <a:cs typeface="#9Slide03 Arima Madurai Black" panose="020B0604020202020204" charset="0"/>
              </a:rPr>
              <a:t>Ngôi </a:t>
            </a:r>
            <a:r>
              <a:rPr lang="vi-VN" sz="2400" dirty="0" err="1">
                <a:latin typeface="Nunito Black" pitchFamily="2" charset="0"/>
                <a:cs typeface="#9Slide03 Arima Madurai Black" panose="020B0604020202020204" charset="0"/>
              </a:rPr>
              <a:t>trường</a:t>
            </a:r>
            <a:r>
              <a:rPr lang="vi-VN" sz="2400" dirty="0">
                <a:latin typeface="Nunito Black" pitchFamily="2" charset="0"/>
                <a:cs typeface="#9Slide03 Arima Madurai Black" panose="020B0604020202020204" charset="0"/>
              </a:rPr>
              <a:t> </a:t>
            </a:r>
            <a:r>
              <a:rPr lang="vi-VN" sz="2400" dirty="0" err="1">
                <a:latin typeface="Nunito Black" pitchFamily="2" charset="0"/>
                <a:cs typeface="#9Slide03 Arima Madurai Black" panose="020B0604020202020204" charset="0"/>
              </a:rPr>
              <a:t>của</a:t>
            </a:r>
            <a:r>
              <a:rPr lang="vi-VN" sz="2400" dirty="0">
                <a:latin typeface="Nunito Black" pitchFamily="2" charset="0"/>
                <a:cs typeface="#9Slide03 Arima Madurai Black" panose="020B0604020202020204" charset="0"/>
              </a:rPr>
              <a:t> em.</a:t>
            </a:r>
          </a:p>
        </p:txBody>
      </p:sp>
      <p:sp>
        <p:nvSpPr>
          <p:cNvPr id="26" name="Hộp Văn bản 25">
            <a:extLst>
              <a:ext uri="{FF2B5EF4-FFF2-40B4-BE49-F238E27FC236}">
                <a16:creationId xmlns:a16="http://schemas.microsoft.com/office/drawing/2014/main" id="{1DFFE0C8-FB16-2B9B-3861-6CFD755F854E}"/>
              </a:ext>
            </a:extLst>
          </p:cNvPr>
          <p:cNvSpPr txBox="1"/>
          <p:nvPr/>
        </p:nvSpPr>
        <p:spPr>
          <a:xfrm>
            <a:off x="3352800" y="1147809"/>
            <a:ext cx="4009528" cy="461665"/>
          </a:xfrm>
          <a:prstGeom prst="rect">
            <a:avLst/>
          </a:prstGeom>
          <a:solidFill>
            <a:schemeClr val="accent2">
              <a:lumMod val="20000"/>
              <a:lumOff val="80000"/>
            </a:schemeClr>
          </a:solid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rPr>
              <a:t>Em </a:t>
            </a:r>
            <a:r>
              <a:rPr kumimoji="0" lang="vi-VN" sz="2400" b="1" i="0"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vẽ</a:t>
            </a:r>
            <a:r>
              <a:rPr kumimoji="0" lang="vi-VN" sz="2400" b="1"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rPr>
              <a:t> ngôi </a:t>
            </a:r>
            <a:r>
              <a:rPr kumimoji="0" lang="vi-VN" sz="2400" b="1" i="0"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trường</a:t>
            </a:r>
            <a:r>
              <a:rPr kumimoji="0" lang="vi-VN" sz="2400" b="1"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rPr>
              <a:t> em</a:t>
            </a:r>
            <a:endParaRPr kumimoji="0" lang="vi-VN" sz="2400" b="0"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endParaRPr>
          </a:p>
        </p:txBody>
      </p:sp>
      <p:sp>
        <p:nvSpPr>
          <p:cNvPr id="27" name="Cloud 27">
            <a:extLst>
              <a:ext uri="{FF2B5EF4-FFF2-40B4-BE49-F238E27FC236}">
                <a16:creationId xmlns:a16="http://schemas.microsoft.com/office/drawing/2014/main" id="{AF455145-E105-4553-D459-91315004BC45}"/>
              </a:ext>
            </a:extLst>
          </p:cNvPr>
          <p:cNvSpPr/>
          <p:nvPr/>
        </p:nvSpPr>
        <p:spPr>
          <a:xfrm>
            <a:off x="9263174" y="1052377"/>
            <a:ext cx="2962213" cy="1453322"/>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Nunito Black" pitchFamily="2" charset="0"/>
              </a:rPr>
              <a:t>Bài</a:t>
            </a:r>
            <a:r>
              <a:rPr lang="en-US" sz="2800" dirty="0">
                <a:solidFill>
                  <a:srgbClr val="FF0000"/>
                </a:solidFill>
                <a:latin typeface="Nunito Black" pitchFamily="2" charset="0"/>
              </a:rPr>
              <a:t> </a:t>
            </a:r>
            <a:r>
              <a:rPr lang="en-US" sz="2800" dirty="0" err="1">
                <a:solidFill>
                  <a:srgbClr val="FF0000"/>
                </a:solidFill>
                <a:latin typeface="Nunito Black" pitchFamily="2" charset="0"/>
              </a:rPr>
              <a:t>tham</a:t>
            </a:r>
            <a:r>
              <a:rPr lang="en-US" sz="2800" dirty="0">
                <a:solidFill>
                  <a:srgbClr val="FF0000"/>
                </a:solidFill>
                <a:latin typeface="Nunito Black" pitchFamily="2" charset="0"/>
              </a:rPr>
              <a:t> </a:t>
            </a:r>
            <a:r>
              <a:rPr lang="en-US" sz="2800" dirty="0" err="1">
                <a:solidFill>
                  <a:srgbClr val="FF0000"/>
                </a:solidFill>
                <a:latin typeface="Nunito Black" pitchFamily="2" charset="0"/>
              </a:rPr>
              <a:t>khảo</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heel(1)">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4728944" y="2294353"/>
            <a:ext cx="5908935" cy="1952947"/>
          </a:xfrm>
          <a:prstGeom prst="rect">
            <a:avLst/>
          </a:prstGeom>
          <a:noFill/>
        </p:spPr>
        <p:txBody>
          <a:bodyPr vert="horz" lIns="60960" tIns="30480" rIns="60960" bIns="30480" rtlCol="0" anchor="ctr">
            <a:noAutofit/>
          </a:bodyPr>
          <a:lstStyle/>
          <a:p>
            <a:pPr marL="0" marR="0" lvl="0" indent="0" algn="ctr" defTabSz="609539" rtl="0" eaLnBrk="1" fontAlgn="auto" latinLnBrk="0" hangingPunct="1">
              <a:spcBef>
                <a:spcPct val="0"/>
              </a:spcBef>
              <a:spcAft>
                <a:spcPts val="400"/>
              </a:spcAft>
              <a:buClrTx/>
              <a:buSzTx/>
              <a:buFontTx/>
              <a:buNone/>
              <a:tabLst/>
              <a:defRPr/>
            </a:pPr>
            <a:r>
              <a:rPr kumimoji="0" lang="en-US" sz="6000" b="0" i="0" u="none" strike="noStrike" kern="1200" cap="none" spc="0" normalizeH="0" baseline="0" noProof="0" dirty="0" err="1">
                <a:ln>
                  <a:noFill/>
                </a:ln>
                <a:solidFill>
                  <a:srgbClr val="7030A0"/>
                </a:solidFill>
                <a:effectLst/>
                <a:uLnTx/>
                <a:uFillTx/>
                <a:latin typeface="Sigmar One" panose="00000500000000000000" pitchFamily="2" charset="0"/>
                <a:ea typeface="+mn-ea"/>
                <a:cs typeface="+mn-cs"/>
              </a:rPr>
              <a:t>Củng</a:t>
            </a:r>
            <a:r>
              <a:rPr kumimoji="0" lang="en-US" sz="6000" b="0" i="0" u="none" strike="noStrike" kern="1200" cap="none" spc="0" normalizeH="0" baseline="0" noProof="0" dirty="0">
                <a:ln>
                  <a:noFill/>
                </a:ln>
                <a:solidFill>
                  <a:srgbClr val="7030A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030A0"/>
                </a:solidFill>
                <a:effectLst/>
                <a:uLnTx/>
                <a:uFillTx/>
                <a:latin typeface="Sigmar One" panose="00000500000000000000" pitchFamily="2" charset="0"/>
                <a:ea typeface="+mn-ea"/>
                <a:cs typeface="+mn-cs"/>
              </a:rPr>
              <a:t>cố</a:t>
            </a:r>
            <a:r>
              <a:rPr kumimoji="0" lang="en-US" sz="6000" b="0" i="0" u="none" strike="noStrike" kern="1200" cap="none" spc="0" normalizeH="0" baseline="0" noProof="0" dirty="0">
                <a:ln>
                  <a:noFill/>
                </a:ln>
                <a:solidFill>
                  <a:srgbClr val="7030A0"/>
                </a:solidFill>
                <a:effectLst/>
                <a:uLnTx/>
                <a:uFillTx/>
                <a:latin typeface="Sigmar One" panose="00000500000000000000" pitchFamily="2" charset="0"/>
                <a:ea typeface="+mn-ea"/>
                <a:cs typeface="+mn-cs"/>
              </a:rPr>
              <a:t> </a:t>
            </a:r>
          </a:p>
          <a:p>
            <a:pPr marL="0" marR="0" lvl="0" indent="0" algn="ctr" defTabSz="609539" rtl="0" eaLnBrk="1" fontAlgn="auto" latinLnBrk="0" hangingPunct="1">
              <a:spcBef>
                <a:spcPct val="0"/>
              </a:spcBef>
              <a:spcAft>
                <a:spcPts val="400"/>
              </a:spcAft>
              <a:buClrTx/>
              <a:buSzTx/>
              <a:buFontTx/>
              <a:buNone/>
              <a:tabLst/>
              <a:defRPr/>
            </a:pPr>
            <a:r>
              <a:rPr kumimoji="0" lang="en-US" sz="6000" b="0" i="0" u="none" strike="noStrike" kern="1200" cap="none" spc="0" normalizeH="0" baseline="0" noProof="0" dirty="0">
                <a:ln>
                  <a:noFill/>
                </a:ln>
                <a:solidFill>
                  <a:srgbClr val="7030A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030A0"/>
                </a:solidFill>
                <a:effectLst/>
                <a:uLnTx/>
                <a:uFillTx/>
                <a:latin typeface="Sigmar One" panose="00000500000000000000" pitchFamily="2" charset="0"/>
                <a:ea typeface="+mn-ea"/>
                <a:cs typeface="+mn-cs"/>
              </a:rPr>
              <a:t>dặn</a:t>
            </a:r>
            <a:r>
              <a:rPr kumimoji="0" lang="en-US" sz="6000" b="0" i="0" u="none" strike="noStrike" kern="1200" cap="none" spc="0" normalizeH="0" baseline="0" noProof="0" dirty="0">
                <a:ln>
                  <a:noFill/>
                </a:ln>
                <a:solidFill>
                  <a:srgbClr val="7030A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030A0"/>
                </a:solidFill>
                <a:effectLst/>
                <a:uLnTx/>
                <a:uFillTx/>
                <a:latin typeface="Sigmar One" panose="00000500000000000000" pitchFamily="2" charset="0"/>
                <a:ea typeface="+mn-ea"/>
                <a:cs typeface="+mn-cs"/>
              </a:rPr>
              <a:t>dò</a:t>
            </a:r>
            <a:endParaRPr kumimoji="0" lang="en-US" sz="6000" b="0" i="0" u="none" strike="noStrike" kern="1200" cap="none" spc="0" normalizeH="0" baseline="0" noProof="0" dirty="0">
              <a:ln>
                <a:noFill/>
              </a:ln>
              <a:solidFill>
                <a:srgbClr val="7030A0"/>
              </a:solidFill>
              <a:effectLst/>
              <a:uLnTx/>
              <a:uFillTx/>
              <a:latin typeface="Sigmar One" panose="00000500000000000000" pitchFamily="2" charset="0"/>
              <a:ea typeface="+mn-ea"/>
              <a:cs typeface="+mn-cs"/>
            </a:endParaRPr>
          </a:p>
          <a:p>
            <a:pPr marL="0" marR="0" lvl="0" indent="-152408" algn="ctr" defTabSz="609539" rtl="0" eaLnBrk="1" fontAlgn="auto" latinLnBrk="0" hangingPunct="1">
              <a:spcBef>
                <a:spcPct val="0"/>
              </a:spcBef>
              <a:spcAft>
                <a:spcPts val="400"/>
              </a:spcAft>
              <a:buClrTx/>
              <a:buSzTx/>
              <a:buFontTx/>
              <a:buNone/>
              <a:tabLst/>
              <a:defRPr/>
            </a:pPr>
            <a:endParaRPr kumimoji="0" lang="en-US" sz="6000" b="0" i="0" u="none" strike="noStrike" kern="1200" cap="none" spc="0" normalizeH="0" baseline="0" noProof="0" dirty="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4400" dirty="0" err="1">
                <a:solidFill>
                  <a:srgbClr val="002060"/>
                </a:solidFill>
                <a:latin typeface="Sigmar One" panose="00000500000000000000" pitchFamily="2" charset="0"/>
                <a:ea typeface="+mj-ea"/>
                <a:cs typeface="+mj-cs"/>
              </a:rPr>
              <a:t>Đọc</a:t>
            </a:r>
            <a:r>
              <a:rPr lang="en-US" sz="4400" dirty="0">
                <a:solidFill>
                  <a:srgbClr val="002060"/>
                </a:solidFill>
                <a:latin typeface="Sigmar One" panose="00000500000000000000" pitchFamily="2" charset="0"/>
                <a:ea typeface="+mj-ea"/>
                <a:cs typeface="+mj-cs"/>
              </a:rPr>
              <a:t> </a:t>
            </a:r>
            <a:r>
              <a:rPr lang="en-US" sz="4400" dirty="0" err="1">
                <a:solidFill>
                  <a:srgbClr val="002060"/>
                </a:solidFill>
                <a:latin typeface="Sigmar One" panose="00000500000000000000" pitchFamily="2" charset="0"/>
                <a:ea typeface="+mj-ea"/>
                <a:cs typeface="+mj-cs"/>
              </a:rPr>
              <a:t>văn</a:t>
            </a:r>
            <a:r>
              <a:rPr lang="en-US" sz="4400" dirty="0">
                <a:solidFill>
                  <a:srgbClr val="002060"/>
                </a:solidFill>
                <a:latin typeface="Sigmar One" panose="00000500000000000000" pitchFamily="2" charset="0"/>
                <a:ea typeface="+mj-ea"/>
                <a:cs typeface="+mj-cs"/>
              </a:rPr>
              <a:t> </a:t>
            </a:r>
            <a:r>
              <a:rPr lang="en-US" sz="4400" dirty="0" err="1">
                <a:solidFill>
                  <a:srgbClr val="002060"/>
                </a:solidFill>
                <a:latin typeface="Sigmar One" panose="00000500000000000000" pitchFamily="2" charset="0"/>
                <a:ea typeface="+mj-ea"/>
                <a:cs typeface="+mj-cs"/>
              </a:rPr>
              <a:t>bản</a:t>
            </a:r>
            <a:endParaRPr lang="en-US" sz="4400" dirty="0">
              <a:solidFill>
                <a:srgbClr val="002060"/>
              </a:solidFill>
              <a:latin typeface="Sigmar One" panose="00000500000000000000" pitchFamily="2" charset="0"/>
              <a:ea typeface="+mj-ea"/>
              <a:cs typeface="+mj-cs"/>
            </a:endParaRPr>
          </a:p>
          <a:p>
            <a:pPr indent="-152408" algn="ctr">
              <a:lnSpc>
                <a:spcPct val="90000"/>
              </a:lnSpc>
              <a:spcBef>
                <a:spcPct val="0"/>
              </a:spcBef>
              <a:spcAft>
                <a:spcPts val="400"/>
              </a:spcAft>
            </a:pPr>
            <a:endParaRPr lang="en-US" sz="4400" dirty="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a:ln>
            <a:noFill/>
          </a:ln>
          <a:effectLst>
            <a:outerShdw blurRad="292100" dist="139700" dir="2700000" algn="tl" rotWithShape="0">
              <a:srgbClr val="333333">
                <a:alpha val="65000"/>
              </a:srgbClr>
            </a:outerShdw>
          </a:effectLst>
        </p:spPr>
      </p:pic>
      <p:sp>
        <p:nvSpPr>
          <p:cNvPr id="9" name="TextBox 29">
            <a:extLst>
              <a:ext uri="{FF2B5EF4-FFF2-40B4-BE49-F238E27FC236}">
                <a16:creationId xmlns:a16="http://schemas.microsoft.com/office/drawing/2014/main" id="{F9AC805C-20B9-D478-A468-ED6319489366}"/>
              </a:ext>
            </a:extLst>
          </p:cNvPr>
          <p:cNvSpPr txBox="1"/>
          <p:nvPr/>
        </p:nvSpPr>
        <p:spPr>
          <a:xfrm>
            <a:off x="3048000" y="-64523"/>
            <a:ext cx="5943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Con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đường</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lang="en-US" sz="3600" spc="-133" noProof="0" dirty="0" err="1">
                <a:solidFill>
                  <a:srgbClr val="FF0000"/>
                </a:solidFill>
                <a:latin typeface="Nunito Black" pitchFamily="2" charset="0"/>
              </a:rPr>
              <a:t>tới</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trường</a:t>
            </a:r>
            <a:endPar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endParaRPr>
          </a:p>
        </p:txBody>
      </p:sp>
      <p:sp>
        <p:nvSpPr>
          <p:cNvPr id="6" name="Hộp Văn bản 5">
            <a:extLst>
              <a:ext uri="{FF2B5EF4-FFF2-40B4-BE49-F238E27FC236}">
                <a16:creationId xmlns:a16="http://schemas.microsoft.com/office/drawing/2014/main" id="{47911B90-F4D0-1B0D-608A-113B64D9D217}"/>
              </a:ext>
            </a:extLst>
          </p:cNvPr>
          <p:cNvSpPr txBox="1"/>
          <p:nvPr/>
        </p:nvSpPr>
        <p:spPr>
          <a:xfrm>
            <a:off x="350433" y="777306"/>
            <a:ext cx="11096767" cy="6232475"/>
          </a:xfrm>
          <a:prstGeom prst="rect">
            <a:avLst/>
          </a:prstGeom>
          <a:noFill/>
        </p:spPr>
        <p:txBody>
          <a:bodyPr wrap="square" rtlCol="0">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đưa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đến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nằm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vẻo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lưng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mấp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mô. Hai bên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bụi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cỏ</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ra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quanh năm.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thế</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luôn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chín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Bọn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hay tranh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thủ</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nháp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đoạn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buông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mình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Ngày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thi xem 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chạy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nhanh hơn.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bên tai.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dưới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xốp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thỉnh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thoảng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đá</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dăm hay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sỏi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nhói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gan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mưa,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lầy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lội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trượt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phăng đôi d</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p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nhựa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bằng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cách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Đôi khi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nứa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khúc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ngập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trong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xuôi.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lẫn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trò</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trên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Ấy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do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hôm mưa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rét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thế</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chẳng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nghỉ</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buổi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err="1">
                <a:ln>
                  <a:noFill/>
                </a:ln>
                <a:solidFill>
                  <a:srgbClr val="002060"/>
                </a:solidFill>
                <a:effectLst/>
                <a:uLnTx/>
                <a:uFillTx/>
                <a:latin typeface="Nunito Black" pitchFamily="2" charset="0"/>
                <a:ea typeface="+mn-ea"/>
                <a:cs typeface="#9Slide03 Arima Madurai Black" panose="020B0604020202020204" charset="0"/>
              </a:rPr>
              <a:t>nào</a:t>
            </a:r>
            <a:r>
              <a:rPr kumimoji="0" lang="vi-VN" sz="2100" b="0" i="0" u="none" strike="noStrike" kern="1200" cap="none" spc="0" normalizeH="0" baseline="0" noProof="0">
                <a:ln>
                  <a:noFill/>
                </a:ln>
                <a:solidFill>
                  <a:srgbClr val="002060"/>
                </a:solidFill>
                <a:effectLst/>
                <a:uLnTx/>
                <a:uFillTx/>
                <a:latin typeface="Nunito Black" pitchFamily="2" charset="0"/>
                <a:ea typeface="+mn-ea"/>
                <a:cs typeface="#9Slide03 Arima Madurai Black" panose="020B0604020202020204" charset="0"/>
              </a:rPr>
              <a:t>.</a:t>
            </a: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1"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a:t>
            </a:r>
            <a:r>
              <a:rPr kumimoji="0" lang="vi-VN" sz="2100" b="0" i="1"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Đỗ</a:t>
            </a:r>
            <a:r>
              <a:rPr kumimoji="0" lang="vi-VN" sz="2100" b="0" i="1"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Đăng Dương)</a:t>
            </a:r>
          </a:p>
        </p:txBody>
      </p:sp>
    </p:spTree>
    <p:extLst>
      <p:ext uri="{BB962C8B-B14F-4D97-AF65-F5344CB8AC3E}">
        <p14:creationId xmlns:p14="http://schemas.microsoft.com/office/powerpoint/2010/main" val="37571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35622" y="158062"/>
            <a:ext cx="3253577" cy="578882"/>
          </a:xfrm>
          <a:prstGeom prst="roundRect">
            <a:avLst/>
          </a:prstGeom>
          <a:solidFill>
            <a:srgbClr val="92D050"/>
          </a:solidFill>
          <a:ln w="28575">
            <a:solidFill>
              <a:srgbClr val="217875"/>
            </a:solidFill>
            <a:prstDash val="sysDash"/>
          </a:ln>
        </p:spPr>
        <p:txBody>
          <a:bodyPr wrap="square">
            <a:spAutoFit/>
          </a:bodyPr>
          <a:lstStyle/>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từ</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khó</a:t>
            </a:r>
            <a:endParaRPr lang="en-US" sz="2800" b="1" dirty="0">
              <a:solidFill>
                <a:schemeClr val="tx1">
                  <a:lumMod val="95000"/>
                  <a:lumOff val="5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874923DD-2CD3-2D7E-2162-E433FE8F2CFE}"/>
              </a:ext>
            </a:extLst>
          </p:cNvPr>
          <p:cNvSpPr txBox="1"/>
          <p:nvPr/>
        </p:nvSpPr>
        <p:spPr>
          <a:xfrm>
            <a:off x="3720905" y="144631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vắt</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vẻo</a:t>
            </a:r>
            <a:endParaRPr lang="en-US" sz="2800" dirty="0">
              <a:solidFill>
                <a:schemeClr val="tx1">
                  <a:lumMod val="95000"/>
                  <a:lumOff val="5000"/>
                </a:schemeClr>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6974058" y="1450429"/>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chừng</a:t>
            </a:r>
            <a:endParaRPr lang="en-US" sz="2800" dirty="0">
              <a:solidFill>
                <a:schemeClr val="tx1">
                  <a:lumMod val="95000"/>
                  <a:lumOff val="5000"/>
                </a:schemeClr>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3720905"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rừng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vầu</a:t>
            </a:r>
            <a:endParaRPr lang="en-US" sz="2800" dirty="0">
              <a:solidFill>
                <a:schemeClr val="tx1">
                  <a:lumMod val="95000"/>
                  <a:lumOff val="5000"/>
                </a:schemeClr>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1D7AC33-63B4-1642-0256-750DD4363E26}"/>
              </a:ext>
            </a:extLst>
          </p:cNvPr>
          <p:cNvSpPr txBox="1"/>
          <p:nvPr/>
        </p:nvSpPr>
        <p:spPr>
          <a:xfrm>
            <a:off x="6974058"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lầy</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lội</a:t>
            </a:r>
            <a:endParaRPr lang="en-US" sz="2800" dirty="0">
              <a:solidFill>
                <a:schemeClr val="tx1">
                  <a:lumMod val="95000"/>
                  <a:lumOff val="5000"/>
                </a:schemeClr>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169BCCA-F6F1-CBEF-A160-CA8D549690B9}"/>
              </a:ext>
            </a:extLst>
          </p:cNvPr>
          <p:cNvSpPr txBox="1"/>
          <p:nvPr/>
        </p:nvSpPr>
        <p:spPr>
          <a:xfrm>
            <a:off x="3741245" y="3734438"/>
            <a:ext cx="249777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trơn</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trượt</a:t>
            </a:r>
            <a:endParaRPr lang="en-US" sz="2800" dirty="0">
              <a:solidFill>
                <a:schemeClr val="tx1">
                  <a:lumMod val="95000"/>
                  <a:lumOff val="5000"/>
                </a:schemeClr>
              </a:solidFill>
              <a:latin typeface="Nunito Black" pitchFamily="2" charset="0"/>
              <a:cs typeface="Baloo 2 SemiBold" pitchFamily="2" charset="0"/>
            </a:endParaRPr>
          </a:p>
        </p:txBody>
      </p:sp>
      <p:sp>
        <p:nvSpPr>
          <p:cNvPr id="13" name="TextBox 11">
            <a:extLst>
              <a:ext uri="{FF2B5EF4-FFF2-40B4-BE49-F238E27FC236}">
                <a16:creationId xmlns:a16="http://schemas.microsoft.com/office/drawing/2014/main" id="{C36CD9B8-86AF-EEFB-CBF7-1654A84F9912}"/>
              </a:ext>
            </a:extLst>
          </p:cNvPr>
          <p:cNvSpPr txBox="1"/>
          <p:nvPr/>
        </p:nvSpPr>
        <p:spPr>
          <a:xfrm>
            <a:off x="7010400" y="373443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buông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mình</a:t>
            </a:r>
            <a:endParaRPr lang="en-US" sz="2800" dirty="0">
              <a:solidFill>
                <a:schemeClr val="tx1">
                  <a:lumMod val="95000"/>
                  <a:lumOff val="5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21" presetClass="emph" presetSubtype="0" fill="hold" grpId="1" nodeType="withEffect">
                                  <p:stCondLst>
                                    <p:cond delay="0"/>
                                  </p:stCondLst>
                                  <p:childTnLst>
                                    <p:animClr clrSpc="hsl" dir="cw">
                                      <p:cBhvr override="childStyle">
                                        <p:cTn id="39" dur="500" fill="hold"/>
                                        <p:tgtEl>
                                          <p:spTgt spid="6"/>
                                        </p:tgtEl>
                                        <p:attrNameLst>
                                          <p:attrName>style.color</p:attrName>
                                        </p:attrNameLst>
                                      </p:cBhvr>
                                      <p:by>
                                        <p:hsl h="7200000" s="0" l="0"/>
                                      </p:by>
                                    </p:animClr>
                                    <p:animClr clrSpc="hsl" dir="cw">
                                      <p:cBhvr>
                                        <p:cTn id="40" dur="500" fill="hold"/>
                                        <p:tgtEl>
                                          <p:spTgt spid="6"/>
                                        </p:tgtEl>
                                        <p:attrNameLst>
                                          <p:attrName>fillcolor</p:attrName>
                                        </p:attrNameLst>
                                      </p:cBhvr>
                                      <p:by>
                                        <p:hsl h="7200000" s="0" l="0"/>
                                      </p:by>
                                    </p:animClr>
                                    <p:animClr clrSpc="hsl" dir="cw">
                                      <p:cBhvr>
                                        <p:cTn id="41" dur="500" fill="hold"/>
                                        <p:tgtEl>
                                          <p:spTgt spid="6"/>
                                        </p:tgtEl>
                                        <p:attrNameLst>
                                          <p:attrName>stroke.color</p:attrName>
                                        </p:attrNameLst>
                                      </p:cBhvr>
                                      <p:by>
                                        <p:hsl h="7200000" s="0" l="0"/>
                                      </p:by>
                                    </p:animClr>
                                    <p:set>
                                      <p:cBhvr>
                                        <p:cTn id="42" dur="500" fill="hold"/>
                                        <p:tgtEl>
                                          <p:spTgt spid="6"/>
                                        </p:tgtEl>
                                        <p:attrNameLst>
                                          <p:attrName>fill.type</p:attrName>
                                        </p:attrNameLst>
                                      </p:cBhvr>
                                      <p:to>
                                        <p:strVal val="solid"/>
                                      </p:to>
                                    </p:set>
                                  </p:childTnLst>
                                </p:cTn>
                              </p:par>
                              <p:par>
                                <p:cTn id="43" presetID="21" presetClass="emph" presetSubtype="0" fill="hold" grpId="1" nodeType="withEffect">
                                  <p:stCondLst>
                                    <p:cond delay="0"/>
                                  </p:stCondLst>
                                  <p:childTnLst>
                                    <p:animClr clrSpc="hsl" dir="cw">
                                      <p:cBhvr override="childStyle">
                                        <p:cTn id="44" dur="500" fill="hold"/>
                                        <p:tgtEl>
                                          <p:spTgt spid="7"/>
                                        </p:tgtEl>
                                        <p:attrNameLst>
                                          <p:attrName>style.color</p:attrName>
                                        </p:attrNameLst>
                                      </p:cBhvr>
                                      <p:by>
                                        <p:hsl h="7200000" s="0" l="0"/>
                                      </p:by>
                                    </p:animClr>
                                    <p:animClr clrSpc="hsl" dir="cw">
                                      <p:cBhvr>
                                        <p:cTn id="45" dur="500" fill="hold"/>
                                        <p:tgtEl>
                                          <p:spTgt spid="7"/>
                                        </p:tgtEl>
                                        <p:attrNameLst>
                                          <p:attrName>fillcolor</p:attrName>
                                        </p:attrNameLst>
                                      </p:cBhvr>
                                      <p:by>
                                        <p:hsl h="7200000" s="0" l="0"/>
                                      </p:by>
                                    </p:animClr>
                                    <p:animClr clrSpc="hsl" dir="cw">
                                      <p:cBhvr>
                                        <p:cTn id="46" dur="500" fill="hold"/>
                                        <p:tgtEl>
                                          <p:spTgt spid="7"/>
                                        </p:tgtEl>
                                        <p:attrNameLst>
                                          <p:attrName>stroke.color</p:attrName>
                                        </p:attrNameLst>
                                      </p:cBhvr>
                                      <p:by>
                                        <p:hsl h="7200000" s="0" l="0"/>
                                      </p:by>
                                    </p:animClr>
                                    <p:set>
                                      <p:cBhvr>
                                        <p:cTn id="47" dur="500" fill="hold"/>
                                        <p:tgtEl>
                                          <p:spTgt spid="7"/>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0"/>
                                        </p:tgtEl>
                                        <p:attrNameLst>
                                          <p:attrName>style.color</p:attrName>
                                        </p:attrNameLst>
                                      </p:cBhvr>
                                      <p:by>
                                        <p:hsl h="7200000" s="0" l="0"/>
                                      </p:by>
                                    </p:animClr>
                                    <p:animClr clrSpc="hsl" dir="cw">
                                      <p:cBhvr>
                                        <p:cTn id="50" dur="500" fill="hold"/>
                                        <p:tgtEl>
                                          <p:spTgt spid="10"/>
                                        </p:tgtEl>
                                        <p:attrNameLst>
                                          <p:attrName>fillcolor</p:attrName>
                                        </p:attrNameLst>
                                      </p:cBhvr>
                                      <p:by>
                                        <p:hsl h="7200000" s="0" l="0"/>
                                      </p:by>
                                    </p:animClr>
                                    <p:animClr clrSpc="hsl" dir="cw">
                                      <p:cBhvr>
                                        <p:cTn id="51" dur="500" fill="hold"/>
                                        <p:tgtEl>
                                          <p:spTgt spid="10"/>
                                        </p:tgtEl>
                                        <p:attrNameLst>
                                          <p:attrName>stroke.color</p:attrName>
                                        </p:attrNameLst>
                                      </p:cBhvr>
                                      <p:by>
                                        <p:hsl h="7200000" s="0" l="0"/>
                                      </p:by>
                                    </p:animClr>
                                    <p:set>
                                      <p:cBhvr>
                                        <p:cTn id="52" dur="500" fill="hold"/>
                                        <p:tgtEl>
                                          <p:spTgt spid="10"/>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1"/>
                                        </p:tgtEl>
                                        <p:attrNameLst>
                                          <p:attrName>style.color</p:attrName>
                                        </p:attrNameLst>
                                      </p:cBhvr>
                                      <p:by>
                                        <p:hsl h="7200000" s="0" l="0"/>
                                      </p:by>
                                    </p:animClr>
                                    <p:animClr clrSpc="hsl" dir="cw">
                                      <p:cBhvr>
                                        <p:cTn id="55" dur="500" fill="hold"/>
                                        <p:tgtEl>
                                          <p:spTgt spid="11"/>
                                        </p:tgtEl>
                                        <p:attrNameLst>
                                          <p:attrName>fillcolor</p:attrName>
                                        </p:attrNameLst>
                                      </p:cBhvr>
                                      <p:by>
                                        <p:hsl h="7200000" s="0" l="0"/>
                                      </p:by>
                                    </p:animClr>
                                    <p:animClr clrSpc="hsl" dir="cw">
                                      <p:cBhvr>
                                        <p:cTn id="56" dur="500" fill="hold"/>
                                        <p:tgtEl>
                                          <p:spTgt spid="11"/>
                                        </p:tgtEl>
                                        <p:attrNameLst>
                                          <p:attrName>stroke.color</p:attrName>
                                        </p:attrNameLst>
                                      </p:cBhvr>
                                      <p:by>
                                        <p:hsl h="7200000" s="0" l="0"/>
                                      </p:by>
                                    </p:animClr>
                                    <p:set>
                                      <p:cBhvr>
                                        <p:cTn id="57" dur="500" fill="hold"/>
                                        <p:tgtEl>
                                          <p:spTgt spid="11"/>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2"/>
                                        </p:tgtEl>
                                        <p:attrNameLst>
                                          <p:attrName>style.color</p:attrName>
                                        </p:attrNameLst>
                                      </p:cBhvr>
                                      <p:by>
                                        <p:hsl h="7200000" s="0" l="0"/>
                                      </p:by>
                                    </p:animClr>
                                    <p:animClr clrSpc="hsl" dir="cw">
                                      <p:cBhvr>
                                        <p:cTn id="60" dur="500" fill="hold"/>
                                        <p:tgtEl>
                                          <p:spTgt spid="12"/>
                                        </p:tgtEl>
                                        <p:attrNameLst>
                                          <p:attrName>fillcolor</p:attrName>
                                        </p:attrNameLst>
                                      </p:cBhvr>
                                      <p:by>
                                        <p:hsl h="7200000" s="0" l="0"/>
                                      </p:by>
                                    </p:animClr>
                                    <p:animClr clrSpc="hsl" dir="cw">
                                      <p:cBhvr>
                                        <p:cTn id="61" dur="500" fill="hold"/>
                                        <p:tgtEl>
                                          <p:spTgt spid="12"/>
                                        </p:tgtEl>
                                        <p:attrNameLst>
                                          <p:attrName>stroke.color</p:attrName>
                                        </p:attrNameLst>
                                      </p:cBhvr>
                                      <p:by>
                                        <p:hsl h="7200000" s="0" l="0"/>
                                      </p:by>
                                    </p:animClr>
                                    <p:set>
                                      <p:cBhvr>
                                        <p:cTn id="62" dur="500" fill="hold"/>
                                        <p:tgtEl>
                                          <p:spTgt spid="12"/>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13"/>
                                        </p:tgtEl>
                                        <p:attrNameLst>
                                          <p:attrName>style.color</p:attrName>
                                        </p:attrNameLst>
                                      </p:cBhvr>
                                      <p:by>
                                        <p:hsl h="7200000" s="0" l="0"/>
                                      </p:by>
                                    </p:animClr>
                                    <p:animClr clrSpc="hsl" dir="cw">
                                      <p:cBhvr>
                                        <p:cTn id="65" dur="500" fill="hold"/>
                                        <p:tgtEl>
                                          <p:spTgt spid="13"/>
                                        </p:tgtEl>
                                        <p:attrNameLst>
                                          <p:attrName>fillcolor</p:attrName>
                                        </p:attrNameLst>
                                      </p:cBhvr>
                                      <p:by>
                                        <p:hsl h="7200000" s="0" l="0"/>
                                      </p:by>
                                    </p:animClr>
                                    <p:animClr clrSpc="hsl" dir="cw">
                                      <p:cBhvr>
                                        <p:cTn id="66" dur="500" fill="hold"/>
                                        <p:tgtEl>
                                          <p:spTgt spid="13"/>
                                        </p:tgtEl>
                                        <p:attrNameLst>
                                          <p:attrName>stroke.color</p:attrName>
                                        </p:attrNameLst>
                                      </p:cBhvr>
                                      <p:by>
                                        <p:hsl h="7200000" s="0" l="0"/>
                                      </p:by>
                                    </p:animClr>
                                    <p:set>
                                      <p:cBhvr>
                                        <p:cTn id="6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8B5E15F2-4C53-7B7F-56E1-F18F1FCBB813}"/>
              </a:ext>
            </a:extLst>
          </p:cNvPr>
          <p:cNvPicPr>
            <a:picLocks noChangeAspect="1"/>
          </p:cNvPicPr>
          <p:nvPr/>
        </p:nvPicPr>
        <p:blipFill rotWithShape="1">
          <a:blip r:embed="rId2"/>
          <a:srcRect t="4717" b="21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id="{2D9E22BA-1147-6B37-2480-A90B3680939E}"/>
              </a:ext>
            </a:extLst>
          </p:cNvPr>
          <p:cNvSpPr txBox="1"/>
          <p:nvPr/>
        </p:nvSpPr>
        <p:spPr>
          <a:xfrm>
            <a:off x="239844" y="3752850"/>
            <a:ext cx="11469552" cy="2452687"/>
          </a:xfrm>
          <a:custGeom>
            <a:avLst/>
            <a:gdLst>
              <a:gd name="connsiteX0" fmla="*/ 0 w 11297587"/>
              <a:gd name="connsiteY0" fmla="*/ 0 h 2308324"/>
              <a:gd name="connsiteX1" fmla="*/ 325636 w 11297587"/>
              <a:gd name="connsiteY1" fmla="*/ 0 h 2308324"/>
              <a:gd name="connsiteX2" fmla="*/ 1216152 w 11297587"/>
              <a:gd name="connsiteY2" fmla="*/ 0 h 2308324"/>
              <a:gd name="connsiteX3" fmla="*/ 1541788 w 11297587"/>
              <a:gd name="connsiteY3" fmla="*/ 0 h 2308324"/>
              <a:gd name="connsiteX4" fmla="*/ 2432304 w 11297587"/>
              <a:gd name="connsiteY4" fmla="*/ 0 h 2308324"/>
              <a:gd name="connsiteX5" fmla="*/ 3209844 w 11297587"/>
              <a:gd name="connsiteY5" fmla="*/ 0 h 2308324"/>
              <a:gd name="connsiteX6" fmla="*/ 3648456 w 11297587"/>
              <a:gd name="connsiteY6" fmla="*/ 0 h 2308324"/>
              <a:gd name="connsiteX7" fmla="*/ 4087068 w 11297587"/>
              <a:gd name="connsiteY7" fmla="*/ 0 h 2308324"/>
              <a:gd name="connsiteX8" fmla="*/ 4977584 w 11297587"/>
              <a:gd name="connsiteY8" fmla="*/ 0 h 2308324"/>
              <a:gd name="connsiteX9" fmla="*/ 5642148 w 11297587"/>
              <a:gd name="connsiteY9" fmla="*/ 0 h 2308324"/>
              <a:gd name="connsiteX10" fmla="*/ 6306712 w 11297587"/>
              <a:gd name="connsiteY10" fmla="*/ 0 h 2308324"/>
              <a:gd name="connsiteX11" fmla="*/ 7084252 w 11297587"/>
              <a:gd name="connsiteY11" fmla="*/ 0 h 2308324"/>
              <a:gd name="connsiteX12" fmla="*/ 7861791 w 11297587"/>
              <a:gd name="connsiteY12" fmla="*/ 0 h 2308324"/>
              <a:gd name="connsiteX13" fmla="*/ 8187428 w 11297587"/>
              <a:gd name="connsiteY13" fmla="*/ 0 h 2308324"/>
              <a:gd name="connsiteX14" fmla="*/ 8851992 w 11297587"/>
              <a:gd name="connsiteY14" fmla="*/ 0 h 2308324"/>
              <a:gd name="connsiteX15" fmla="*/ 9629532 w 11297587"/>
              <a:gd name="connsiteY15" fmla="*/ 0 h 2308324"/>
              <a:gd name="connsiteX16" fmla="*/ 10181120 w 11297587"/>
              <a:gd name="connsiteY16" fmla="*/ 0 h 2308324"/>
              <a:gd name="connsiteX17" fmla="*/ 11297587 w 11297587"/>
              <a:gd name="connsiteY17" fmla="*/ 0 h 2308324"/>
              <a:gd name="connsiteX18" fmla="*/ 11297587 w 11297587"/>
              <a:gd name="connsiteY18" fmla="*/ 600164 h 2308324"/>
              <a:gd name="connsiteX19" fmla="*/ 11297587 w 11297587"/>
              <a:gd name="connsiteY19" fmla="*/ 1223412 h 2308324"/>
              <a:gd name="connsiteX20" fmla="*/ 11297587 w 11297587"/>
              <a:gd name="connsiteY20" fmla="*/ 1777409 h 2308324"/>
              <a:gd name="connsiteX21" fmla="*/ 11297587 w 11297587"/>
              <a:gd name="connsiteY21" fmla="*/ 2308324 h 2308324"/>
              <a:gd name="connsiteX22" fmla="*/ 10407071 w 11297587"/>
              <a:gd name="connsiteY22" fmla="*/ 2308324 h 2308324"/>
              <a:gd name="connsiteX23" fmla="*/ 10081435 w 11297587"/>
              <a:gd name="connsiteY23" fmla="*/ 2308324 h 2308324"/>
              <a:gd name="connsiteX24" fmla="*/ 9529847 w 11297587"/>
              <a:gd name="connsiteY24" fmla="*/ 2308324 h 2308324"/>
              <a:gd name="connsiteX25" fmla="*/ 9204211 w 11297587"/>
              <a:gd name="connsiteY25" fmla="*/ 2308324 h 2308324"/>
              <a:gd name="connsiteX26" fmla="*/ 8765598 w 11297587"/>
              <a:gd name="connsiteY26" fmla="*/ 2308324 h 2308324"/>
              <a:gd name="connsiteX27" fmla="*/ 8101034 w 11297587"/>
              <a:gd name="connsiteY27" fmla="*/ 2308324 h 2308324"/>
              <a:gd name="connsiteX28" fmla="*/ 7775398 w 11297587"/>
              <a:gd name="connsiteY28" fmla="*/ 2308324 h 2308324"/>
              <a:gd name="connsiteX29" fmla="*/ 7110834 w 11297587"/>
              <a:gd name="connsiteY29" fmla="*/ 2308324 h 2308324"/>
              <a:gd name="connsiteX30" fmla="*/ 6446270 w 11297587"/>
              <a:gd name="connsiteY30" fmla="*/ 2308324 h 2308324"/>
              <a:gd name="connsiteX31" fmla="*/ 6007658 w 11297587"/>
              <a:gd name="connsiteY31" fmla="*/ 2308324 h 2308324"/>
              <a:gd name="connsiteX32" fmla="*/ 5117142 w 11297587"/>
              <a:gd name="connsiteY32" fmla="*/ 2308324 h 2308324"/>
              <a:gd name="connsiteX33" fmla="*/ 4452578 w 11297587"/>
              <a:gd name="connsiteY33" fmla="*/ 2308324 h 2308324"/>
              <a:gd name="connsiteX34" fmla="*/ 4126942 w 11297587"/>
              <a:gd name="connsiteY34" fmla="*/ 2308324 h 2308324"/>
              <a:gd name="connsiteX35" fmla="*/ 3575354 w 11297587"/>
              <a:gd name="connsiteY35" fmla="*/ 2308324 h 2308324"/>
              <a:gd name="connsiteX36" fmla="*/ 3023766 w 11297587"/>
              <a:gd name="connsiteY36" fmla="*/ 2308324 h 2308324"/>
              <a:gd name="connsiteX37" fmla="*/ 2359202 w 11297587"/>
              <a:gd name="connsiteY37" fmla="*/ 2308324 h 2308324"/>
              <a:gd name="connsiteX38" fmla="*/ 2033566 w 11297587"/>
              <a:gd name="connsiteY38" fmla="*/ 2308324 h 2308324"/>
              <a:gd name="connsiteX39" fmla="*/ 1594953 w 11297587"/>
              <a:gd name="connsiteY39" fmla="*/ 2308324 h 2308324"/>
              <a:gd name="connsiteX40" fmla="*/ 817414 w 11297587"/>
              <a:gd name="connsiteY40" fmla="*/ 2308324 h 2308324"/>
              <a:gd name="connsiteX41" fmla="*/ 0 w 11297587"/>
              <a:gd name="connsiteY41" fmla="*/ 2308324 h 2308324"/>
              <a:gd name="connsiteX42" fmla="*/ 0 w 11297587"/>
              <a:gd name="connsiteY42" fmla="*/ 1777409 h 2308324"/>
              <a:gd name="connsiteX43" fmla="*/ 0 w 11297587"/>
              <a:gd name="connsiteY43" fmla="*/ 1223412 h 2308324"/>
              <a:gd name="connsiteX44" fmla="*/ 0 w 11297587"/>
              <a:gd name="connsiteY44" fmla="*/ 669414 h 2308324"/>
              <a:gd name="connsiteX45" fmla="*/ 0 w 11297587"/>
              <a:gd name="connsiteY4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97587" h="2308324" extrusionOk="0">
                <a:moveTo>
                  <a:pt x="0" y="0"/>
                </a:moveTo>
                <a:cubicBezTo>
                  <a:pt x="96368" y="13560"/>
                  <a:pt x="233793" y="-6295"/>
                  <a:pt x="325636" y="0"/>
                </a:cubicBezTo>
                <a:cubicBezTo>
                  <a:pt x="417479" y="6295"/>
                  <a:pt x="857694" y="33974"/>
                  <a:pt x="1216152" y="0"/>
                </a:cubicBezTo>
                <a:cubicBezTo>
                  <a:pt x="1574610" y="-33974"/>
                  <a:pt x="1469952" y="10510"/>
                  <a:pt x="1541788" y="0"/>
                </a:cubicBezTo>
                <a:cubicBezTo>
                  <a:pt x="1613624" y="-10510"/>
                  <a:pt x="2047162" y="-12990"/>
                  <a:pt x="2432304" y="0"/>
                </a:cubicBezTo>
                <a:cubicBezTo>
                  <a:pt x="2817446" y="12990"/>
                  <a:pt x="2860142" y="-30938"/>
                  <a:pt x="3209844" y="0"/>
                </a:cubicBezTo>
                <a:cubicBezTo>
                  <a:pt x="3559546" y="30938"/>
                  <a:pt x="3521715" y="17382"/>
                  <a:pt x="3648456" y="0"/>
                </a:cubicBezTo>
                <a:cubicBezTo>
                  <a:pt x="3775197" y="-17382"/>
                  <a:pt x="3949307" y="19626"/>
                  <a:pt x="4087068" y="0"/>
                </a:cubicBezTo>
                <a:cubicBezTo>
                  <a:pt x="4224829" y="-19626"/>
                  <a:pt x="4752063" y="8734"/>
                  <a:pt x="4977584" y="0"/>
                </a:cubicBezTo>
                <a:cubicBezTo>
                  <a:pt x="5203105" y="-8734"/>
                  <a:pt x="5485452" y="-16789"/>
                  <a:pt x="5642148" y="0"/>
                </a:cubicBezTo>
                <a:cubicBezTo>
                  <a:pt x="5798844" y="16789"/>
                  <a:pt x="6162573" y="25205"/>
                  <a:pt x="6306712" y="0"/>
                </a:cubicBezTo>
                <a:cubicBezTo>
                  <a:pt x="6450851" y="-25205"/>
                  <a:pt x="6925849" y="-27714"/>
                  <a:pt x="7084252" y="0"/>
                </a:cubicBezTo>
                <a:cubicBezTo>
                  <a:pt x="7242655" y="27714"/>
                  <a:pt x="7620844" y="30885"/>
                  <a:pt x="7861791" y="0"/>
                </a:cubicBezTo>
                <a:cubicBezTo>
                  <a:pt x="8102738" y="-30885"/>
                  <a:pt x="8073221" y="-5628"/>
                  <a:pt x="8187428" y="0"/>
                </a:cubicBezTo>
                <a:cubicBezTo>
                  <a:pt x="8301635" y="5628"/>
                  <a:pt x="8554543" y="23843"/>
                  <a:pt x="8851992" y="0"/>
                </a:cubicBezTo>
                <a:cubicBezTo>
                  <a:pt x="9149441" y="-23843"/>
                  <a:pt x="9258085" y="35870"/>
                  <a:pt x="9629532" y="0"/>
                </a:cubicBezTo>
                <a:cubicBezTo>
                  <a:pt x="10000979" y="-35870"/>
                  <a:pt x="10063597" y="-7897"/>
                  <a:pt x="10181120" y="0"/>
                </a:cubicBezTo>
                <a:cubicBezTo>
                  <a:pt x="10298643" y="7897"/>
                  <a:pt x="11018174" y="-34779"/>
                  <a:pt x="11297587" y="0"/>
                </a:cubicBezTo>
                <a:cubicBezTo>
                  <a:pt x="11302411" y="222565"/>
                  <a:pt x="11290286" y="470179"/>
                  <a:pt x="11297587" y="600164"/>
                </a:cubicBezTo>
                <a:cubicBezTo>
                  <a:pt x="11304888" y="730149"/>
                  <a:pt x="11304267" y="1071980"/>
                  <a:pt x="11297587" y="1223412"/>
                </a:cubicBezTo>
                <a:cubicBezTo>
                  <a:pt x="11290907" y="1374844"/>
                  <a:pt x="11312938" y="1569841"/>
                  <a:pt x="11297587" y="1777409"/>
                </a:cubicBezTo>
                <a:cubicBezTo>
                  <a:pt x="11282236" y="1984977"/>
                  <a:pt x="11272066" y="2163411"/>
                  <a:pt x="11297587" y="2308324"/>
                </a:cubicBezTo>
                <a:cubicBezTo>
                  <a:pt x="11038908" y="2303061"/>
                  <a:pt x="10830824" y="2293447"/>
                  <a:pt x="10407071" y="2308324"/>
                </a:cubicBezTo>
                <a:cubicBezTo>
                  <a:pt x="9983318" y="2323201"/>
                  <a:pt x="10230012" y="2293695"/>
                  <a:pt x="10081435" y="2308324"/>
                </a:cubicBezTo>
                <a:cubicBezTo>
                  <a:pt x="9932858" y="2322953"/>
                  <a:pt x="9655793" y="2283249"/>
                  <a:pt x="9529847" y="2308324"/>
                </a:cubicBezTo>
                <a:cubicBezTo>
                  <a:pt x="9403901" y="2333399"/>
                  <a:pt x="9289972" y="2319386"/>
                  <a:pt x="9204211" y="2308324"/>
                </a:cubicBezTo>
                <a:cubicBezTo>
                  <a:pt x="9118450" y="2297262"/>
                  <a:pt x="8856146" y="2301331"/>
                  <a:pt x="8765598" y="2308324"/>
                </a:cubicBezTo>
                <a:cubicBezTo>
                  <a:pt x="8675050" y="2315317"/>
                  <a:pt x="8368147" y="2297638"/>
                  <a:pt x="8101034" y="2308324"/>
                </a:cubicBezTo>
                <a:cubicBezTo>
                  <a:pt x="7833921" y="2319010"/>
                  <a:pt x="7923895" y="2318014"/>
                  <a:pt x="7775398" y="2308324"/>
                </a:cubicBezTo>
                <a:cubicBezTo>
                  <a:pt x="7626901" y="2298634"/>
                  <a:pt x="7326543" y="2294003"/>
                  <a:pt x="7110834" y="2308324"/>
                </a:cubicBezTo>
                <a:cubicBezTo>
                  <a:pt x="6895125" y="2322645"/>
                  <a:pt x="6754409" y="2296781"/>
                  <a:pt x="6446270" y="2308324"/>
                </a:cubicBezTo>
                <a:cubicBezTo>
                  <a:pt x="6138131" y="2319867"/>
                  <a:pt x="6103601" y="2310649"/>
                  <a:pt x="6007658" y="2308324"/>
                </a:cubicBezTo>
                <a:cubicBezTo>
                  <a:pt x="5911715" y="2305999"/>
                  <a:pt x="5414640" y="2335195"/>
                  <a:pt x="5117142" y="2308324"/>
                </a:cubicBezTo>
                <a:cubicBezTo>
                  <a:pt x="4819644" y="2281453"/>
                  <a:pt x="4784165" y="2286654"/>
                  <a:pt x="4452578" y="2308324"/>
                </a:cubicBezTo>
                <a:cubicBezTo>
                  <a:pt x="4120991" y="2329994"/>
                  <a:pt x="4218219" y="2320045"/>
                  <a:pt x="4126942" y="2308324"/>
                </a:cubicBezTo>
                <a:cubicBezTo>
                  <a:pt x="4035665" y="2296603"/>
                  <a:pt x="3748411" y="2326572"/>
                  <a:pt x="3575354" y="2308324"/>
                </a:cubicBezTo>
                <a:cubicBezTo>
                  <a:pt x="3402297" y="2290076"/>
                  <a:pt x="3222673" y="2314336"/>
                  <a:pt x="3023766" y="2308324"/>
                </a:cubicBezTo>
                <a:cubicBezTo>
                  <a:pt x="2824859" y="2302312"/>
                  <a:pt x="2541645" y="2304325"/>
                  <a:pt x="2359202" y="2308324"/>
                </a:cubicBezTo>
                <a:cubicBezTo>
                  <a:pt x="2176759" y="2312323"/>
                  <a:pt x="2172865" y="2302886"/>
                  <a:pt x="2033566" y="2308324"/>
                </a:cubicBezTo>
                <a:cubicBezTo>
                  <a:pt x="1894267" y="2313762"/>
                  <a:pt x="1740927" y="2292361"/>
                  <a:pt x="1594953" y="2308324"/>
                </a:cubicBezTo>
                <a:cubicBezTo>
                  <a:pt x="1448979" y="2324287"/>
                  <a:pt x="986228" y="2342997"/>
                  <a:pt x="817414" y="2308324"/>
                </a:cubicBezTo>
                <a:cubicBezTo>
                  <a:pt x="648600" y="2273651"/>
                  <a:pt x="226890" y="2343930"/>
                  <a:pt x="0" y="2308324"/>
                </a:cubicBezTo>
                <a:cubicBezTo>
                  <a:pt x="15885" y="2088656"/>
                  <a:pt x="19462" y="1889489"/>
                  <a:pt x="0" y="1777409"/>
                </a:cubicBezTo>
                <a:cubicBezTo>
                  <a:pt x="-19462" y="1665329"/>
                  <a:pt x="-16354" y="1358964"/>
                  <a:pt x="0" y="1223412"/>
                </a:cubicBezTo>
                <a:cubicBezTo>
                  <a:pt x="16354" y="1087860"/>
                  <a:pt x="22189" y="812992"/>
                  <a:pt x="0" y="669414"/>
                </a:cubicBezTo>
                <a:cubicBezTo>
                  <a:pt x="-22189" y="525836"/>
                  <a:pt x="11222" y="232603"/>
                  <a:pt x="0" y="0"/>
                </a:cubicBezTo>
                <a:close/>
              </a:path>
            </a:pathLst>
          </a:custGeom>
        </p:spPr>
        <p:txBody>
          <a:bodyPr vert="horz" lIns="91440" tIns="45720" rIns="91440" bIns="45720" rtlCol="0" anchor="ctr">
            <a:normAutofit/>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Để khỏi ngã,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tôi thường tháo phăng đôi dép nhựa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và bước đi bằng cách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bấm mười đầu ngón chân xuống mặt đường.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1411972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TotalTime>
  <Words>2718</Words>
  <Application>Microsoft Office PowerPoint</Application>
  <PresentationFormat>Widescreen</PresentationFormat>
  <Paragraphs>226</Paragraphs>
  <Slides>52</Slides>
  <Notes>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52</vt:i4>
      </vt:variant>
    </vt:vector>
  </HeadingPairs>
  <TitlesOfParts>
    <vt:vector size="67" baseType="lpstr">
      <vt:lpstr>HP001 5 hàng</vt:lpstr>
      <vt:lpstr>HP001 4 hàng</vt:lpstr>
      <vt:lpstr>Arial</vt:lpstr>
      <vt:lpstr>Calibri</vt:lpstr>
      <vt:lpstr>Sigmar One</vt:lpstr>
      <vt:lpstr>HP001 5 hàng 1 ô ly</vt:lpstr>
      <vt:lpstr>Nunito Black</vt:lpstr>
      <vt:lpstr>Tahoma</vt:lpstr>
      <vt:lpstr>Microsoft YaHei</vt:lpstr>
      <vt:lpstr>#9Slide03 AmpleSoft Bold</vt:lpstr>
      <vt:lpstr>OpenSans</vt:lpstr>
      <vt:lpstr>Times New Roman</vt:lpstr>
      <vt:lpstr>Baloo 2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2 đạng</cp:lastModifiedBy>
  <cp:revision>22</cp:revision>
  <dcterms:created xsi:type="dcterms:W3CDTF">2006-08-16T00:00:00Z</dcterms:created>
  <dcterms:modified xsi:type="dcterms:W3CDTF">2024-10-20T05:43:23Z</dcterms:modified>
  <dc:identifier>DAFDiO2oNAs</dc:identifier>
</cp:coreProperties>
</file>