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  <p:sldMasterId id="2147483667" r:id="rId3"/>
  </p:sldMasterIdLst>
  <p:notesMasterIdLst>
    <p:notesMasterId r:id="rId13"/>
  </p:notesMasterIdLst>
  <p:sldIdLst>
    <p:sldId id="298" r:id="rId4"/>
    <p:sldId id="297" r:id="rId5"/>
    <p:sldId id="289" r:id="rId6"/>
    <p:sldId id="265" r:id="rId7"/>
    <p:sldId id="268" r:id="rId8"/>
    <p:sldId id="271" r:id="rId9"/>
    <p:sldId id="283" r:id="rId10"/>
    <p:sldId id="291" r:id="rId11"/>
    <p:sldId id="2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F0C92-C719-4D78-9099-5521050AAD61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A6E6A-2F41-4B63-8E8B-C79130800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20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0"/>
            <a:ext cx="12382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89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1C35E-8C60-44E4-9051-5E4E3EF9DF62}" type="datetimeFigureOut">
              <a:rPr kumimoji="0" lang="en-US" sz="14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US" sz="14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867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16BEC-4DCC-4D57-8C32-FBE0FAB826E3}" type="slidenum">
              <a:rPr kumimoji="0" lang="en-US" altLang="en-US" sz="1423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67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23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34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9AB464-2129-4440-8393-E19806187D5D}" type="datetimeFigureOut">
              <a:rPr kumimoji="0" lang="en-US" sz="14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US" sz="14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867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3E7A5C-8C2B-4E3B-B678-559515064CE9}" type="slidenum">
              <a:rPr kumimoji="0" lang="en-US" altLang="en-US" sz="1423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67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23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117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874A0-6172-44E3-8D46-30F15B4D4465}" type="datetimeFigureOut">
              <a:rPr kumimoji="0" lang="en-US" sz="14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US" sz="14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867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59E1A3-5DE9-428C-9020-566DFEFEA888}" type="slidenum">
              <a:rPr kumimoji="0" lang="en-US" altLang="en-US" sz="1423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67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23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46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91E25-A992-4569-AFBB-94E562C21FA6}" type="datetimeFigureOut">
              <a:rPr kumimoji="0" lang="en-US" sz="14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US" sz="14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867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0FB839-A87D-4686-B1E0-C59A77453704}" type="slidenum">
              <a:rPr kumimoji="0" lang="en-US" altLang="en-US" sz="1423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67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23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304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14A8A-5CD7-485B-B0F7-96469B114A38}" type="datetimeFigureOut">
              <a:rPr kumimoji="0" lang="en-US" sz="14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US" sz="14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867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696C86-A837-4DC4-8622-5D6CFF77A08A}" type="slidenum">
              <a:rPr kumimoji="0" lang="en-US" altLang="en-US" sz="1423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67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23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275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63A61-ABFA-4D79-86D3-34538D640119}" type="datetimeFigureOut">
              <a:rPr kumimoji="0" lang="en-US" sz="14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US" sz="14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867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2F30C4-8C37-4DC0-BBEB-62F96EC3B3AE}" type="slidenum">
              <a:rPr kumimoji="0" lang="en-US" altLang="en-US" sz="1423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67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23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995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86280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83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06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356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0" y="0"/>
            <a:ext cx="12382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637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881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011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591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138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282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536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847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534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135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9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0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07B08B-3562-426C-9133-F1D3284FAA7F}" type="datetimeFigureOut">
              <a:rPr lang="vi-VN" smtClean="0"/>
              <a:pPr/>
              <a:t>20/10/2024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32CE9-6BF6-4D3C-A812-C554CF217451}" type="datetimeFigureOut">
              <a:rPr kumimoji="0" lang="en-US" sz="14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US" sz="14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867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56A241-9A92-4158-99DC-179543FDF768}" type="slidenum">
              <a:rPr kumimoji="0" lang="en-US" altLang="en-US" sz="1423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67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23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134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873C8-B5E8-4379-A7A9-5666DBC68F8E}" type="datetimeFigureOut">
              <a:rPr kumimoji="0" lang="en-US" sz="14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US" sz="14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867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DE1536-613C-47D2-BA44-EBFCE464BB74}" type="slidenum">
              <a:rPr kumimoji="0" lang="en-US" altLang="en-US" sz="1423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67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23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68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68A6B-09E5-43E4-BF45-7C4BF6A75635}" type="datetimeFigureOut">
              <a:rPr kumimoji="0" lang="en-US" sz="14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US" sz="14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867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D25CD-A92E-4661-8BD0-90C152E6D5EF}" type="slidenum">
              <a:rPr kumimoji="0" lang="en-US" altLang="en-US" sz="1423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67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23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78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05214-709E-44EF-966D-FFD2CFAF0A59}" type="datetimeFigureOut">
              <a:rPr kumimoji="0" lang="en-US" sz="14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US" sz="14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867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45E6E-C600-4993-8505-792425E9BFFF}" type="slidenum">
              <a:rPr kumimoji="0" lang="en-US" altLang="en-US" sz="1423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67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23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2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E309F-C2A6-478A-A170-C32666C08967}" type="datetimeFigureOut">
              <a:rPr kumimoji="0" lang="en-US" sz="14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US" sz="14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867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5B3FEC-9FD9-4E95-8A8F-0E0C520AC565}" type="slidenum">
              <a:rPr kumimoji="0" lang="en-US" altLang="en-US" sz="1423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67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23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52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4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10017" y="275035"/>
            <a:ext cx="109719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017" y="1600200"/>
            <a:ext cx="10971967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016" y="6356748"/>
            <a:ext cx="2844364" cy="364331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087940" eaLnBrk="1" fontAlgn="auto" hangingPunct="1">
              <a:spcBef>
                <a:spcPts val="0"/>
              </a:spcBef>
              <a:spcAft>
                <a:spcPts val="0"/>
              </a:spcAft>
              <a:defRPr sz="14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97390-C525-48F5-A1A9-C9B6F9FB8D3C}" type="datetimeFigureOut">
              <a:rPr kumimoji="0" lang="en-US" sz="14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US" sz="14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472" y="6356748"/>
            <a:ext cx="3861057" cy="364331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087940" eaLnBrk="1" fontAlgn="auto" hangingPunct="1">
              <a:spcBef>
                <a:spcPts val="0"/>
              </a:spcBef>
              <a:spcAft>
                <a:spcPts val="0"/>
              </a:spcAft>
              <a:defRPr sz="14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20" y="6356748"/>
            <a:ext cx="2844364" cy="364331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23">
                <a:solidFill>
                  <a:srgbClr val="898989"/>
                </a:solidFill>
              </a:defRPr>
            </a:lvl1pPr>
          </a:lstStyle>
          <a:p>
            <a:pPr marL="0" marR="0" lvl="0" indent="0" algn="r" defTabSz="10867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D41F2-8710-4B77-82E7-7D6043045DE4}" type="slidenum">
              <a:rPr kumimoji="0" lang="en-US" altLang="en-US" sz="1423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67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23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85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ctr" defTabSz="1086780" rtl="0" eaLnBrk="0" fontAlgn="base" hangingPunct="0">
        <a:spcBef>
          <a:spcPct val="0"/>
        </a:spcBef>
        <a:spcAft>
          <a:spcPct val="0"/>
        </a:spcAft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2pPr>
      <a:lvl3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3pPr>
      <a:lvl4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4pPr>
      <a:lvl5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5pPr>
      <a:lvl6pPr marL="342443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6pPr>
      <a:lvl7pPr marL="684886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7pPr>
      <a:lvl8pPr marL="1027328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8pPr>
      <a:lvl9pPr marL="1369771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07840" indent="-407840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455" indent="-338876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070" indent="-271101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649" indent="-271101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039" indent="-271101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5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7144205" y="1431286"/>
            <a:ext cx="3642261" cy="15220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10867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9" b="1" i="0" u="none" strike="noStrike" kern="10" cap="none" spc="0" normalizeH="0" baseline="0" noProof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</a:t>
            </a:r>
          </a:p>
          <a:p>
            <a:pPr marL="0" marR="0" lvl="0" indent="0" algn="ctr" defTabSz="10867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9" b="1" i="0" u="none" strike="noStrike" kern="10" cap="none" spc="0" normalizeH="0" baseline="0" noProof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3</a:t>
            </a:r>
          </a:p>
        </p:txBody>
      </p:sp>
      <p:grpSp>
        <p:nvGrpSpPr>
          <p:cNvPr id="3076" name="Group 18"/>
          <p:cNvGrpSpPr>
            <a:grpSpLocks/>
          </p:cNvGrpSpPr>
          <p:nvPr/>
        </p:nvGrpSpPr>
        <p:grpSpPr bwMode="auto">
          <a:xfrm>
            <a:off x="1822319" y="722121"/>
            <a:ext cx="3581616" cy="1996525"/>
            <a:chOff x="5225" y="9335"/>
            <a:chExt cx="2520" cy="1750"/>
          </a:xfrm>
        </p:grpSpPr>
        <p:sp>
          <p:nvSpPr>
            <p:cNvPr id="3081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489" tIns="34245" rIns="68489" bIns="34245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10867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3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pic>
          <p:nvPicPr>
            <p:cNvPr id="3082" name="Picture 26" descr="cosmo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25" descr="BOOK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4" descr="BOOK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23" descr="QUILLP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89" tIns="34245" rIns="68489" bIns="34245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10867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74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altLang="en-US" sz="56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8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89" tIns="34245" rIns="68489" bIns="34245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10867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56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ctr" defTabSz="10867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72" b="1" i="0" u="none" strike="noStrike" kern="1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308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89" tIns="34245" rIns="68489" bIns="34245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10867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56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078" name="Picture 4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970" y="4713245"/>
            <a:ext cx="2553031" cy="20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8"/>
            <a:ext cx="970318" cy="247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746" y="4348"/>
            <a:ext cx="1293758" cy="247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" y="3934019"/>
            <a:ext cx="2192986" cy="292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WordArt 3"/>
          <p:cNvSpPr>
            <a:spLocks noChangeArrowheads="1" noChangeShapeType="1" noTextEdit="1"/>
          </p:cNvSpPr>
          <p:nvPr/>
        </p:nvSpPr>
        <p:spPr bwMode="auto">
          <a:xfrm>
            <a:off x="2972276" y="3131431"/>
            <a:ext cx="7652697" cy="1555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NHỚ - VIẾT: 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 HỌC VUI SAO.</a:t>
            </a:r>
          </a:p>
        </p:txBody>
      </p:sp>
    </p:spTree>
    <p:extLst>
      <p:ext uri="{BB962C8B-B14F-4D97-AF65-F5344CB8AC3E}">
        <p14:creationId xmlns:p14="http://schemas.microsoft.com/office/powerpoint/2010/main" val="35823328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">
            <a:extLst>
              <a:ext uri="{FF2B5EF4-FFF2-40B4-BE49-F238E27FC236}">
                <a16:creationId xmlns:a16="http://schemas.microsoft.com/office/drawing/2014/main" id="{7237FF8D-B79B-47D2-A548-546139F32C5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A09BE19-B098-4D0F-B4B2-E4014EB8E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5812F3-190A-49E8-853C-A1177C18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0A658DF-C2F2-4ABE-AF8E-831180981C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1897348" y="1614114"/>
            <a:ext cx="949795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023109-42B0-4B90-AA66-3E31648E16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/>
        </p:blipFill>
        <p:spPr>
          <a:xfrm rot="1554160">
            <a:off x="9731201" y="1170292"/>
            <a:ext cx="1967848" cy="1623044"/>
          </a:xfrm>
          <a:prstGeom prst="flowChartManualInpu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525919" y="971594"/>
            <a:ext cx="3700940" cy="2992022"/>
          </a:xfrm>
          <a:prstGeom prst="flowChartManualInpu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21226E-6C08-4DD1-8053-28F9AA0BD7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 rot="807329">
            <a:off x="486759" y="4980579"/>
            <a:ext cx="1569440" cy="14964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32D329-97FB-429F-895F-0A593083B5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1423509" y="907694"/>
            <a:ext cx="1265383" cy="1206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DDAE758-37D9-4FEF-B36F-39EE9F2F87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8958064" y="5136348"/>
            <a:ext cx="1871758" cy="17846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42DA3FA-4E74-435E-8637-C2987AB75A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392959">
            <a:off x="5418298" y="403547"/>
            <a:ext cx="1082927" cy="13122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41D2DBE-BAFF-44CD-884D-FC6CB563EB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19995136">
            <a:off x="5213127" y="4702308"/>
            <a:ext cx="2320775" cy="18409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B94BAB-37D4-46E0-B31D-6CF9E29F80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147" y="1464854"/>
            <a:ext cx="6876884" cy="25666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7FF6081-A139-4DDA-9C10-3B60A52FFB7C}"/>
              </a:ext>
            </a:extLst>
          </p:cNvPr>
          <p:cNvSpPr txBox="1"/>
          <p:nvPr/>
        </p:nvSpPr>
        <p:spPr>
          <a:xfrm>
            <a:off x="-19773" y="2149"/>
            <a:ext cx="12211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124" y="609593"/>
            <a:ext cx="12146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3176" y="3566160"/>
            <a:ext cx="585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4950" y="4585063"/>
            <a:ext cx="6740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 tr.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4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47" y="531216"/>
            <a:ext cx="12146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1890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994D4-078E-4005-8770-E22072035780}"/>
              </a:ext>
            </a:extLst>
          </p:cNvPr>
          <p:cNvSpPr txBox="1"/>
          <p:nvPr/>
        </p:nvSpPr>
        <p:spPr>
          <a:xfrm>
            <a:off x="809897" y="1572631"/>
            <a:ext cx="48839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nay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HP001" panose="020B0603050302020204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minh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xôn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xao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HP001" panose="020B0603050302020204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lành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làn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gió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mát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HP001" panose="020B0603050302020204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Mơn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man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má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đào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  <a:ea typeface="HP001" panose="020B0603050302020204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Lật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mới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HP001" panose="020B0603050302020204" pitchFamily="34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Chao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thơm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tho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HP001" panose="020B0603050302020204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nương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lúa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HP001" panose="020B0603050302020204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Dập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dờn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cò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13371-06AC-4EED-8A01-EBE92FAC1BF5}"/>
              </a:ext>
            </a:extLst>
          </p:cNvPr>
          <p:cNvSpPr txBox="1"/>
          <p:nvPr/>
        </p:nvSpPr>
        <p:spPr>
          <a:xfrm>
            <a:off x="6025146" y="1768087"/>
            <a:ext cx="42683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cổ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tích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HP001" panose="020B0603050302020204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hay</a:t>
            </a: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múa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hát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HP001" panose="020B0603050302020204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khéo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Hộp Văn bản 9">
            <a:extLst>
              <a:ext uri="{FF2B5EF4-FFF2-40B4-BE49-F238E27FC236}">
                <a16:creationId xmlns:a16="http://schemas.microsoft.com/office/drawing/2014/main" id="{DDE6C9BD-176B-4AB8-B303-1A3A01BCE3B7}"/>
              </a:ext>
            </a:extLst>
          </p:cNvPr>
          <p:cNvSpPr txBox="1"/>
          <p:nvPr/>
        </p:nvSpPr>
        <p:spPr>
          <a:xfrm>
            <a:off x="0" y="5544883"/>
            <a:ext cx="965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Hộp Văn bản 10">
            <a:extLst>
              <a:ext uri="{FF2B5EF4-FFF2-40B4-BE49-F238E27FC236}">
                <a16:creationId xmlns:a16="http://schemas.microsoft.com/office/drawing/2014/main" id="{32C22C91-C2DA-4E6D-A683-13A5F06AE205}"/>
              </a:ext>
            </a:extLst>
          </p:cNvPr>
          <p:cNvSpPr txBox="1"/>
          <p:nvPr/>
        </p:nvSpPr>
        <p:spPr>
          <a:xfrm>
            <a:off x="0" y="6058182"/>
            <a:ext cx="864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2239" y="3984171"/>
            <a:ext cx="4859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6640" y="4545875"/>
            <a:ext cx="478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Nắng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làn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dập,khéo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,…  </a:t>
            </a:r>
          </a:p>
        </p:txBody>
      </p:sp>
    </p:spTree>
    <p:extLst>
      <p:ext uri="{BB962C8B-B14F-4D97-AF65-F5344CB8AC3E}">
        <p14:creationId xmlns:p14="http://schemas.microsoft.com/office/powerpoint/2010/main" val="368419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 descr="Horizontal brick">
            <a:extLst>
              <a:ext uri="{FF2B5EF4-FFF2-40B4-BE49-F238E27FC236}">
                <a16:creationId xmlns:a16="http://schemas.microsoft.com/office/drawing/2014/main" id="{126F4730-2B56-4434-BA1A-07C5ABFEB9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0562" y="679269"/>
            <a:ext cx="6355131" cy="27360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kern="1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kern="1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Student Writing (#4) | Free SVG">
            <a:extLst>
              <a:ext uri="{FF2B5EF4-FFF2-40B4-BE49-F238E27FC236}">
                <a16:creationId xmlns:a16="http://schemas.microsoft.com/office/drawing/2014/main" id="{F6A3328C-26B9-455D-9AA1-BF62CD076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3474721"/>
            <a:ext cx="4284617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id="{14C62883-4FF4-4C5E-9C5B-93C70016B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445" y="524514"/>
            <a:ext cx="2372986" cy="3929920"/>
          </a:xfrm>
          <a:prstGeom prst="rect">
            <a:avLst/>
          </a:prstGeom>
        </p:spPr>
      </p:pic>
      <p:pic>
        <p:nvPicPr>
          <p:cNvPr id="7" name="图片 32">
            <a:extLst>
              <a:ext uri="{FF2B5EF4-FFF2-40B4-BE49-F238E27FC236}">
                <a16:creationId xmlns:a16="http://schemas.microsoft.com/office/drawing/2014/main" id="{4B36236A-B204-4510-BA2A-BEF91CA69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6149" y="396316"/>
            <a:ext cx="2185850" cy="437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20264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C2467543-E4FC-4863-95FD-5450B5B04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32">
            <a:extLst>
              <a:ext uri="{FF2B5EF4-FFF2-40B4-BE49-F238E27FC236}">
                <a16:creationId xmlns:a16="http://schemas.microsoft.com/office/drawing/2014/main" id="{F5C51950-1476-45B6-9CE2-A00955CB2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403" y="1270690"/>
            <a:ext cx="1390224" cy="2262059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BA040E4C-0277-4BC0-A917-AF2D52732BD0}"/>
              </a:ext>
            </a:extLst>
          </p:cNvPr>
          <p:cNvSpPr txBox="1"/>
          <p:nvPr/>
        </p:nvSpPr>
        <p:spPr>
          <a:xfrm>
            <a:off x="1475631" y="412160"/>
            <a:ext cx="9539248" cy="171622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800" b="1" i="1" dirty="0" err="1">
                <a:solidFill>
                  <a:srgbClr val="FF0000"/>
                </a:solidFill>
                <a:latin typeface="HP-087" panose="020B0803050302020204" pitchFamily="34" charset="0"/>
                <a:cs typeface="Times New Roman" panose="02020603050405020304" pitchFamily="18" charset="0"/>
              </a:rPr>
              <a:t>Soát</a:t>
            </a:r>
            <a:r>
              <a:rPr lang="en-US" sz="6800" b="1" i="1" dirty="0">
                <a:solidFill>
                  <a:srgbClr val="FF0000"/>
                </a:solidFill>
                <a:latin typeface="HP-087" panose="020B08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6800" b="1" i="1" dirty="0" err="1">
                <a:solidFill>
                  <a:srgbClr val="FF0000"/>
                </a:solidFill>
                <a:latin typeface="HP-087" panose="020B0803050302020204" pitchFamily="34" charset="0"/>
                <a:cs typeface="Times New Roman" panose="02020603050405020304" pitchFamily="18" charset="0"/>
              </a:rPr>
              <a:t>lỗi</a:t>
            </a:r>
            <a:endParaRPr lang="en-US" sz="6800" b="1" i="1" dirty="0">
              <a:solidFill>
                <a:srgbClr val="FF0000"/>
              </a:solidFill>
              <a:latin typeface="HP-087" panose="020B08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图片 32">
            <a:extLst>
              <a:ext uri="{FF2B5EF4-FFF2-40B4-BE49-F238E27FC236}">
                <a16:creationId xmlns:a16="http://schemas.microsoft.com/office/drawing/2014/main" id="{1BE69B01-E79D-494D-8822-D20534582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7926" y="1177422"/>
            <a:ext cx="1390224" cy="2262059"/>
          </a:xfrm>
          <a:prstGeom prst="rect">
            <a:avLst/>
          </a:prstGeom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id="{182A8C0F-365A-47F2-B21D-7123B883E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874" y="287387"/>
            <a:ext cx="1390224" cy="2262059"/>
          </a:xfrm>
          <a:prstGeom prst="rect">
            <a:avLst/>
          </a:prstGeom>
        </p:spPr>
      </p:pic>
      <p:pic>
        <p:nvPicPr>
          <p:cNvPr id="7" name="图片 32">
            <a:extLst>
              <a:ext uri="{FF2B5EF4-FFF2-40B4-BE49-F238E27FC236}">
                <a16:creationId xmlns:a16="http://schemas.microsoft.com/office/drawing/2014/main" id="{5E17AE4D-C412-46D6-B0CA-D542DDE81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776" y="0"/>
            <a:ext cx="1390224" cy="2262059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EC20AF7C-21CD-4DF6-B170-B7BA07950F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1931244" y="1613860"/>
            <a:ext cx="4429760" cy="5784573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2BD55391-47FD-4C0D-8303-122FA1383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658086" y="2055152"/>
            <a:ext cx="4466359" cy="552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3">
            <a:extLst>
              <a:ext uri="{FF2B5EF4-FFF2-40B4-BE49-F238E27FC236}">
                <a16:creationId xmlns:a16="http://schemas.microsoft.com/office/drawing/2014/main" id="{7F77090D-28D8-4BD4-8D64-19BD4734637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198" y="179"/>
            <a:chExt cx="20158" cy="10821"/>
          </a:xfrm>
        </p:grpSpPr>
        <p:grpSp>
          <p:nvGrpSpPr>
            <p:cNvPr id="3" name="组合 123">
              <a:extLst>
                <a:ext uri="{FF2B5EF4-FFF2-40B4-BE49-F238E27FC236}">
                  <a16:creationId xmlns:a16="http://schemas.microsoft.com/office/drawing/2014/main" id="{CF4C321E-F680-4BE2-85B0-B4950E048E62}"/>
                </a:ext>
              </a:extLst>
            </p:cNvPr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29" name="组合 124">
                <a:extLst>
                  <a:ext uri="{FF2B5EF4-FFF2-40B4-BE49-F238E27FC236}">
                    <a16:creationId xmlns:a16="http://schemas.microsoft.com/office/drawing/2014/main" id="{719B2B09-C82D-47FF-B59D-23A07E4F0CFE}"/>
                  </a:ext>
                </a:extLst>
              </p:cNvPr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45" name="直接连接符 125">
                  <a:extLst>
                    <a:ext uri="{FF2B5EF4-FFF2-40B4-BE49-F238E27FC236}">
                      <a16:creationId xmlns:a16="http://schemas.microsoft.com/office/drawing/2014/main" id="{09261A7C-F547-4C69-AB80-13EF4318C6B4}"/>
                    </a:ext>
                  </a:extLst>
                </p:cNvPr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46" name="直接连接符 126">
                  <a:extLst>
                    <a:ext uri="{FF2B5EF4-FFF2-40B4-BE49-F238E27FC236}">
                      <a16:creationId xmlns:a16="http://schemas.microsoft.com/office/drawing/2014/main" id="{8D6619F1-EDB7-41CC-AD27-7EFB5A33BCDC}"/>
                    </a:ext>
                  </a:extLst>
                </p:cNvPr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47" name="直接连接符 127">
                  <a:extLst>
                    <a:ext uri="{FF2B5EF4-FFF2-40B4-BE49-F238E27FC236}">
                      <a16:creationId xmlns:a16="http://schemas.microsoft.com/office/drawing/2014/main" id="{A5A5DB30-B08F-4ACC-BBF4-A1AFECB43453}"/>
                    </a:ext>
                  </a:extLst>
                </p:cNvPr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48" name="直接连接符 128">
                  <a:extLst>
                    <a:ext uri="{FF2B5EF4-FFF2-40B4-BE49-F238E27FC236}">
                      <a16:creationId xmlns:a16="http://schemas.microsoft.com/office/drawing/2014/main" id="{8D28FD8F-E90D-4F14-861B-4AF412D1E507}"/>
                    </a:ext>
                  </a:extLst>
                </p:cNvPr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49" name="直接连接符 129">
                  <a:extLst>
                    <a:ext uri="{FF2B5EF4-FFF2-40B4-BE49-F238E27FC236}">
                      <a16:creationId xmlns:a16="http://schemas.microsoft.com/office/drawing/2014/main" id="{6C431C42-9A34-47C5-87EF-AA1F7829BBF6}"/>
                    </a:ext>
                  </a:extLst>
                </p:cNvPr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50" name="直接连接符 130">
                  <a:extLst>
                    <a:ext uri="{FF2B5EF4-FFF2-40B4-BE49-F238E27FC236}">
                      <a16:creationId xmlns:a16="http://schemas.microsoft.com/office/drawing/2014/main" id="{F8ACB92A-48A0-4E1B-BA32-8C847AA49ED0}"/>
                    </a:ext>
                  </a:extLst>
                </p:cNvPr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51" name="直接连接符 131">
                  <a:extLst>
                    <a:ext uri="{FF2B5EF4-FFF2-40B4-BE49-F238E27FC236}">
                      <a16:creationId xmlns:a16="http://schemas.microsoft.com/office/drawing/2014/main" id="{2FF8BD4D-9C5C-4D8A-97CB-CD69B1A9484B}"/>
                    </a:ext>
                  </a:extLst>
                </p:cNvPr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52" name="直接连接符 132">
                  <a:extLst>
                    <a:ext uri="{FF2B5EF4-FFF2-40B4-BE49-F238E27FC236}">
                      <a16:creationId xmlns:a16="http://schemas.microsoft.com/office/drawing/2014/main" id="{F6118863-8B04-44E5-ABE1-0E3038B8A162}"/>
                    </a:ext>
                  </a:extLst>
                </p:cNvPr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</p:grpSp>
          <p:grpSp>
            <p:nvGrpSpPr>
              <p:cNvPr id="30" name="组合 133">
                <a:extLst>
                  <a:ext uri="{FF2B5EF4-FFF2-40B4-BE49-F238E27FC236}">
                    <a16:creationId xmlns:a16="http://schemas.microsoft.com/office/drawing/2014/main" id="{BF35374A-5039-44BF-9AC0-B3A76F0E77CE}"/>
                  </a:ext>
                </a:extLst>
              </p:cNvPr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31" name="直接连接符 134">
                  <a:extLst>
                    <a:ext uri="{FF2B5EF4-FFF2-40B4-BE49-F238E27FC236}">
                      <a16:creationId xmlns:a16="http://schemas.microsoft.com/office/drawing/2014/main" id="{EE7F3A6D-EB70-472E-B9C4-08204D89694F}"/>
                    </a:ext>
                  </a:extLst>
                </p:cNvPr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32" name="直接连接符 135">
                  <a:extLst>
                    <a:ext uri="{FF2B5EF4-FFF2-40B4-BE49-F238E27FC236}">
                      <a16:creationId xmlns:a16="http://schemas.microsoft.com/office/drawing/2014/main" id="{871A23C8-BDB5-4F20-8492-A80F8C9B5487}"/>
                    </a:ext>
                  </a:extLst>
                </p:cNvPr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33" name="直接连接符 136">
                  <a:extLst>
                    <a:ext uri="{FF2B5EF4-FFF2-40B4-BE49-F238E27FC236}">
                      <a16:creationId xmlns:a16="http://schemas.microsoft.com/office/drawing/2014/main" id="{14B3FD3F-B9F2-4248-84E2-7176051B8795}"/>
                    </a:ext>
                  </a:extLst>
                </p:cNvPr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34" name="直接连接符 137">
                  <a:extLst>
                    <a:ext uri="{FF2B5EF4-FFF2-40B4-BE49-F238E27FC236}">
                      <a16:creationId xmlns:a16="http://schemas.microsoft.com/office/drawing/2014/main" id="{6A383493-118A-458B-8143-D0547CA285EC}"/>
                    </a:ext>
                  </a:extLst>
                </p:cNvPr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35" name="直接连接符 138">
                  <a:extLst>
                    <a:ext uri="{FF2B5EF4-FFF2-40B4-BE49-F238E27FC236}">
                      <a16:creationId xmlns:a16="http://schemas.microsoft.com/office/drawing/2014/main" id="{D27CBF40-7AC3-4BB8-8908-B7F979A9BC63}"/>
                    </a:ext>
                  </a:extLst>
                </p:cNvPr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36" name="直接连接符 139">
                  <a:extLst>
                    <a:ext uri="{FF2B5EF4-FFF2-40B4-BE49-F238E27FC236}">
                      <a16:creationId xmlns:a16="http://schemas.microsoft.com/office/drawing/2014/main" id="{450E0723-3262-412F-9CA5-F1B6547634E1}"/>
                    </a:ext>
                  </a:extLst>
                </p:cNvPr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37" name="直接连接符 140">
                  <a:extLst>
                    <a:ext uri="{FF2B5EF4-FFF2-40B4-BE49-F238E27FC236}">
                      <a16:creationId xmlns:a16="http://schemas.microsoft.com/office/drawing/2014/main" id="{66BA57A2-638B-4AF9-BFE8-A43EDF082560}"/>
                    </a:ext>
                  </a:extLst>
                </p:cNvPr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38" name="直接连接符 141">
                  <a:extLst>
                    <a:ext uri="{FF2B5EF4-FFF2-40B4-BE49-F238E27FC236}">
                      <a16:creationId xmlns:a16="http://schemas.microsoft.com/office/drawing/2014/main" id="{637D2519-41AB-4365-90D0-030EC6744317}"/>
                    </a:ext>
                  </a:extLst>
                </p:cNvPr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39" name="直接连接符 142">
                  <a:extLst>
                    <a:ext uri="{FF2B5EF4-FFF2-40B4-BE49-F238E27FC236}">
                      <a16:creationId xmlns:a16="http://schemas.microsoft.com/office/drawing/2014/main" id="{C8C803C7-617B-4CEF-B89B-649DECA73465}"/>
                    </a:ext>
                  </a:extLst>
                </p:cNvPr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40" name="直接连接符 143">
                  <a:extLst>
                    <a:ext uri="{FF2B5EF4-FFF2-40B4-BE49-F238E27FC236}">
                      <a16:creationId xmlns:a16="http://schemas.microsoft.com/office/drawing/2014/main" id="{46B5DA95-0CA3-4E26-8A1C-D07F0683842F}"/>
                    </a:ext>
                  </a:extLst>
                </p:cNvPr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41" name="直接连接符 144">
                  <a:extLst>
                    <a:ext uri="{FF2B5EF4-FFF2-40B4-BE49-F238E27FC236}">
                      <a16:creationId xmlns:a16="http://schemas.microsoft.com/office/drawing/2014/main" id="{BC885CA0-091A-445D-90BA-FC2976689165}"/>
                    </a:ext>
                  </a:extLst>
                </p:cNvPr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42" name="直接连接符 145">
                  <a:extLst>
                    <a:ext uri="{FF2B5EF4-FFF2-40B4-BE49-F238E27FC236}">
                      <a16:creationId xmlns:a16="http://schemas.microsoft.com/office/drawing/2014/main" id="{232CF804-3BCB-4DEE-B7E4-3190CC01F201}"/>
                    </a:ext>
                  </a:extLst>
                </p:cNvPr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43" name="直接连接符 146">
                  <a:extLst>
                    <a:ext uri="{FF2B5EF4-FFF2-40B4-BE49-F238E27FC236}">
                      <a16:creationId xmlns:a16="http://schemas.microsoft.com/office/drawing/2014/main" id="{3501AE9A-32DE-4A94-ABA7-3123A349AC11}"/>
                    </a:ext>
                  </a:extLst>
                </p:cNvPr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44" name="直接连接符 147">
                  <a:extLst>
                    <a:ext uri="{FF2B5EF4-FFF2-40B4-BE49-F238E27FC236}">
                      <a16:creationId xmlns:a16="http://schemas.microsoft.com/office/drawing/2014/main" id="{AB18BFBF-FC97-452B-A14A-3E8F1D7B1A06}"/>
                    </a:ext>
                  </a:extLst>
                </p:cNvPr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4" name="组合 148">
              <a:extLst>
                <a:ext uri="{FF2B5EF4-FFF2-40B4-BE49-F238E27FC236}">
                  <a16:creationId xmlns:a16="http://schemas.microsoft.com/office/drawing/2014/main" id="{62020092-0CE0-47DD-801D-C7F5DD2B8B44}"/>
                </a:ext>
              </a:extLst>
            </p:cNvPr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5" name="组合 149">
                <a:extLst>
                  <a:ext uri="{FF2B5EF4-FFF2-40B4-BE49-F238E27FC236}">
                    <a16:creationId xmlns:a16="http://schemas.microsoft.com/office/drawing/2014/main" id="{63B79572-8C8F-4224-8554-9DA732E130C5}"/>
                  </a:ext>
                </a:extLst>
              </p:cNvPr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21" name="直接连接符 150">
                  <a:extLst>
                    <a:ext uri="{FF2B5EF4-FFF2-40B4-BE49-F238E27FC236}">
                      <a16:creationId xmlns:a16="http://schemas.microsoft.com/office/drawing/2014/main" id="{C7F29183-147D-4DA1-9AF7-37F2D2309821}"/>
                    </a:ext>
                  </a:extLst>
                </p:cNvPr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22" name="直接连接符 151">
                  <a:extLst>
                    <a:ext uri="{FF2B5EF4-FFF2-40B4-BE49-F238E27FC236}">
                      <a16:creationId xmlns:a16="http://schemas.microsoft.com/office/drawing/2014/main" id="{EB17D1F8-4BB9-4C8E-B318-845CB264FA9A}"/>
                    </a:ext>
                  </a:extLst>
                </p:cNvPr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23" name="直接连接符 152">
                  <a:extLst>
                    <a:ext uri="{FF2B5EF4-FFF2-40B4-BE49-F238E27FC236}">
                      <a16:creationId xmlns:a16="http://schemas.microsoft.com/office/drawing/2014/main" id="{7C8763CC-308D-4FBD-B482-C063C482A0D6}"/>
                    </a:ext>
                  </a:extLst>
                </p:cNvPr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24" name="直接连接符 153">
                  <a:extLst>
                    <a:ext uri="{FF2B5EF4-FFF2-40B4-BE49-F238E27FC236}">
                      <a16:creationId xmlns:a16="http://schemas.microsoft.com/office/drawing/2014/main" id="{82556E9A-7EF6-4B05-B46B-AAC1059D4EC4}"/>
                    </a:ext>
                  </a:extLst>
                </p:cNvPr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25" name="直接连接符 154">
                  <a:extLst>
                    <a:ext uri="{FF2B5EF4-FFF2-40B4-BE49-F238E27FC236}">
                      <a16:creationId xmlns:a16="http://schemas.microsoft.com/office/drawing/2014/main" id="{D14FF175-15B4-42F5-AF89-5455C8B9F9A5}"/>
                    </a:ext>
                  </a:extLst>
                </p:cNvPr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26" name="直接连接符 155">
                  <a:extLst>
                    <a:ext uri="{FF2B5EF4-FFF2-40B4-BE49-F238E27FC236}">
                      <a16:creationId xmlns:a16="http://schemas.microsoft.com/office/drawing/2014/main" id="{3522736E-8DCD-4C65-AAAD-B3BB7D0D1308}"/>
                    </a:ext>
                  </a:extLst>
                </p:cNvPr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27" name="直接连接符 156">
                  <a:extLst>
                    <a:ext uri="{FF2B5EF4-FFF2-40B4-BE49-F238E27FC236}">
                      <a16:creationId xmlns:a16="http://schemas.microsoft.com/office/drawing/2014/main" id="{FA9DE77C-A3AB-44F0-890E-8787E28BAA5F}"/>
                    </a:ext>
                  </a:extLst>
                </p:cNvPr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28" name="直接连接符 157">
                  <a:extLst>
                    <a:ext uri="{FF2B5EF4-FFF2-40B4-BE49-F238E27FC236}">
                      <a16:creationId xmlns:a16="http://schemas.microsoft.com/office/drawing/2014/main" id="{F122491A-D42A-4515-87E0-B6EDC2375F45}"/>
                    </a:ext>
                  </a:extLst>
                </p:cNvPr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</p:grpSp>
          <p:grpSp>
            <p:nvGrpSpPr>
              <p:cNvPr id="6" name="组合 158">
                <a:extLst>
                  <a:ext uri="{FF2B5EF4-FFF2-40B4-BE49-F238E27FC236}">
                    <a16:creationId xmlns:a16="http://schemas.microsoft.com/office/drawing/2014/main" id="{5ECBA24D-A34D-4685-B724-9457952BB3EC}"/>
                  </a:ext>
                </a:extLst>
              </p:cNvPr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7" name="直接连接符 159">
                  <a:extLst>
                    <a:ext uri="{FF2B5EF4-FFF2-40B4-BE49-F238E27FC236}">
                      <a16:creationId xmlns:a16="http://schemas.microsoft.com/office/drawing/2014/main" id="{084CA1C9-3E2C-4B89-BF87-7DC47A833004}"/>
                    </a:ext>
                  </a:extLst>
                </p:cNvPr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8" name="直接连接符 160">
                  <a:extLst>
                    <a:ext uri="{FF2B5EF4-FFF2-40B4-BE49-F238E27FC236}">
                      <a16:creationId xmlns:a16="http://schemas.microsoft.com/office/drawing/2014/main" id="{3DED5906-BA4E-49CC-B1B9-C79CC23503D1}"/>
                    </a:ext>
                  </a:extLst>
                </p:cNvPr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9" name="直接连接符 161">
                  <a:extLst>
                    <a:ext uri="{FF2B5EF4-FFF2-40B4-BE49-F238E27FC236}">
                      <a16:creationId xmlns:a16="http://schemas.microsoft.com/office/drawing/2014/main" id="{EBE5F26C-7980-45B0-92D3-2D252A9142B2}"/>
                    </a:ext>
                  </a:extLst>
                </p:cNvPr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10" name="直接连接符 162">
                  <a:extLst>
                    <a:ext uri="{FF2B5EF4-FFF2-40B4-BE49-F238E27FC236}">
                      <a16:creationId xmlns:a16="http://schemas.microsoft.com/office/drawing/2014/main" id="{FF24D238-1B48-4BB9-9354-1EDC25F39882}"/>
                    </a:ext>
                  </a:extLst>
                </p:cNvPr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11" name="直接连接符 163">
                  <a:extLst>
                    <a:ext uri="{FF2B5EF4-FFF2-40B4-BE49-F238E27FC236}">
                      <a16:creationId xmlns:a16="http://schemas.microsoft.com/office/drawing/2014/main" id="{B2E2C644-C667-4776-8AF9-85E86491737A}"/>
                    </a:ext>
                  </a:extLst>
                </p:cNvPr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12" name="直接连接符 164">
                  <a:extLst>
                    <a:ext uri="{FF2B5EF4-FFF2-40B4-BE49-F238E27FC236}">
                      <a16:creationId xmlns:a16="http://schemas.microsoft.com/office/drawing/2014/main" id="{C35BFF48-528D-4E9E-AF80-5D8C78CEE3DF}"/>
                    </a:ext>
                  </a:extLst>
                </p:cNvPr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13" name="直接连接符 165">
                  <a:extLst>
                    <a:ext uri="{FF2B5EF4-FFF2-40B4-BE49-F238E27FC236}">
                      <a16:creationId xmlns:a16="http://schemas.microsoft.com/office/drawing/2014/main" id="{7D006BB0-F169-4AF7-B36A-105350435AFD}"/>
                    </a:ext>
                  </a:extLst>
                </p:cNvPr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14" name="直接连接符 166">
                  <a:extLst>
                    <a:ext uri="{FF2B5EF4-FFF2-40B4-BE49-F238E27FC236}">
                      <a16:creationId xmlns:a16="http://schemas.microsoft.com/office/drawing/2014/main" id="{B636211E-6189-4AFA-B334-1A589EB9BBA4}"/>
                    </a:ext>
                  </a:extLst>
                </p:cNvPr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15" name="直接连接符 167">
                  <a:extLst>
                    <a:ext uri="{FF2B5EF4-FFF2-40B4-BE49-F238E27FC236}">
                      <a16:creationId xmlns:a16="http://schemas.microsoft.com/office/drawing/2014/main" id="{0AFE3E39-F0DF-4827-9339-860786C576AE}"/>
                    </a:ext>
                  </a:extLst>
                </p:cNvPr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16" name="直接连接符 168">
                  <a:extLst>
                    <a:ext uri="{FF2B5EF4-FFF2-40B4-BE49-F238E27FC236}">
                      <a16:creationId xmlns:a16="http://schemas.microsoft.com/office/drawing/2014/main" id="{1F4A9D0D-CF75-4159-AA5D-B8753D5AEA40}"/>
                    </a:ext>
                  </a:extLst>
                </p:cNvPr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17" name="直接连接符 169">
                  <a:extLst>
                    <a:ext uri="{FF2B5EF4-FFF2-40B4-BE49-F238E27FC236}">
                      <a16:creationId xmlns:a16="http://schemas.microsoft.com/office/drawing/2014/main" id="{119EE94C-15DB-4435-AAB1-5C6CB5F8C7FB}"/>
                    </a:ext>
                  </a:extLst>
                </p:cNvPr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18" name="直接连接符 170">
                  <a:extLst>
                    <a:ext uri="{FF2B5EF4-FFF2-40B4-BE49-F238E27FC236}">
                      <a16:creationId xmlns:a16="http://schemas.microsoft.com/office/drawing/2014/main" id="{7C3E79CC-48FA-4B7D-9C5A-73BB2A8AA631}"/>
                    </a:ext>
                  </a:extLst>
                </p:cNvPr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19" name="直接连接符 171">
                  <a:extLst>
                    <a:ext uri="{FF2B5EF4-FFF2-40B4-BE49-F238E27FC236}">
                      <a16:creationId xmlns:a16="http://schemas.microsoft.com/office/drawing/2014/main" id="{E35FD72A-941D-459D-B713-000D6A0D08C3}"/>
                    </a:ext>
                  </a:extLst>
                </p:cNvPr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20" name="直接连接符 172">
                  <a:extLst>
                    <a:ext uri="{FF2B5EF4-FFF2-40B4-BE49-F238E27FC236}">
                      <a16:creationId xmlns:a16="http://schemas.microsoft.com/office/drawing/2014/main" id="{8C242784-CBB5-452D-9CA1-939ED413C675}"/>
                    </a:ext>
                  </a:extLst>
                </p:cNvPr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53" name="图片 81" descr="D:\资料\图层 2.png图层 2">
            <a:extLst>
              <a:ext uri="{FF2B5EF4-FFF2-40B4-BE49-F238E27FC236}">
                <a16:creationId xmlns:a16="http://schemas.microsoft.com/office/drawing/2014/main" id="{EBFFDCF6-CF51-48F6-9167-6F45FA94FA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8815" y="205800"/>
            <a:ext cx="11370100" cy="6105796"/>
          </a:xfrm>
          <a:prstGeom prst="rect">
            <a:avLst/>
          </a:prstGeom>
        </p:spPr>
      </p:pic>
      <p:grpSp>
        <p:nvGrpSpPr>
          <p:cNvPr id="54" name="组合 37">
            <a:extLst>
              <a:ext uri="{FF2B5EF4-FFF2-40B4-BE49-F238E27FC236}">
                <a16:creationId xmlns:a16="http://schemas.microsoft.com/office/drawing/2014/main" id="{92E5539E-1614-459C-B66A-BBB4CF851F2D}"/>
              </a:ext>
            </a:extLst>
          </p:cNvPr>
          <p:cNvGrpSpPr/>
          <p:nvPr/>
        </p:nvGrpSpPr>
        <p:grpSpPr>
          <a:xfrm>
            <a:off x="3983544" y="3469081"/>
            <a:ext cx="1017267" cy="189247"/>
            <a:chOff x="11167" y="8133"/>
            <a:chExt cx="1704" cy="298"/>
          </a:xfrm>
        </p:grpSpPr>
        <p:sp>
          <p:nvSpPr>
            <p:cNvPr id="55" name="椭圆 17">
              <a:extLst>
                <a:ext uri="{FF2B5EF4-FFF2-40B4-BE49-F238E27FC236}">
                  <a16:creationId xmlns:a16="http://schemas.microsoft.com/office/drawing/2014/main" id="{88AEB71F-B840-45AA-98A4-87EFFD518C8A}"/>
                </a:ext>
              </a:extLst>
            </p:cNvPr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rgbClr val="003849"/>
              </a:solidFill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ea"/>
                <a:sym typeface="+mn-lt"/>
              </a:endParaRPr>
            </a:p>
          </p:txBody>
        </p:sp>
        <p:sp>
          <p:nvSpPr>
            <p:cNvPr id="56" name="椭圆 18">
              <a:extLst>
                <a:ext uri="{FF2B5EF4-FFF2-40B4-BE49-F238E27FC236}">
                  <a16:creationId xmlns:a16="http://schemas.microsoft.com/office/drawing/2014/main" id="{8EB58DC5-8409-485A-99AE-093E7DD1129B}"/>
                </a:ext>
              </a:extLst>
            </p:cNvPr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rgbClr val="003849"/>
              </a:solidFill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ea"/>
                <a:sym typeface="+mn-lt"/>
              </a:endParaRPr>
            </a:p>
          </p:txBody>
        </p:sp>
        <p:sp>
          <p:nvSpPr>
            <p:cNvPr id="57" name="椭圆 19">
              <a:extLst>
                <a:ext uri="{FF2B5EF4-FFF2-40B4-BE49-F238E27FC236}">
                  <a16:creationId xmlns:a16="http://schemas.microsoft.com/office/drawing/2014/main" id="{EF81D562-C52E-46A7-A588-3450A80369B6}"/>
                </a:ext>
              </a:extLst>
            </p:cNvPr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rgbClr val="003849"/>
              </a:solidFill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58" name="组合 64">
            <a:extLst>
              <a:ext uri="{FF2B5EF4-FFF2-40B4-BE49-F238E27FC236}">
                <a16:creationId xmlns:a16="http://schemas.microsoft.com/office/drawing/2014/main" id="{7E32912D-E85C-486A-A9FB-906DD1F79C57}"/>
              </a:ext>
            </a:extLst>
          </p:cNvPr>
          <p:cNvGrpSpPr/>
          <p:nvPr/>
        </p:nvGrpSpPr>
        <p:grpSpPr>
          <a:xfrm>
            <a:off x="907606" y="49569"/>
            <a:ext cx="9170921" cy="6032423"/>
            <a:chOff x="1556" y="392"/>
            <a:chExt cx="15362" cy="9499"/>
          </a:xfrm>
        </p:grpSpPr>
        <p:grpSp>
          <p:nvGrpSpPr>
            <p:cNvPr id="59" name="组合 65">
              <a:extLst>
                <a:ext uri="{FF2B5EF4-FFF2-40B4-BE49-F238E27FC236}">
                  <a16:creationId xmlns:a16="http://schemas.microsoft.com/office/drawing/2014/main" id="{27D5F925-C1C5-45CB-AA99-54AAF19DBEBC}"/>
                </a:ext>
              </a:extLst>
            </p:cNvPr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2" name="图形 8">
                <a:extLst>
                  <a:ext uri="{FF2B5EF4-FFF2-40B4-BE49-F238E27FC236}">
                    <a16:creationId xmlns:a16="http://schemas.microsoft.com/office/drawing/2014/main" id="{F0F4F112-7DC2-4837-9D83-D0639AC36F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3" name="图形 9">
                <a:extLst>
                  <a:ext uri="{FF2B5EF4-FFF2-40B4-BE49-F238E27FC236}">
                    <a16:creationId xmlns:a16="http://schemas.microsoft.com/office/drawing/2014/main" id="{DA87C76A-F319-4D28-B82B-A2AE0CEB0E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4" name="图形 10">
                <a:extLst>
                  <a:ext uri="{FF2B5EF4-FFF2-40B4-BE49-F238E27FC236}">
                    <a16:creationId xmlns:a16="http://schemas.microsoft.com/office/drawing/2014/main" id="{16A18442-4F58-4E5A-BC66-6A46362B79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65" name="图形 15">
                <a:extLst>
                  <a:ext uri="{FF2B5EF4-FFF2-40B4-BE49-F238E27FC236}">
                    <a16:creationId xmlns:a16="http://schemas.microsoft.com/office/drawing/2014/main" id="{FAAB0B6C-88CC-48BE-B281-6C8B92F87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66" name="图形 16">
                <a:extLst>
                  <a:ext uri="{FF2B5EF4-FFF2-40B4-BE49-F238E27FC236}">
                    <a16:creationId xmlns:a16="http://schemas.microsoft.com/office/drawing/2014/main" id="{C4D611AE-C9E3-4E44-AAFB-8531680A1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60" name="图形 10">
              <a:extLst>
                <a:ext uri="{FF2B5EF4-FFF2-40B4-BE49-F238E27FC236}">
                  <a16:creationId xmlns:a16="http://schemas.microsoft.com/office/drawing/2014/main" id="{11AB02E2-34A8-450C-B7B1-679815DE6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61" name="图形 10">
              <a:extLst>
                <a:ext uri="{FF2B5EF4-FFF2-40B4-BE49-F238E27FC236}">
                  <a16:creationId xmlns:a16="http://schemas.microsoft.com/office/drawing/2014/main" id="{901F4023-A209-47FC-A6DA-F32B5440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67" name="组合 82">
            <a:extLst>
              <a:ext uri="{FF2B5EF4-FFF2-40B4-BE49-F238E27FC236}">
                <a16:creationId xmlns:a16="http://schemas.microsoft.com/office/drawing/2014/main" id="{F3D048FB-E63B-48BC-B1D5-4F73D7956AA2}"/>
              </a:ext>
            </a:extLst>
          </p:cNvPr>
          <p:cNvGrpSpPr/>
          <p:nvPr/>
        </p:nvGrpSpPr>
        <p:grpSpPr>
          <a:xfrm>
            <a:off x="301998" y="49565"/>
            <a:ext cx="11674687" cy="7088526"/>
            <a:chOff x="-28" y="0"/>
            <a:chExt cx="19556" cy="11162"/>
          </a:xfrm>
        </p:grpSpPr>
        <p:pic>
          <p:nvPicPr>
            <p:cNvPr id="68" name="图片 83" descr="橡皮">
              <a:extLst>
                <a:ext uri="{FF2B5EF4-FFF2-40B4-BE49-F238E27FC236}">
                  <a16:creationId xmlns:a16="http://schemas.microsoft.com/office/drawing/2014/main" id="{ED4E1124-2244-4295-B04A-099501B5D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69" name="图片 84" descr="纸张">
              <a:extLst>
                <a:ext uri="{FF2B5EF4-FFF2-40B4-BE49-F238E27FC236}">
                  <a16:creationId xmlns:a16="http://schemas.microsoft.com/office/drawing/2014/main" id="{DDAEA364-40CD-4799-92AC-83D90CFB4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0" name="图片 86" descr="书本">
              <a:extLst>
                <a:ext uri="{FF2B5EF4-FFF2-40B4-BE49-F238E27FC236}">
                  <a16:creationId xmlns:a16="http://schemas.microsoft.com/office/drawing/2014/main" id="{92722AD8-22B9-42F6-936D-6D9EB7D89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71" name="图片 88" descr="冰激凌">
              <a:extLst>
                <a:ext uri="{FF2B5EF4-FFF2-40B4-BE49-F238E27FC236}">
                  <a16:creationId xmlns:a16="http://schemas.microsoft.com/office/drawing/2014/main" id="{E7BAFA54-8F5E-4A26-A028-E585FE5A0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72" name="图片 89" descr="笔">
              <a:extLst>
                <a:ext uri="{FF2B5EF4-FFF2-40B4-BE49-F238E27FC236}">
                  <a16:creationId xmlns:a16="http://schemas.microsoft.com/office/drawing/2014/main" id="{3F1437DC-D611-4431-84BF-B259095D1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73" name="图片 90" descr="草莓">
              <a:extLst>
                <a:ext uri="{FF2B5EF4-FFF2-40B4-BE49-F238E27FC236}">
                  <a16:creationId xmlns:a16="http://schemas.microsoft.com/office/drawing/2014/main" id="{01ED8B42-9B01-4519-9F8D-2130AC31C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74" name="图片 174" descr="D:\资料\图片3.png图片3">
            <a:extLst>
              <a:ext uri="{FF2B5EF4-FFF2-40B4-BE49-F238E27FC236}">
                <a16:creationId xmlns:a16="http://schemas.microsoft.com/office/drawing/2014/main" id="{517114B5-53B2-495D-B4E8-DF126F23315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6318079" y="565036"/>
            <a:ext cx="3584536" cy="5480303"/>
          </a:xfrm>
          <a:prstGeom prst="rect">
            <a:avLst/>
          </a:prstGeom>
        </p:spPr>
      </p:pic>
      <p:sp>
        <p:nvSpPr>
          <p:cNvPr id="76" name="Hình Bầu dục 75">
            <a:extLst>
              <a:ext uri="{FF2B5EF4-FFF2-40B4-BE49-F238E27FC236}">
                <a16:creationId xmlns:a16="http://schemas.microsoft.com/office/drawing/2014/main" id="{17BA3C4D-2967-41C8-8E6C-86FB26B2D9D4}"/>
              </a:ext>
            </a:extLst>
          </p:cNvPr>
          <p:cNvSpPr/>
          <p:nvPr/>
        </p:nvSpPr>
        <p:spPr>
          <a:xfrm>
            <a:off x="2308275" y="1408646"/>
            <a:ext cx="1332079" cy="133207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00FF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2</a:t>
            </a:r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14593FD2-802B-4AAD-AEF7-E2DB68339C31}"/>
              </a:ext>
            </a:extLst>
          </p:cNvPr>
          <p:cNvSpPr txBox="1"/>
          <p:nvPr/>
        </p:nvSpPr>
        <p:spPr>
          <a:xfrm>
            <a:off x="0" y="2952568"/>
            <a:ext cx="67585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8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endParaRPr lang="en-US" sz="8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5727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32040" t="15856" r="26964" b="21412"/>
          <a:stretch/>
        </p:blipFill>
        <p:spPr>
          <a:xfrm>
            <a:off x="8033656" y="2364378"/>
            <a:ext cx="4406533" cy="44936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1481899"/>
            <a:ext cx="1219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hoăc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2019533"/>
            <a:ext cx="9392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894258"/>
            <a:ext cx="8190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39142"/>
            <a:ext cx="8307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xẻng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sọt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81005"/>
            <a:ext cx="8033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xẻng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cẩm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21531"/>
            <a:ext cx="8216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s,x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47" y="465902"/>
            <a:ext cx="12146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882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0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0" y="-39185"/>
            <a:ext cx="12452195" cy="7004359"/>
          </a:xfrm>
          <a:prstGeom prst="rect">
            <a:avLst/>
          </a:prstGeom>
        </p:spPr>
      </p:pic>
      <p:pic>
        <p:nvPicPr>
          <p:cNvPr id="7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-160933"/>
            <a:ext cx="4632157" cy="7004359"/>
          </a:xfrm>
          <a:prstGeom prst="rect">
            <a:avLst/>
          </a:prstGeom>
        </p:spPr>
      </p:pic>
      <p:pic>
        <p:nvPicPr>
          <p:cNvPr id="33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772"/>
            <a:ext cx="12452195" cy="4065641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78" y="4471733"/>
            <a:ext cx="6550421" cy="15830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6765" y="1937726"/>
            <a:ext cx="888907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33510" t="62324" r="62909" b="33722"/>
          <a:stretch/>
        </p:blipFill>
        <p:spPr>
          <a:xfrm>
            <a:off x="3773979" y="961146"/>
            <a:ext cx="1019908" cy="633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347" y="465902"/>
            <a:ext cx="12146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882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9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9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9" y="1790576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81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328</Words>
  <Application>Microsoft Office PowerPoint</Application>
  <PresentationFormat>Widescreen</PresentationFormat>
  <Paragraphs>47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等线</vt:lpstr>
      <vt:lpstr>Arial</vt:lpstr>
      <vt:lpstr>Calibri</vt:lpstr>
      <vt:lpstr>Constantia</vt:lpstr>
      <vt:lpstr>HP-087</vt:lpstr>
      <vt:lpstr>Times New Roman</vt:lpstr>
      <vt:lpstr>VNI-Times</vt:lpstr>
      <vt:lpstr>Wingdings 2</vt:lpstr>
      <vt:lpstr>杨任东竹石体-Medium</vt:lpstr>
      <vt:lpstr>Office Theme</vt:lpstr>
      <vt:lpstr>1_Office Theme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2 đạng</cp:lastModifiedBy>
  <cp:revision>89</cp:revision>
  <dcterms:created xsi:type="dcterms:W3CDTF">2021-12-21T12:51:08Z</dcterms:created>
  <dcterms:modified xsi:type="dcterms:W3CDTF">2024-10-20T05:31:02Z</dcterms:modified>
</cp:coreProperties>
</file>