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70" r:id="rId2"/>
    <p:sldId id="269" r:id="rId3"/>
    <p:sldId id="268" r:id="rId4"/>
    <p:sldId id="315" r:id="rId5"/>
    <p:sldId id="262" r:id="rId6"/>
    <p:sldId id="31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7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8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10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9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9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8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6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3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5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3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FAC264-E690-461E-A9CD-F3D4FF561CEB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F5898-49FD-4687-B0BB-C74AA2C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6484-FE71-EA4B-1F74-9843F5A8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44" y="609601"/>
            <a:ext cx="9626885" cy="2656113"/>
          </a:xfrm>
        </p:spPr>
        <p:txBody>
          <a:bodyPr>
            <a:normAutofit/>
          </a:bodyPr>
          <a:lstStyle/>
          <a:p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7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4" name="Picture 3" descr="POINSET2">
            <a:extLst>
              <a:ext uri="{FF2B5EF4-FFF2-40B4-BE49-F238E27FC236}">
                <a16:creationId xmlns:a16="http://schemas.microsoft.com/office/drawing/2014/main" id="{405BF99F-B9F0-456F-6949-FCD0B681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" y="273636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OINSET2">
            <a:extLst>
              <a:ext uri="{FF2B5EF4-FFF2-40B4-BE49-F238E27FC236}">
                <a16:creationId xmlns:a16="http://schemas.microsoft.com/office/drawing/2014/main" id="{2EFD404C-B3C5-E4A9-909C-D783F931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30828" y="269667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OINSET2">
            <a:extLst>
              <a:ext uri="{FF2B5EF4-FFF2-40B4-BE49-F238E27FC236}">
                <a16:creationId xmlns:a16="http://schemas.microsoft.com/office/drawing/2014/main" id="{74A2ECDE-98F7-BD3B-4483-5035ACE5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3943" y="462301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OINSET2">
            <a:extLst>
              <a:ext uri="{FF2B5EF4-FFF2-40B4-BE49-F238E27FC236}">
                <a16:creationId xmlns:a16="http://schemas.microsoft.com/office/drawing/2014/main" id="{C80F5F8D-6014-F859-EDB8-19958D85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37589">
            <a:off x="10391166" y="4977404"/>
            <a:ext cx="1567189" cy="15100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3684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6C48-5B33-509D-70D3-37241B29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63" y="337927"/>
            <a:ext cx="8973251" cy="2768129"/>
          </a:xfrm>
        </p:spPr>
        <p:txBody>
          <a:bodyPr>
            <a:noAutofit/>
          </a:bodyPr>
          <a:lstStyle/>
          <a:p>
            <a:endParaRPr lang="en-US" sz="4000" b="1" dirty="0">
              <a:latin typeface="HP001 5 hàng" panose="020B0603050302020204" pitchFamily="34" charset="0"/>
            </a:endParaRPr>
          </a:p>
          <a:p>
            <a:pPr marL="0" indent="0" algn="ctr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11 :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chia 8</a:t>
            </a:r>
          </a:p>
        </p:txBody>
      </p:sp>
      <p:pic>
        <p:nvPicPr>
          <p:cNvPr id="5" name="Picture 4" descr="POINSET2">
            <a:extLst>
              <a:ext uri="{FF2B5EF4-FFF2-40B4-BE49-F238E27FC236}">
                <a16:creationId xmlns:a16="http://schemas.microsoft.com/office/drawing/2014/main" id="{46B793FF-BD24-2656-719A-5E874A62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6" y="265698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OINSET2">
            <a:extLst>
              <a:ext uri="{FF2B5EF4-FFF2-40B4-BE49-F238E27FC236}">
                <a16:creationId xmlns:a16="http://schemas.microsoft.com/office/drawing/2014/main" id="{3BE0D640-4E48-58BE-0E79-583F845F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42446" y="269667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21">
            <a:extLst>
              <a:ext uri="{FF2B5EF4-FFF2-40B4-BE49-F238E27FC236}">
                <a16:creationId xmlns:a16="http://schemas.microsoft.com/office/drawing/2014/main" id="{FEAE3331-F71A-CE9E-EA29-C16ABE4A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3" y="4733340"/>
            <a:ext cx="1979613" cy="185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977F0-8674-5E32-3836-B5243808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944402" y="4727244"/>
            <a:ext cx="196917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011D20-D637-B1EA-B8F6-2B88C5598093}"/>
              </a:ext>
            </a:extLst>
          </p:cNvPr>
          <p:cNvSpPr/>
          <p:nvPr/>
        </p:nvSpPr>
        <p:spPr>
          <a:xfrm>
            <a:off x="2416629" y="4357396"/>
            <a:ext cx="1782147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EEF81-7A6E-3774-606E-F2153E1E7491}"/>
              </a:ext>
            </a:extLst>
          </p:cNvPr>
          <p:cNvSpPr/>
          <p:nvPr/>
        </p:nvSpPr>
        <p:spPr>
          <a:xfrm>
            <a:off x="2416629" y="4889062"/>
            <a:ext cx="1782147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18489-79E8-A8C6-AD77-0E6A38B10773}"/>
              </a:ext>
            </a:extLst>
          </p:cNvPr>
          <p:cNvSpPr/>
          <p:nvPr/>
        </p:nvSpPr>
        <p:spPr>
          <a:xfrm>
            <a:off x="2416629" y="5452499"/>
            <a:ext cx="1782147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A9923-0189-0F24-5C6D-6F93B744A590}"/>
              </a:ext>
            </a:extLst>
          </p:cNvPr>
          <p:cNvSpPr/>
          <p:nvPr/>
        </p:nvSpPr>
        <p:spPr>
          <a:xfrm>
            <a:off x="4198776" y="5447300"/>
            <a:ext cx="2368349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6891"/>
            <a:ext cx="7679418" cy="4555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18" y="2060137"/>
            <a:ext cx="2378982" cy="35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48" y="1262741"/>
            <a:ext cx="7014937" cy="52335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7048B3-BC24-49EB-9B8C-87CE396C297A}"/>
              </a:ext>
            </a:extLst>
          </p:cNvPr>
          <p:cNvSpPr/>
          <p:nvPr/>
        </p:nvSpPr>
        <p:spPr>
          <a:xfrm>
            <a:off x="5996382" y="2743103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6CB60-A67A-1D31-C85F-DEBCC27EC440}"/>
              </a:ext>
            </a:extLst>
          </p:cNvPr>
          <p:cNvSpPr/>
          <p:nvPr/>
        </p:nvSpPr>
        <p:spPr>
          <a:xfrm>
            <a:off x="6096000" y="3221494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1A752-8C5E-BDD9-A79A-15137B9825B3}"/>
              </a:ext>
            </a:extLst>
          </p:cNvPr>
          <p:cNvSpPr/>
          <p:nvPr/>
        </p:nvSpPr>
        <p:spPr>
          <a:xfrm>
            <a:off x="6095999" y="3689862"/>
            <a:ext cx="771331" cy="408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335E8-3BF8-5E50-E14C-6B00E4F09B4D}"/>
              </a:ext>
            </a:extLst>
          </p:cNvPr>
          <p:cNvSpPr/>
          <p:nvPr/>
        </p:nvSpPr>
        <p:spPr>
          <a:xfrm>
            <a:off x="9815798" y="2733059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099D3E-6105-2D57-9722-F2017E43266F}"/>
              </a:ext>
            </a:extLst>
          </p:cNvPr>
          <p:cNvSpPr/>
          <p:nvPr/>
        </p:nvSpPr>
        <p:spPr>
          <a:xfrm>
            <a:off x="9803361" y="3224531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E1828B-3A3E-969F-FB99-533467C2D686}"/>
              </a:ext>
            </a:extLst>
          </p:cNvPr>
          <p:cNvSpPr/>
          <p:nvPr/>
        </p:nvSpPr>
        <p:spPr>
          <a:xfrm>
            <a:off x="9803361" y="3699103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96" y="1451946"/>
            <a:ext cx="3243937" cy="41952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8B8993-A4CE-2D76-AFE6-8E0CE46BD6FF}"/>
              </a:ext>
            </a:extLst>
          </p:cNvPr>
          <p:cNvSpPr/>
          <p:nvPr/>
        </p:nvSpPr>
        <p:spPr>
          <a:xfrm>
            <a:off x="6096000" y="4645703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00" y="674006"/>
            <a:ext cx="6441191" cy="57826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A51A752-8C5E-BDD9-A79A-15137B9825B3}"/>
              </a:ext>
            </a:extLst>
          </p:cNvPr>
          <p:cNvSpPr/>
          <p:nvPr/>
        </p:nvSpPr>
        <p:spPr>
          <a:xfrm>
            <a:off x="6095999" y="4112675"/>
            <a:ext cx="771331" cy="408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8B8993-A4CE-2D76-AFE6-8E0CE46BD6FF}"/>
              </a:ext>
            </a:extLst>
          </p:cNvPr>
          <p:cNvSpPr/>
          <p:nvPr/>
        </p:nvSpPr>
        <p:spPr>
          <a:xfrm>
            <a:off x="6098072" y="5045093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8B8993-A4CE-2D76-AFE6-8E0CE46BD6FF}"/>
              </a:ext>
            </a:extLst>
          </p:cNvPr>
          <p:cNvSpPr/>
          <p:nvPr/>
        </p:nvSpPr>
        <p:spPr>
          <a:xfrm>
            <a:off x="6107312" y="5533467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E1828B-3A3E-969F-FB99-533467C2D686}"/>
              </a:ext>
            </a:extLst>
          </p:cNvPr>
          <p:cNvSpPr/>
          <p:nvPr/>
        </p:nvSpPr>
        <p:spPr>
          <a:xfrm>
            <a:off x="9803360" y="4131656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E1828B-3A3E-969F-FB99-533467C2D686}"/>
              </a:ext>
            </a:extLst>
          </p:cNvPr>
          <p:cNvSpPr/>
          <p:nvPr/>
        </p:nvSpPr>
        <p:spPr>
          <a:xfrm>
            <a:off x="9803360" y="4642538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1828B-3A3E-969F-FB99-533467C2D686}"/>
              </a:ext>
            </a:extLst>
          </p:cNvPr>
          <p:cNvSpPr/>
          <p:nvPr/>
        </p:nvSpPr>
        <p:spPr>
          <a:xfrm>
            <a:off x="9803360" y="5096704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E1828B-3A3E-969F-FB99-533467C2D686}"/>
              </a:ext>
            </a:extLst>
          </p:cNvPr>
          <p:cNvSpPr/>
          <p:nvPr/>
        </p:nvSpPr>
        <p:spPr>
          <a:xfrm>
            <a:off x="9803360" y="5533466"/>
            <a:ext cx="771331" cy="36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46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2" y="696258"/>
            <a:ext cx="10795102" cy="459127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3289747" y="4586516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3846285" y="4586516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4373795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4925810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5467834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8618430" y="4586516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174968" y="4586516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702478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10254493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10796517" y="4572002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785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581516"/>
            <a:ext cx="7886700" cy="5759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247635" y="2600554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352066" y="3353029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247635" y="4134080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247635" y="4877258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82883F-6022-F878-EA42-E1304AEDA865}"/>
              </a:ext>
            </a:extLst>
          </p:cNvPr>
          <p:cNvSpPr/>
          <p:nvPr/>
        </p:nvSpPr>
        <p:spPr>
          <a:xfrm>
            <a:off x="9247635" y="5653318"/>
            <a:ext cx="512996" cy="50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401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9D28EF-6ABE-881D-409C-0A095332F931}"/>
              </a:ext>
            </a:extLst>
          </p:cNvPr>
          <p:cNvSpPr/>
          <p:nvPr/>
        </p:nvSpPr>
        <p:spPr>
          <a:xfrm>
            <a:off x="4775606" y="2967335"/>
            <a:ext cx="264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end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86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56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Garamond</vt:lpstr>
      <vt:lpstr>HP001 5 hàng</vt:lpstr>
      <vt:lpstr>Times New Roman</vt:lpstr>
      <vt:lpstr>Organic</vt:lpstr>
      <vt:lpstr>Khởi động: Ôn lại bảng nhân 7, bảng chia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Minh Quân</dc:creator>
  <cp:lastModifiedBy>2 đạng</cp:lastModifiedBy>
  <cp:revision>29</cp:revision>
  <cp:lastPrinted>2022-09-15T13:10:57Z</cp:lastPrinted>
  <dcterms:created xsi:type="dcterms:W3CDTF">2022-08-09T11:19:36Z</dcterms:created>
  <dcterms:modified xsi:type="dcterms:W3CDTF">2024-10-20T05:37:14Z</dcterms:modified>
</cp:coreProperties>
</file>