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43" r:id="rId2"/>
    <p:sldId id="436" r:id="rId3"/>
    <p:sldId id="408" r:id="rId4"/>
    <p:sldId id="440" r:id="rId5"/>
    <p:sldId id="441" r:id="rId6"/>
    <p:sldId id="437" r:id="rId7"/>
    <p:sldId id="444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FF6600"/>
    <a:srgbClr val="CC66FF"/>
    <a:srgbClr val="FF7C80"/>
    <a:srgbClr val="FF3399"/>
    <a:srgbClr val="FF0066"/>
    <a:srgbClr val="EDF6F7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C95DC-381E-43E9-B812-E7BA3C84D0F5}" v="476" dt="2022-06-30T11:46:25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726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070" descr="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27663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80519" y="898386"/>
            <a:ext cx="10896600" cy="2362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Tiếng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Việt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: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Luyện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tập</a:t>
            </a:r>
            <a:endParaRPr lang="en-US" sz="4000" b="1" dirty="0">
              <a:latin typeface="HP001 4 hang 1 ô ly" panose="020B0603050302020204" pitchFamily="34" charset="0"/>
              <a:cs typeface="HP001 5H" pitchFamily="34" charset="0"/>
            </a:endParaRPr>
          </a:p>
          <a:p>
            <a:pPr algn="ctr"/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Từ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ngữ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chỉ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đặc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điểm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;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Câu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nêu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đặc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điểm</a:t>
            </a:r>
            <a:endParaRPr lang="en-US" sz="4000" b="1" dirty="0">
              <a:latin typeface="HP001 4 hang 1 ô ly" panose="020B0603050302020204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0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617133" y="149573"/>
            <a:ext cx="2332864" cy="1117345"/>
            <a:chOff x="4539228" y="210532"/>
            <a:chExt cx="2293502" cy="1117345"/>
          </a:xfrm>
        </p:grpSpPr>
        <p:sp>
          <p:nvSpPr>
            <p:cNvPr id="36" name="TextBox 35"/>
            <p:cNvSpPr txBox="1"/>
            <p:nvPr/>
          </p:nvSpPr>
          <p:spPr>
            <a:xfrm>
              <a:off x="4539228" y="210532"/>
              <a:ext cx="181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51116" y="7431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53703" y="2483186"/>
            <a:ext cx="4191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1026" y="3098739"/>
            <a:ext cx="134844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6590" y="3098739"/>
            <a:ext cx="155683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5"/>
          <p:cNvSpPr>
            <a:spLocks noChangeArrowheads="1"/>
          </p:cNvSpPr>
          <p:nvPr/>
        </p:nvSpPr>
        <p:spPr bwMode="auto">
          <a:xfrm>
            <a:off x="3768276" y="1219200"/>
            <a:ext cx="8442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CẢNH ĐẸP VIỆT NAM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452658" y="2989687"/>
            <a:ext cx="2900493" cy="2262159"/>
            <a:chOff x="8995458" y="2989687"/>
            <a:chExt cx="2900493" cy="2262159"/>
          </a:xfrm>
        </p:grpSpPr>
        <p:sp>
          <p:nvSpPr>
            <p:cNvPr id="13" name="Rectangle 12"/>
            <p:cNvSpPr/>
            <p:nvPr/>
          </p:nvSpPr>
          <p:spPr>
            <a:xfrm>
              <a:off x="8995458" y="4717585"/>
              <a:ext cx="2900493" cy="534261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Rồng - Đà Nẵng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4" name="Picture 2" descr="Cầu Rồng - Những hình ảnh đẹp mặt về Cầu Rồng Đà Nẵng | Taxi sân bay rẻ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2215" y="2989687"/>
              <a:ext cx="2725946" cy="1727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2831150" y="2966590"/>
            <a:ext cx="3079569" cy="2285256"/>
            <a:chOff x="12602550" y="2966590"/>
            <a:chExt cx="3079569" cy="2285256"/>
          </a:xfrm>
        </p:grpSpPr>
        <p:sp>
          <p:nvSpPr>
            <p:cNvPr id="16" name="Rectangle 15"/>
            <p:cNvSpPr/>
            <p:nvPr/>
          </p:nvSpPr>
          <p:spPr>
            <a:xfrm>
              <a:off x="12602550" y="4717585"/>
              <a:ext cx="3079569" cy="534261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Phú Mỹ - TP. HCM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7" name="Picture 4" descr="Chú thích ản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9213" y="2966590"/>
              <a:ext cx="2590421" cy="1729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9205119" y="6066261"/>
            <a:ext cx="3505200" cy="2368271"/>
            <a:chOff x="8747919" y="6066261"/>
            <a:chExt cx="3505200" cy="2368271"/>
          </a:xfrm>
        </p:grpSpPr>
        <p:sp>
          <p:nvSpPr>
            <p:cNvPr id="19" name="Rectangle 18"/>
            <p:cNvSpPr/>
            <p:nvPr/>
          </p:nvSpPr>
          <p:spPr>
            <a:xfrm>
              <a:off x="8747919" y="7900271"/>
              <a:ext cx="3505200" cy="534261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Mỹ Thuận – Tiền Giang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20" name="Picture 6" descr="Chú thích ảnh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" r="11697"/>
            <a:stretch/>
          </p:blipFill>
          <p:spPr bwMode="auto">
            <a:xfrm>
              <a:off x="9185947" y="6066261"/>
              <a:ext cx="2686172" cy="183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3086426" y="6066261"/>
            <a:ext cx="2900493" cy="2316652"/>
            <a:chOff x="12857826" y="6066261"/>
            <a:chExt cx="2900493" cy="2316652"/>
          </a:xfrm>
        </p:grpSpPr>
        <p:sp>
          <p:nvSpPr>
            <p:cNvPr id="22" name="Rectangle 21"/>
            <p:cNvSpPr/>
            <p:nvPr/>
          </p:nvSpPr>
          <p:spPr>
            <a:xfrm>
              <a:off x="12857826" y="7882571"/>
              <a:ext cx="2900493" cy="500342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Cần Thơ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23" name="Picture 8" descr="Chú thích ả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6173" y="6066261"/>
              <a:ext cx="2513461" cy="1750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4409887" y="4102032"/>
            <a:ext cx="43362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04519" y="4717585"/>
            <a:ext cx="18806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oàm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oạp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14125" y="4717585"/>
            <a:ext cx="228139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3751" y="5775930"/>
            <a:ext cx="47073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2963" y="6332728"/>
            <a:ext cx="20986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00755" y="6332728"/>
            <a:ext cx="25458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 khảnh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06902" y="7544916"/>
            <a:ext cx="4191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84357" y="8075136"/>
            <a:ext cx="18806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lêu khêu,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36325" y="8075136"/>
            <a:ext cx="213391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đắng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" grpId="1"/>
      <p:bldP spid="10" grpId="0"/>
      <p:bldP spid="25" grpId="0"/>
      <p:bldP spid="26" grpId="0"/>
      <p:bldP spid="27" grpId="0"/>
      <p:bldP spid="27" grpId="1"/>
      <p:bldP spid="28" grpId="0"/>
      <p:bldP spid="29" grpId="0"/>
      <p:bldP spid="29" grpId="1"/>
      <p:bldP spid="30" grpId="0"/>
      <p:bldP spid="31" grpId="0"/>
      <p:bldP spid="35" grpId="0"/>
      <p:bldP spid="35" grpId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40779" y="1077888"/>
            <a:ext cx="4191000" cy="92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0779" y="2078139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1C173-B2A4-6558-7635-12443D849844}"/>
              </a:ext>
            </a:extLst>
          </p:cNvPr>
          <p:cNvSpPr txBox="1"/>
          <p:nvPr/>
        </p:nvSpPr>
        <p:spPr>
          <a:xfrm>
            <a:off x="978879" y="3073132"/>
            <a:ext cx="12150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Theo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200209-4566-BA46-A2F5-2100C9E26FBC}"/>
              </a:ext>
            </a:extLst>
          </p:cNvPr>
          <p:cNvSpPr txBox="1"/>
          <p:nvPr/>
        </p:nvSpPr>
        <p:spPr>
          <a:xfrm>
            <a:off x="940779" y="5730118"/>
            <a:ext cx="12226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45C0BE-EF8E-E523-3C36-5DA371706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>
          <a:xfrm>
            <a:off x="13319919" y="3255259"/>
            <a:ext cx="2746936" cy="24820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EA6EF8-866F-73E2-6011-1158072D04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8519" y="6477000"/>
            <a:ext cx="2009775" cy="18669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04119" y="979133"/>
            <a:ext cx="4191000" cy="972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1719" y="1951765"/>
            <a:ext cx="14194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2902D85-9BEC-C3AF-8E9E-A4206C55D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6761"/>
              </p:ext>
            </p:extLst>
          </p:nvPr>
        </p:nvGraphicFramePr>
        <p:xfrm>
          <a:off x="1380005" y="4191000"/>
          <a:ext cx="14194884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628">
                  <a:extLst>
                    <a:ext uri="{9D8B030D-6E8A-4147-A177-3AD203B41FA5}">
                      <a16:colId xmlns:a16="http://schemas.microsoft.com/office/drawing/2014/main" val="396903713"/>
                    </a:ext>
                  </a:extLst>
                </a:gridCol>
                <a:gridCol w="4949277">
                  <a:extLst>
                    <a:ext uri="{9D8B030D-6E8A-4147-A177-3AD203B41FA5}">
                      <a16:colId xmlns:a16="http://schemas.microsoft.com/office/drawing/2014/main" val="2951195805"/>
                    </a:ext>
                  </a:extLst>
                </a:gridCol>
                <a:gridCol w="4513979">
                  <a:extLst>
                    <a:ext uri="{9D8B030D-6E8A-4147-A177-3AD203B41FA5}">
                      <a16:colId xmlns:a16="http://schemas.microsoft.com/office/drawing/2014/main" val="2798772935"/>
                    </a:ext>
                  </a:extLst>
                </a:gridCol>
              </a:tblGrid>
              <a:tr h="1084234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</a:pP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686088"/>
                  </a:ext>
                </a:extLst>
              </a:tr>
              <a:tr h="1996440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9270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67202F-20B7-7352-9A07-49B9EF465EE9}"/>
              </a:ext>
            </a:extLst>
          </p:cNvPr>
          <p:cNvCxnSpPr/>
          <p:nvPr/>
        </p:nvCxnSpPr>
        <p:spPr>
          <a:xfrm>
            <a:off x="5230349" y="2628873"/>
            <a:ext cx="3247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ECA379-F3CB-53FD-0ACA-752EACC06220}"/>
              </a:ext>
            </a:extLst>
          </p:cNvPr>
          <p:cNvCxnSpPr>
            <a:cxnSpLocks/>
          </p:cNvCxnSpPr>
          <p:nvPr/>
        </p:nvCxnSpPr>
        <p:spPr>
          <a:xfrm>
            <a:off x="11529219" y="2652319"/>
            <a:ext cx="30507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DA0BB3B-7EEA-C8BF-B045-2C5B8BAB1AC4}"/>
              </a:ext>
            </a:extLst>
          </p:cNvPr>
          <p:cNvSpPr txBox="1"/>
          <p:nvPr/>
        </p:nvSpPr>
        <p:spPr>
          <a:xfrm>
            <a:off x="1271023" y="2937055"/>
            <a:ext cx="22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3D33DE-3DF9-8EC7-2B61-13AFE5E0FF28}"/>
              </a:ext>
            </a:extLst>
          </p:cNvPr>
          <p:cNvSpPr txBox="1"/>
          <p:nvPr/>
        </p:nvSpPr>
        <p:spPr>
          <a:xfrm>
            <a:off x="10617849" y="299362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C30E5B-CFDF-4FB3-F215-93705733E681}"/>
              </a:ext>
            </a:extLst>
          </p:cNvPr>
          <p:cNvSpPr txBox="1"/>
          <p:nvPr/>
        </p:nvSpPr>
        <p:spPr>
          <a:xfrm>
            <a:off x="3515190" y="2944163"/>
            <a:ext cx="117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3FC300-BEF2-1A65-B5CB-311802B3AEE7}"/>
              </a:ext>
            </a:extLst>
          </p:cNvPr>
          <p:cNvSpPr txBox="1"/>
          <p:nvPr/>
        </p:nvSpPr>
        <p:spPr>
          <a:xfrm>
            <a:off x="4484866" y="292439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71FED4-1F33-9809-EC98-5774514EA2FE}"/>
              </a:ext>
            </a:extLst>
          </p:cNvPr>
          <p:cNvSpPr txBox="1"/>
          <p:nvPr/>
        </p:nvSpPr>
        <p:spPr>
          <a:xfrm>
            <a:off x="5588542" y="293705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DC93FB-B488-A384-2A02-5020B6FF3AB9}"/>
              </a:ext>
            </a:extLst>
          </p:cNvPr>
          <p:cNvSpPr txBox="1"/>
          <p:nvPr/>
        </p:nvSpPr>
        <p:spPr>
          <a:xfrm>
            <a:off x="6780021" y="2984473"/>
            <a:ext cx="206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EBFBA6-34EB-DB6F-FD2B-D4C624E5B402}"/>
              </a:ext>
            </a:extLst>
          </p:cNvPr>
          <p:cNvSpPr txBox="1"/>
          <p:nvPr/>
        </p:nvSpPr>
        <p:spPr>
          <a:xfrm>
            <a:off x="8477447" y="2984472"/>
            <a:ext cx="255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5082A7-DF66-8179-0CCA-0609C90C0BBE}"/>
              </a:ext>
            </a:extLst>
          </p:cNvPr>
          <p:cNvSpPr txBox="1"/>
          <p:nvPr/>
        </p:nvSpPr>
        <p:spPr>
          <a:xfrm>
            <a:off x="11382863" y="2971156"/>
            <a:ext cx="1957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6047803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468E-6 -4.72222E-6 L -0.18989 0.3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151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849E-6 -3.61111E-6 L -0.1898 0.285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0" y="14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123E-6 -3.05556E-6 L -0.47138 0.273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4" y="136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775E-6 2.5E-6 L 0.28968 0.276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138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808E-7 -2.5E-6 L 0.28695 0.273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3" y="13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6699E-7 -1.94444E-6 L -0.0315 0.350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175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965E-7 -3.61111E-6 L -0.15693 0.362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1" y="18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922E-7 -3.33333E-6 L 0.19159 0.281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5" y="14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17133" y="149573"/>
            <a:ext cx="2332864" cy="1117345"/>
            <a:chOff x="4539228" y="210532"/>
            <a:chExt cx="2293502" cy="1117345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181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231757" y="1249934"/>
            <a:ext cx="4191000" cy="109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5519" y="242822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a,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2902D85-9BEC-C3AF-8E9E-A4206C55D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95025"/>
              </p:ext>
            </p:extLst>
          </p:nvPr>
        </p:nvGraphicFramePr>
        <p:xfrm>
          <a:off x="1040877" y="3368133"/>
          <a:ext cx="14194884" cy="334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396903713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951195805"/>
                    </a:ext>
                  </a:extLst>
                </a:gridCol>
                <a:gridCol w="4822284">
                  <a:extLst>
                    <a:ext uri="{9D8B030D-6E8A-4147-A177-3AD203B41FA5}">
                      <a16:colId xmlns:a16="http://schemas.microsoft.com/office/drawing/2014/main" val="2798772935"/>
                    </a:ext>
                  </a:extLst>
                </a:gridCol>
              </a:tblGrid>
              <a:tr h="1316414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</a:pP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686088"/>
                  </a:ext>
                </a:extLst>
              </a:tr>
              <a:tr h="2027991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927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DDC661-5446-2969-35AF-48DD4E373225}"/>
              </a:ext>
            </a:extLst>
          </p:cNvPr>
          <p:cNvSpPr txBox="1"/>
          <p:nvPr/>
        </p:nvSpPr>
        <p:spPr>
          <a:xfrm>
            <a:off x="1217530" y="768962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1CA3C-8C21-065B-2C74-B5E8B3881CCC}"/>
              </a:ext>
            </a:extLst>
          </p:cNvPr>
          <p:cNvSpPr txBox="1"/>
          <p:nvPr/>
        </p:nvSpPr>
        <p:spPr>
          <a:xfrm>
            <a:off x="1331991" y="4991555"/>
            <a:ext cx="4261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xanh, trắng, đỏ chót, tím ngắt,...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81BB8-E2FD-4BAA-5267-B17713B2D986}"/>
              </a:ext>
            </a:extLst>
          </p:cNvPr>
          <p:cNvSpPr txBox="1"/>
          <p:nvPr/>
        </p:nvSpPr>
        <p:spPr>
          <a:xfrm>
            <a:off x="5593731" y="4817746"/>
            <a:ext cx="4729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0" u="none" strike="noStrike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nhỏ, rộng mênh mông, hẹp, dày, mỏng, khổng l</a:t>
            </a:r>
            <a:r>
              <a:rPr lang="en-US" sz="3600" b="1" i="0" u="none" strike="noStrike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ồ</a:t>
            </a:r>
            <a:r>
              <a:rPr lang="vi-VN" sz="3600" b="1" i="0" u="none" strike="noStrike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tí hon,...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5B320-AF74-AAFD-069D-6BBF22F9AA5F}"/>
              </a:ext>
            </a:extLst>
          </p:cNvPr>
          <p:cNvSpPr txBox="1"/>
          <p:nvPr/>
        </p:nvSpPr>
        <p:spPr>
          <a:xfrm>
            <a:off x="10507170" y="4817746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thơm, đắng, chua, cay, mặn, ngọt,...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4FD58E-6B5E-90A5-6CF8-8BFCB310AE92}"/>
              </a:ext>
            </a:extLst>
          </p:cNvPr>
          <p:cNvSpPr txBox="1"/>
          <p:nvPr/>
        </p:nvSpPr>
        <p:spPr>
          <a:xfrm>
            <a:off x="899319" y="6964538"/>
            <a:ext cx="8138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2 - 3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FCF8CC-DA62-ACB5-2A6E-2F834224140F}"/>
              </a:ext>
            </a:extLst>
          </p:cNvPr>
          <p:cNvCxnSpPr/>
          <p:nvPr/>
        </p:nvCxnSpPr>
        <p:spPr>
          <a:xfrm>
            <a:off x="5166519" y="3048000"/>
            <a:ext cx="396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115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17133" y="149573"/>
            <a:ext cx="2332864" cy="1117345"/>
            <a:chOff x="4539228" y="210532"/>
            <a:chExt cx="2293502" cy="1117345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181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08919" y="682143"/>
            <a:ext cx="4191000" cy="100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0092" y="148876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4743D-3475-0FB0-4A2A-FB2B86443B0F}"/>
              </a:ext>
            </a:extLst>
          </p:cNvPr>
          <p:cNvSpPr txBox="1"/>
          <p:nvPr/>
        </p:nvSpPr>
        <p:spPr>
          <a:xfrm>
            <a:off x="240206" y="2819538"/>
            <a:ext cx="15011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CHỔI RƠM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Theo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9677B9DF-4B2A-0A60-6E5F-5397B88D431A}"/>
              </a:ext>
            </a:extLst>
          </p:cNvPr>
          <p:cNvSpPr/>
          <p:nvPr/>
        </p:nvSpPr>
        <p:spPr>
          <a:xfrm>
            <a:off x="4412511" y="3601424"/>
            <a:ext cx="7239000" cy="983004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957696-6F7C-C9CE-8981-9E8F84145A56}"/>
              </a:ext>
            </a:extLst>
          </p:cNvPr>
          <p:cNvSpPr txBox="1"/>
          <p:nvPr/>
        </p:nvSpPr>
        <p:spPr>
          <a:xfrm>
            <a:off x="8174648" y="3739404"/>
            <a:ext cx="19560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60B1A9-917D-1EB1-E791-AB8153AC48F5}"/>
              </a:ext>
            </a:extLst>
          </p:cNvPr>
          <p:cNvSpPr txBox="1"/>
          <p:nvPr/>
        </p:nvSpPr>
        <p:spPr>
          <a:xfrm>
            <a:off x="5480411" y="3739404"/>
            <a:ext cx="8507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69BB02-5E98-9573-546F-4B8F4EB05C4B}"/>
              </a:ext>
            </a:extLst>
          </p:cNvPr>
          <p:cNvSpPr txBox="1"/>
          <p:nvPr/>
        </p:nvSpPr>
        <p:spPr>
          <a:xfrm>
            <a:off x="6208143" y="3795475"/>
            <a:ext cx="20790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C854166-3F10-550B-E604-253BF5502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1"/>
          <a:stretch/>
        </p:blipFill>
        <p:spPr>
          <a:xfrm>
            <a:off x="13447143" y="1687862"/>
            <a:ext cx="2428875" cy="335767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344DD5-AD20-D974-4E33-B85595E20EB9}"/>
              </a:ext>
            </a:extLst>
          </p:cNvPr>
          <p:cNvCxnSpPr>
            <a:cxnSpLocks/>
          </p:cNvCxnSpPr>
          <p:nvPr/>
        </p:nvCxnSpPr>
        <p:spPr>
          <a:xfrm>
            <a:off x="6226607" y="2154152"/>
            <a:ext cx="44036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08F7FD-7403-41DC-BBFC-9B83FB6A9D0E}"/>
              </a:ext>
            </a:extLst>
          </p:cNvPr>
          <p:cNvCxnSpPr>
            <a:cxnSpLocks/>
          </p:cNvCxnSpPr>
          <p:nvPr/>
        </p:nvCxnSpPr>
        <p:spPr>
          <a:xfrm>
            <a:off x="11651511" y="2189321"/>
            <a:ext cx="14318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DC75466-929F-E39E-30A5-F70B897C084A}"/>
              </a:ext>
            </a:extLst>
          </p:cNvPr>
          <p:cNvCxnSpPr>
            <a:cxnSpLocks/>
          </p:cNvCxnSpPr>
          <p:nvPr/>
        </p:nvCxnSpPr>
        <p:spPr>
          <a:xfrm>
            <a:off x="4680828" y="2154152"/>
            <a:ext cx="12032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779335" y="4588336"/>
            <a:ext cx="990600" cy="4572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20089" y="5236593"/>
            <a:ext cx="1981200" cy="4572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89919" y="6324009"/>
            <a:ext cx="1852486" cy="4572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7862E-7 -0.00278 L 0.39462 0.0890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31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5918E-6 -0.00278 L -0.24013 0.1428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6" y="7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5626E-6 -8.33333E-7 L -0.38525 0.27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63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7" grpId="0" animBg="1"/>
      <p:bldP spid="19" grpId="0" animBg="1"/>
      <p:bldP spid="19" grpId="1" animBg="1"/>
      <p:bldP spid="51" grpId="0" animBg="1"/>
      <p:bldP spid="51" grpId="1" animBg="1"/>
      <p:bldP spid="53" grpId="0" animBg="1"/>
      <p:bldP spid="53" grpId="1" animBg="1"/>
      <p:bldP spid="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3071B30-6CA9-4896-9371-5E219B8F93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5AD6204-549C-4578-A226-F46326912C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0" t="24425" r="3382" b="60079"/>
          <a:stretch/>
        </p:blipFill>
        <p:spPr>
          <a:xfrm>
            <a:off x="14403652" y="2091266"/>
            <a:ext cx="914400" cy="1498601"/>
          </a:xfrm>
          <a:prstGeom prst="rect">
            <a:avLst/>
          </a:prstGeom>
        </p:spPr>
      </p:pic>
      <p:pic>
        <p:nvPicPr>
          <p:cNvPr id="3" name="60458d79f32e0">
            <a:hlinkClick r:id="" action="ppaction://media"/>
            <a:extLst>
              <a:ext uri="{FF2B5EF4-FFF2-40B4-BE49-F238E27FC236}">
                <a16:creationId xmlns:a16="http://schemas.microsoft.com/office/drawing/2014/main" id="{048A313F-1A59-4342-B1FA-A6F88A1D1BE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266319" y="0"/>
            <a:ext cx="812800" cy="81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5E04AF-4AD2-42BE-9262-61B48E9412D1}"/>
              </a:ext>
            </a:extLst>
          </p:cNvPr>
          <p:cNvSpPr txBox="1"/>
          <p:nvPr/>
        </p:nvSpPr>
        <p:spPr>
          <a:xfrm>
            <a:off x="2225982" y="2826308"/>
            <a:ext cx="9951467" cy="346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3535"/>
                </a:solidFill>
                <a:latin typeface="Times New Roman" panose="02020603050405020304" pitchFamily="18" charset="0"/>
                <a:ea typeface="White Xmas PERSONAL USE" pitchFamily="50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9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8" grpId="1"/>
    </p:bldLst>
  </p:timing>
  <p:extLst>
    <p:ext uri="{E180D4A7-C9FB-4DFB-919C-405C955672EB}">
      <p14:showEvtLst xmlns:p14="http://schemas.microsoft.com/office/powerpoint/2010/main">
        <p14:playEvt time="94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9834</TotalTime>
  <Words>489</Words>
  <Application>Microsoft Office PowerPoint</Application>
  <PresentationFormat>Custom</PresentationFormat>
  <Paragraphs>60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HP001 4 hang 1 ô ly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2 đạng</cp:lastModifiedBy>
  <cp:revision>1080</cp:revision>
  <dcterms:created xsi:type="dcterms:W3CDTF">2008-09-09T22:52:10Z</dcterms:created>
  <dcterms:modified xsi:type="dcterms:W3CDTF">2024-09-20T05:06:49Z</dcterms:modified>
</cp:coreProperties>
</file>