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7" r:id="rId2"/>
    <p:sldId id="407" r:id="rId3"/>
    <p:sldId id="408" r:id="rId4"/>
    <p:sldId id="440" r:id="rId5"/>
    <p:sldId id="437" r:id="rId6"/>
  </p:sldIdLst>
  <p:sldSz cx="16276638" cy="9144000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  <a:srgbClr val="FF7C80"/>
    <a:srgbClr val="0000CC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2" d="100"/>
          <a:sy n="52" d="100"/>
        </p:scale>
        <p:origin x="726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824180" y="2757115"/>
            <a:ext cx="109286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3C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TẬP: VIẾT TIN NHẮN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4757115" cy="1117345"/>
            <a:chOff x="4539228" y="210532"/>
            <a:chExt cx="4676850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4874186" y="1258669"/>
            <a:ext cx="6079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Ô CỬA BÍ MẬT</a:t>
            </a:r>
          </a:p>
          <a:p>
            <a:pPr algn="ctr"/>
            <a:r>
              <a:rPr lang="en-GB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từ khó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330625" y="2862294"/>
            <a:ext cx="2148131" cy="2712606"/>
            <a:chOff x="990600" y="2621280"/>
            <a:chExt cx="2438400" cy="301138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438400" cy="241326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187035" y="4983480"/>
              <a:ext cx="2045529" cy="64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SỐ</a:t>
              </a:r>
              <a:r>
                <a:rPr lang="vi-VN" sz="3200" b="1" dirty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 1</a:t>
              </a:r>
              <a:endParaRPr lang="en-US" sz="32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240400" y="2834641"/>
            <a:ext cx="2148131" cy="2712606"/>
            <a:chOff x="990600" y="2621280"/>
            <a:chExt cx="2438400" cy="301138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438400" cy="241326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187035" y="4983480"/>
              <a:ext cx="2045529" cy="64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SỐ 2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330624" y="5961669"/>
            <a:ext cx="2148131" cy="2712606"/>
            <a:chOff x="990600" y="2621280"/>
            <a:chExt cx="2438400" cy="301138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438400" cy="241326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187035" y="4983480"/>
              <a:ext cx="2045529" cy="64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SỐ 3</a:t>
              </a:r>
              <a:endParaRPr lang="en-US" sz="32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240399" y="5943601"/>
            <a:ext cx="2148131" cy="2712606"/>
            <a:chOff x="990600" y="2621280"/>
            <a:chExt cx="2438400" cy="301138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438400" cy="241326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187035" y="4983480"/>
              <a:ext cx="2045529" cy="64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SỐ 4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432719" y="3569368"/>
            <a:ext cx="1926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vất vả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318918" y="3552745"/>
            <a:ext cx="27405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chập chờn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432719" y="5807823"/>
            <a:ext cx="25294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nhễ nhại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937919" y="5791200"/>
            <a:ext cx="32914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 liền tay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6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33172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So sánh để tìm những điểm khác nhau giữa hai tinh nhắn dưới đây: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8" t="32718" r="9065" b="22236"/>
          <a:stretch/>
        </p:blipFill>
        <p:spPr bwMode="auto">
          <a:xfrm>
            <a:off x="12634119" y="4084320"/>
            <a:ext cx="3108960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78598" y="3779520"/>
            <a:ext cx="139662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Người viết tin nhắn và người nhận tin nhắn.</a:t>
            </a: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Nội dung tin nhắn.</a:t>
            </a: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Phương tiện thực hiện.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38577" r="25307" b="24403"/>
          <a:stretch/>
        </p:blipFill>
        <p:spPr bwMode="auto">
          <a:xfrm>
            <a:off x="8336438" y="4702849"/>
            <a:ext cx="4297681" cy="390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642075" y="1249680"/>
            <a:ext cx="67045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TẬP : VIẾT TIN NHẮN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192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1905000"/>
            <a:ext cx="145758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Bài 1. So sánh để tìm những điểm khác nhau giữa hai tinh nhắn dưới đây: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8" t="32718" r="9065" b="22236"/>
          <a:stretch/>
        </p:blipFill>
        <p:spPr bwMode="auto">
          <a:xfrm>
            <a:off x="13961955" y="3048000"/>
            <a:ext cx="1909149" cy="291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38577" r="25307" b="24403"/>
          <a:stretch/>
        </p:blipFill>
        <p:spPr bwMode="auto">
          <a:xfrm>
            <a:off x="13757378" y="6281916"/>
            <a:ext cx="226269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403685"/>
              </p:ext>
            </p:extLst>
          </p:nvPr>
        </p:nvGraphicFramePr>
        <p:xfrm>
          <a:off x="841581" y="3162300"/>
          <a:ext cx="12783138" cy="537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7416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 nhắn</a:t>
                      </a:r>
                      <a:r>
                        <a:rPr lang="en-US" sz="3200" b="1" baseline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trên giấy</a:t>
                      </a:r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 nhắn</a:t>
                      </a:r>
                      <a:r>
                        <a:rPr lang="en-US" sz="3200" b="1" baseline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trên điện thoại</a:t>
                      </a:r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284">
                <a:tc>
                  <a:txBody>
                    <a:bodyPr/>
                    <a:lstStyle/>
                    <a:p>
                      <a:pPr algn="just"/>
                      <a:r>
                        <a:rPr lang="en-US" sz="3200" b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3200" b="1" baseline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viết tin nhắn và người nhận tin nhắn.</a:t>
                      </a:r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 algn="just"/>
                      <a:r>
                        <a:rPr lang="en-US" sz="3200" b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3200" b="1" baseline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tin nhắn</a:t>
                      </a:r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just"/>
                      <a:r>
                        <a:rPr lang="en-US" sz="3200" b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3200" b="1" baseline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tiện thực hiện</a:t>
                      </a:r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4002868" y="4064496"/>
            <a:ext cx="42830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người là bạn bè (Bạn Tuấn viết thư cho bạn Hưng)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519319" y="4064496"/>
            <a:ext cx="5029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người là người thân trong gia đình (Cháu viết thư cho bà)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23519" y="6096000"/>
            <a:ext cx="42830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Nhắn bạn ra sân bóng để chơi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43119" y="5791200"/>
            <a:ext cx="50526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 báo tin cho bà biết đã về đến nhà, nhớ bà, hẹn bà sang năm lại về với bà.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99719" y="7696200"/>
            <a:ext cx="4024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 và giấy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747919" y="7741860"/>
            <a:ext cx="4617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 thoại di động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617134" y="149573"/>
            <a:ext cx="4757116" cy="1117345"/>
            <a:chOff x="4539228" y="210532"/>
            <a:chExt cx="4676850" cy="1117345"/>
          </a:xfrm>
        </p:grpSpPr>
        <p:grpSp>
          <p:nvGrpSpPr>
            <p:cNvPr id="30" name="Group 29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Rectangle 95"/>
          <p:cNvSpPr>
            <a:spLocks noChangeArrowheads="1"/>
          </p:cNvSpPr>
          <p:nvPr/>
        </p:nvSpPr>
        <p:spPr bwMode="auto">
          <a:xfrm>
            <a:off x="4642075" y="1249680"/>
            <a:ext cx="67045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TẬP : VIẾT TIN NHẮN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04119" y="1837492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04119" y="2692400"/>
            <a:ext cx="14554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Em hãy soạn tin nhắn theo một trong các tình huống sau.</a:t>
            </a:r>
          </a:p>
          <a:p>
            <a:pPr indent="914400" algn="just">
              <a:spcBef>
                <a:spcPts val="600"/>
              </a:spcBef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Em nhắn người thân mua cho mình một đồ dùng học tập.</a:t>
            </a:r>
          </a:p>
          <a:p>
            <a:pPr indent="914400" algn="just">
              <a:spcBef>
                <a:spcPts val="600"/>
              </a:spcBef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Em nhắn bạn mang cho mình mượn cuốn truyện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204119" y="4724400"/>
            <a:ext cx="14554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>
              <a:spcBef>
                <a:spcPts val="600"/>
              </a:spcBef>
            </a:pPr>
            <a:r>
              <a:rPr lang="en-US" sz="38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i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Bố ơi! Đi công tác về nhớ mua giup con chiếc quyển sách Tiếng anh với nhé! Con cảm ơn bố!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204119" y="6063228"/>
            <a:ext cx="14554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>
              <a:spcBef>
                <a:spcPts val="600"/>
              </a:spcBef>
            </a:pPr>
            <a:r>
              <a:rPr lang="en-US" sz="38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i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Hùng ơi! Lát nữa sang chơi, bạn nhớ cho mình mượn quyển truyện Đô-rê-mon với nhé! Cảm ơn bạn nhiều!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204119" y="7577316"/>
            <a:ext cx="14554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Đọc lại tin nhắn của em, phát hiện lỗi và sửa lỗi (dùng từ đặt câu, sắp xếp ý,…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617134" y="149573"/>
            <a:ext cx="4757116" cy="1117345"/>
            <a:chOff x="4539228" y="210532"/>
            <a:chExt cx="4676850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4642075" y="1249680"/>
            <a:ext cx="67045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TẬP : VIẾT TIN NHẮN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9744</TotalTime>
  <Words>357</Words>
  <Application>Microsoft Office PowerPoint</Application>
  <PresentationFormat>Custom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2 đạng</cp:lastModifiedBy>
  <cp:revision>1066</cp:revision>
  <dcterms:created xsi:type="dcterms:W3CDTF">2008-09-09T22:52:10Z</dcterms:created>
  <dcterms:modified xsi:type="dcterms:W3CDTF">2024-09-20T03:12:37Z</dcterms:modified>
</cp:coreProperties>
</file>