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6" r:id="rId4"/>
    <p:sldMasterId id="2147483699" r:id="rId5"/>
  </p:sldMasterIdLst>
  <p:notesMasterIdLst>
    <p:notesMasterId r:id="rId48"/>
  </p:notesMasterIdLst>
  <p:sldIdLst>
    <p:sldId id="872" r:id="rId6"/>
    <p:sldId id="866" r:id="rId7"/>
    <p:sldId id="917" r:id="rId8"/>
    <p:sldId id="973" r:id="rId9"/>
    <p:sldId id="736" r:id="rId10"/>
    <p:sldId id="974" r:id="rId11"/>
    <p:sldId id="975" r:id="rId12"/>
    <p:sldId id="976" r:id="rId13"/>
    <p:sldId id="978" r:id="rId14"/>
    <p:sldId id="979" r:id="rId15"/>
    <p:sldId id="980" r:id="rId16"/>
    <p:sldId id="981" r:id="rId17"/>
    <p:sldId id="982" r:id="rId18"/>
    <p:sldId id="983" r:id="rId19"/>
    <p:sldId id="889" r:id="rId20"/>
    <p:sldId id="985" r:id="rId21"/>
    <p:sldId id="986" r:id="rId22"/>
    <p:sldId id="987" r:id="rId23"/>
    <p:sldId id="930" r:id="rId24"/>
    <p:sldId id="899" r:id="rId25"/>
    <p:sldId id="988" r:id="rId26"/>
    <p:sldId id="989" r:id="rId27"/>
    <p:sldId id="990" r:id="rId28"/>
    <p:sldId id="991" r:id="rId29"/>
    <p:sldId id="937" r:id="rId30"/>
    <p:sldId id="993" r:id="rId31"/>
    <p:sldId id="992" r:id="rId32"/>
    <p:sldId id="956" r:id="rId33"/>
    <p:sldId id="996" r:id="rId34"/>
    <p:sldId id="1009" r:id="rId35"/>
    <p:sldId id="997" r:id="rId36"/>
    <p:sldId id="1010" r:id="rId37"/>
    <p:sldId id="1013" r:id="rId38"/>
    <p:sldId id="1011" r:id="rId39"/>
    <p:sldId id="1012" r:id="rId40"/>
    <p:sldId id="1014" r:id="rId41"/>
    <p:sldId id="1017" r:id="rId42"/>
    <p:sldId id="1015" r:id="rId43"/>
    <p:sldId id="1016" r:id="rId44"/>
    <p:sldId id="1023" r:id="rId45"/>
    <p:sldId id="765" r:id="rId46"/>
    <p:sldId id="1024" r:id="rId47"/>
  </p:sldIdLst>
  <p:sldSz cx="9144000" cy="5143500" type="screen16x9"/>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866"/>
            <p14:sldId id="917"/>
            <p14:sldId id="973"/>
            <p14:sldId id="736"/>
            <p14:sldId id="974"/>
            <p14:sldId id="975"/>
            <p14:sldId id="976"/>
            <p14:sldId id="978"/>
            <p14:sldId id="979"/>
            <p14:sldId id="980"/>
            <p14:sldId id="981"/>
            <p14:sldId id="982"/>
            <p14:sldId id="983"/>
            <p14:sldId id="889"/>
            <p14:sldId id="985"/>
            <p14:sldId id="986"/>
            <p14:sldId id="987"/>
            <p14:sldId id="930"/>
            <p14:sldId id="899"/>
            <p14:sldId id="988"/>
            <p14:sldId id="989"/>
            <p14:sldId id="990"/>
            <p14:sldId id="991"/>
            <p14:sldId id="937"/>
            <p14:sldId id="993"/>
            <p14:sldId id="992"/>
            <p14:sldId id="956"/>
            <p14:sldId id="996"/>
            <p14:sldId id="1009"/>
            <p14:sldId id="997"/>
            <p14:sldId id="1010"/>
            <p14:sldId id="1013"/>
            <p14:sldId id="1011"/>
            <p14:sldId id="1012"/>
            <p14:sldId id="1014"/>
            <p14:sldId id="1017"/>
            <p14:sldId id="1015"/>
            <p14:sldId id="1016"/>
            <p14:sldId id="1023"/>
            <p14:sldId id="765"/>
            <p14:sldId id="1024"/>
          </p14:sldIdLst>
        </p14:section>
        <p14:section name="Untitled Section" id="{DFDC6B65-5194-4328-BEBA-5A7D52A91657}">
          <p14:sldIdLst/>
        </p14:section>
      </p14:sectionLst>
    </p:ext>
    <p:ext uri="{EFAFB233-063F-42B5-8137-9DF3F51BA10A}">
      <p15:sldGuideLst xmlns:p15="http://schemas.microsoft.com/office/powerpoint/2012/main">
        <p15:guide id="1" orient="horz" pos="1602">
          <p15:clr>
            <a:srgbClr val="A4A3A4"/>
          </p15:clr>
        </p15:guide>
        <p15:guide id="2" pos="2880">
          <p15:clr>
            <a:srgbClr val="A4A3A4"/>
          </p15:clr>
        </p15:guide>
      </p15:sldGuideLst>
    </p:ext>
    <p:ext uri="{2D200454-40CA-4A62-9FC3-DE9A4176ACB9}">
      <p15:notesGuideLst xmlns:p15="http://schemas.microsoft.com/office/powerpoint/2012/main">
        <p15:guide id="1" orient="horz" pos="284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FDCF"/>
    <a:srgbClr val="C9FFE1"/>
    <a:srgbClr val="FF0000"/>
    <a:srgbClr val="ABE0F8"/>
    <a:srgbClr val="00B050"/>
    <a:srgbClr val="E92910"/>
    <a:srgbClr val="F0AE04"/>
    <a:srgbClr val="ADDFF5"/>
    <a:srgbClr val="0E7A90"/>
    <a:srgbClr val="60A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075" autoAdjust="0"/>
  </p:normalViewPr>
  <p:slideViewPr>
    <p:cSldViewPr>
      <p:cViewPr varScale="1">
        <p:scale>
          <a:sx n="90" d="100"/>
          <a:sy n="90" d="100"/>
        </p:scale>
        <p:origin x="840" y="108"/>
      </p:cViewPr>
      <p:guideLst>
        <p:guide orient="horz" pos="1602"/>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4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2024/9/20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10</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11</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12</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13</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14</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15</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16</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17</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20</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21</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22</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23</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24</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25</a:t>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26</a:t>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27</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28</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29</a:t>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30</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a:t>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31</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32</a:t>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33</a:t>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34</a:t>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35</a:t>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36</a:t>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37</a:t>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38</a:t>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39</a:t>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41</a:t>
            </a:fld>
            <a:endParaRPr lang="zh-CN"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42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6</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7</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8</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t>9</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2"/>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59"/>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256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256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256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256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59"/>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256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256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9"/>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2024/9/20</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2" y="4876008"/>
            <a:ext cx="364147" cy="273844"/>
          </a:xfrm>
          <a:prstGeom prst="rect">
            <a:avLst/>
          </a:prstGeom>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256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256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256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5" name="页脚占位符 4"/>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256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4"/>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256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256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9"/>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t>2024/9/20</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2" y="4876008"/>
            <a:ext cx="364147" cy="273844"/>
          </a:xfrm>
          <a:prstGeom prst="rect">
            <a:avLst/>
          </a:prstGeom>
        </p:spPr>
        <p:txBody>
          <a:bodyPr/>
          <a:lstStyle/>
          <a:p>
            <a:fld id="{FB851DA4-9CCF-4E60-BC8E-8CAEAF5A4C6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2565" indent="0" algn="ctr">
              <a:buNone/>
              <a:defRPr/>
            </a:lvl7pPr>
            <a:lvl8pPr marL="3199765" indent="0" algn="ctr">
              <a:buNone/>
              <a:defRPr/>
            </a:lvl8pPr>
            <a:lvl9pPr marL="36569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2565" indent="0">
              <a:buNone/>
              <a:defRPr sz="1400"/>
            </a:lvl7pPr>
            <a:lvl8pPr marL="3199765" indent="0">
              <a:buNone/>
              <a:defRPr sz="1400"/>
            </a:lvl8pPr>
            <a:lvl9pPr marL="36569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59"/>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9"/>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6" name="页脚占位符 5"/>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2565"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2" y="1150938"/>
            <a:ext cx="4041775" cy="481012"/>
          </a:xfrm>
          <a:prstGeom prst="rect">
            <a:avLst/>
          </a:prstGeom>
        </p:spPr>
        <p:txBody>
          <a:bodyPr lIns="91430" tIns="45715" rIns="91430" bIns="45715"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2"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8" name="页脚占位符 7"/>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t>2024/9/20</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198" y="4876007"/>
            <a:ext cx="364147" cy="273844"/>
          </a:xfrm>
          <a:prstGeom prst="rect">
            <a:avLst/>
          </a:prstGeom>
        </p:spPr>
        <p:txBody>
          <a:bodyPr/>
          <a:lstStyle/>
          <a:p>
            <a:fld id="{FB851DA4-9CCF-4E60-BC8E-8CAEAF5A4C6C}"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4" name="页脚占位符 3"/>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3" name="页脚占位符 2"/>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97"/>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1" y="204797"/>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5"/>
            <a:ext cx="3008313" cy="3517900"/>
          </a:xfrm>
          <a:prstGeom prst="rect">
            <a:avLst/>
          </a:prstGeom>
        </p:spPr>
        <p:txBody>
          <a:bodyPr lIns="91430" tIns="45715" rIns="91430" bIns="45715"/>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6" name="页脚占位符 5"/>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2"/>
            <a:ext cx="2133600" cy="274637"/>
          </a:xfrm>
          <a:prstGeom prst="rect">
            <a:avLst/>
          </a:prstGeom>
        </p:spPr>
        <p:txBody>
          <a:bodyPr lIns="91430" tIns="45715" rIns="91430" bIns="45715"/>
          <a:lstStyle/>
          <a:p>
            <a:fld id="{81F71A36-1F1B-46CA-BF64-84B1CA96668C}" type="datetimeFigureOut">
              <a:rPr lang="zh-CN" altLang="en-US" smtClean="0"/>
              <a:t>2024/9/20</a:t>
            </a:fld>
            <a:endParaRPr lang="zh-CN" altLang="en-US"/>
          </a:p>
        </p:txBody>
      </p:sp>
      <p:sp>
        <p:nvSpPr>
          <p:cNvPr id="6" name="页脚占位符 5"/>
          <p:cNvSpPr>
            <a:spLocks noGrp="1"/>
          </p:cNvSpPr>
          <p:nvPr>
            <p:ph type="ftr" sz="quarter" idx="11"/>
          </p:nvPr>
        </p:nvSpPr>
        <p:spPr>
          <a:xfrm>
            <a:off x="3124200" y="4767272"/>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2"/>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20/9/2024</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lstStyle>
            <a:lvl1pPr algn="r">
              <a:defRPr sz="1400"/>
            </a:lvl1pPr>
          </a:lstStyle>
          <a:p>
            <a:pPr fontAlgn="base">
              <a:spcBef>
                <a:spcPct val="0"/>
              </a:spcBef>
              <a:spcAft>
                <a:spcPct val="0"/>
              </a:spcAft>
            </a:pPr>
            <a:fld id="{1A86E93B-6794-4BE2-841D-F063D0E005B7}" type="slidenum">
              <a:rPr lang="en-US" smtClean="0">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165" indent="-228600" algn="l" rtl="0" fontAlgn="base">
        <a:spcBef>
          <a:spcPct val="20000"/>
        </a:spcBef>
        <a:spcAft>
          <a:spcPct val="0"/>
        </a:spcAft>
        <a:buChar char="»"/>
        <a:defRPr sz="2000">
          <a:solidFill>
            <a:schemeClr val="tx1"/>
          </a:solidFill>
          <a:latin typeface="+mn-lt"/>
          <a:cs typeface="+mn-cs"/>
        </a:defRPr>
      </a:lvl7pPr>
      <a:lvl8pPr marL="3428365" indent="-228600" algn="l" rtl="0" fontAlgn="base">
        <a:spcBef>
          <a:spcPct val="20000"/>
        </a:spcBef>
        <a:spcAft>
          <a:spcPct val="0"/>
        </a:spcAft>
        <a:buChar char="»"/>
        <a:defRPr sz="2000">
          <a:solidFill>
            <a:schemeClr val="tx1"/>
          </a:solidFill>
          <a:latin typeface="+mn-lt"/>
          <a:cs typeface="+mn-cs"/>
        </a:defRPr>
      </a:lvl8pPr>
      <a:lvl9pPr marL="3885565"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914400"/>
            <a:fld id="{C764DE79-268F-4C1A-8933-263129D2AF90}" type="datetimeFigureOut">
              <a:rPr lang="en-US" smtClean="0">
                <a:solidFill>
                  <a:prstClr val="black">
                    <a:tint val="75000"/>
                  </a:prstClr>
                </a:solidFill>
              </a:rPr>
              <a:t>20/9/2024</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914400"/>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2.wav"/><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4.jpeg"/><Relationship Id="rId5" Type="http://schemas.openxmlformats.org/officeDocument/2006/relationships/image" Target="../media/image24.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25.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4.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4.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4.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4.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4.jpeg"/><Relationship Id="rId7"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audio" Target="../media/audio3.wav"/><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image" Target="../media/image9.emf"/><Relationship Id="rId11" Type="http://schemas.openxmlformats.org/officeDocument/2006/relationships/audio" Target="../media/audio3.wav"/><Relationship Id="rId5" Type="http://schemas.openxmlformats.org/officeDocument/2006/relationships/image" Target="../media/image8.emf"/><Relationship Id="rId10" Type="http://schemas.openxmlformats.org/officeDocument/2006/relationships/image" Target="../media/image12.png"/><Relationship Id="rId4" Type="http://schemas.openxmlformats.org/officeDocument/2006/relationships/image" Target="../media/image7.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5.jpeg"/><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5.jpeg"/><Relationship Id="rId5" Type="http://schemas.openxmlformats.org/officeDocument/2006/relationships/image" Target="../media/image1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5.jpe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5.jpeg"/><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42.xml"/><Relationship Id="rId5" Type="http://schemas.openxmlformats.org/officeDocument/2006/relationships/image" Target="../media/image34.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4.jpeg"/><Relationship Id="rId5" Type="http://schemas.openxmlformats.org/officeDocument/2006/relationships/image" Target="../media/image15.jpe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image" Target="../media/image4.jpeg"/><Relationship Id="rId5" Type="http://schemas.openxmlformats.org/officeDocument/2006/relationships/image" Target="../media/image15.jpe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42.xml"/><Relationship Id="rId5" Type="http://schemas.openxmlformats.org/officeDocument/2006/relationships/image" Target="../media/image15.jpeg"/><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4.jpeg"/><Relationship Id="rId7"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4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42.png"/><Relationship Id="rId5" Type="http://schemas.openxmlformats.org/officeDocument/2006/relationships/image" Target="../media/image15.jpe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0.xml"/><Relationship Id="rId1" Type="http://schemas.openxmlformats.org/officeDocument/2006/relationships/slideLayout" Target="../slideLayouts/slideLayout4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42.xml"/><Relationship Id="rId6" Type="http://schemas.openxmlformats.org/officeDocument/2006/relationships/image" Target="../media/image45.jpeg"/><Relationship Id="rId5" Type="http://schemas.openxmlformats.org/officeDocument/2006/relationships/image" Target="../media/image39.jpeg"/><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42.xml"/><Relationship Id="rId5" Type="http://schemas.openxmlformats.org/officeDocument/2006/relationships/image" Target="../media/image46.pn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42.xml"/><Relationship Id="rId6" Type="http://schemas.openxmlformats.org/officeDocument/2006/relationships/image" Target="../media/image40.jpeg"/><Relationship Id="rId5" Type="http://schemas.openxmlformats.org/officeDocument/2006/relationships/image" Target="../media/image35.jpeg"/><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image" Target="../media/image41.jpeg"/><Relationship Id="rId5" Type="http://schemas.openxmlformats.org/officeDocument/2006/relationships/image" Target="../media/image47.jpeg"/><Relationship Id="rId4" Type="http://schemas.openxmlformats.org/officeDocument/2006/relationships/image" Target="../media/image15.jpeg"/></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42.xml"/><Relationship Id="rId5" Type="http://schemas.openxmlformats.org/officeDocument/2006/relationships/image" Target="../media/image38.png"/><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42.xml"/><Relationship Id="rId5" Type="http://schemas.openxmlformats.org/officeDocument/2006/relationships/image" Target="../media/image35.jpeg"/><Relationship Id="rId4"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42.xml"/><Relationship Id="rId5" Type="http://schemas.openxmlformats.org/officeDocument/2006/relationships/image" Target="../media/image35.jpeg"/><Relationship Id="rId4" Type="http://schemas.openxmlformats.org/officeDocument/2006/relationships/image" Target="../media/image15.jpeg"/></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42.xml"/><Relationship Id="rId5" Type="http://schemas.openxmlformats.org/officeDocument/2006/relationships/image" Target="../media/image38.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13.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30.xml"/><Relationship Id="rId5" Type="http://schemas.openxmlformats.org/officeDocument/2006/relationships/image" Target="../media/image55.jpeg"/><Relationship Id="rId4" Type="http://schemas.openxmlformats.org/officeDocument/2006/relationships/image" Target="../media/image15.jpeg"/></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8.jpeg"/><Relationship Id="rId5" Type="http://schemas.openxmlformats.org/officeDocument/2006/relationships/image" Target="../media/image2.jpeg"/><Relationship Id="rId10" Type="http://schemas.openxmlformats.org/officeDocument/2006/relationships/image" Target="../media/image22.png"/><Relationship Id="rId4" Type="http://schemas.openxmlformats.org/officeDocument/2006/relationships/image" Target="../media/image15.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23.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4.jpeg"/><Relationship Id="rId5" Type="http://schemas.openxmlformats.org/officeDocument/2006/relationships/image" Target="../media/image24.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5.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048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34A4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AAE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rgbClr val="FFF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01982" y="643847"/>
                <a:ext cx="1395086" cy="430887"/>
              </a:xfrm>
              <a:prstGeom prst="rect">
                <a:avLst/>
              </a:prstGeom>
              <a:noFill/>
            </p:spPr>
            <p:txBody>
              <a:bodyPr wrap="square" rtlCol="0">
                <a:spAutoFit/>
              </a:bodyPr>
              <a:lstStyle/>
              <a:p>
                <a:r>
                  <a:rPr lang="en-US" sz="2200" b="1" dirty="0" err="1">
                    <a:solidFill>
                      <a:srgbClr val="00589A"/>
                    </a:solidFill>
                    <a:latin typeface="Times New Roman" panose="02020603050405020304" pitchFamily="18" charset="0"/>
                    <a:cs typeface="Times New Roman" panose="02020603050405020304" pitchFamily="18" charset="0"/>
                  </a:rPr>
                  <a:t>Tuần</a:t>
                </a:r>
              </a:p>
            </p:txBody>
          </p:sp>
          <p:sp>
            <p:nvSpPr>
              <p:cNvPr id="15" name="Rectangle 14"/>
              <p:cNvSpPr/>
              <p:nvPr/>
            </p:nvSpPr>
            <p:spPr>
              <a:xfrm>
                <a:off x="1354797" y="267494"/>
                <a:ext cx="655950"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1</a:t>
                </a:r>
              </a:p>
            </p:txBody>
          </p:sp>
        </p:grpSp>
      </p:grpSp>
      <p:grpSp>
        <p:nvGrpSpPr>
          <p:cNvPr id="31" name="Group 30"/>
          <p:cNvGrpSpPr/>
          <p:nvPr/>
        </p:nvGrpSpPr>
        <p:grpSpPr>
          <a:xfrm>
            <a:off x="1" y="1462013"/>
            <a:ext cx="8640671" cy="1046448"/>
            <a:chOff x="431321" y="3118198"/>
            <a:chExt cx="8640671" cy="1046448"/>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FEA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E92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FEA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1" name="Oval 20"/>
            <p:cNvSpPr/>
            <p:nvPr/>
          </p:nvSpPr>
          <p:spPr>
            <a:xfrm>
              <a:off x="1462697" y="3156534"/>
              <a:ext cx="1008112" cy="1008112"/>
            </a:xfrm>
            <a:prstGeom prst="ellipse">
              <a:avLst/>
            </a:prstGeom>
            <a:solidFill>
              <a:srgbClr val="EA280C"/>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TextBox 31"/>
            <p:cNvSpPr txBox="1"/>
            <p:nvPr/>
          </p:nvSpPr>
          <p:spPr>
            <a:xfrm>
              <a:off x="1714217" y="3118198"/>
              <a:ext cx="697543" cy="461665"/>
            </a:xfrm>
            <a:prstGeom prst="rect">
              <a:avLst/>
            </a:prstGeom>
            <a:noFill/>
          </p:spPr>
          <p:txBody>
            <a:bodyPr wrap="square" rtlCol="0">
              <a:spAutoFit/>
            </a:bodyPr>
            <a:lstStyle/>
            <a:p>
              <a:r>
                <a:rPr lang="en-US" sz="2000" b="1">
                  <a:solidFill>
                    <a:schemeClr val="bg1"/>
                  </a:solidFill>
                  <a:latin typeface="Times New Roman" panose="02020603050405020304" pitchFamily="18" charset="0"/>
                  <a:cs typeface="Times New Roman" panose="02020603050405020304" pitchFamily="18" charset="0"/>
                </a:rPr>
                <a:t>Bài</a:t>
              </a:r>
              <a:r>
                <a:rPr lang="en-US" sz="2400" b="1">
                  <a:solidFill>
                    <a:srgbClr val="00589A"/>
                  </a:solidFill>
                  <a:latin typeface="Times New Roman" panose="02020603050405020304" pitchFamily="18" charset="0"/>
                  <a:cs typeface="Times New Roman" panose="02020603050405020304" pitchFamily="18" charset="0"/>
                </a:rPr>
                <a:t> </a:t>
              </a:r>
            </a:p>
          </p:txBody>
        </p:sp>
        <p:sp>
          <p:nvSpPr>
            <p:cNvPr id="33" name="Rectangle 32"/>
            <p:cNvSpPr/>
            <p:nvPr/>
          </p:nvSpPr>
          <p:spPr>
            <a:xfrm>
              <a:off x="1768161" y="3363839"/>
              <a:ext cx="498855" cy="769441"/>
            </a:xfrm>
            <a:prstGeom prst="rect">
              <a:avLst/>
            </a:prstGeom>
            <a:noFill/>
          </p:spPr>
          <p:txBody>
            <a:bodyPr wrap="none" lIns="91440" tIns="45720" rIns="91440" bIns="45720">
              <a:spAutoFit/>
            </a:bodyPr>
            <a:lstStyle/>
            <a:p>
              <a:pPr algn="ctr"/>
              <a:r>
                <a:rPr lang="en-US" sz="4400" b="1">
                  <a:ln w="1905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1</a:t>
              </a:r>
            </a:p>
          </p:txBody>
        </p:sp>
        <p:sp>
          <p:nvSpPr>
            <p:cNvPr id="34" name="TextBox 33"/>
            <p:cNvSpPr txBox="1"/>
            <p:nvPr/>
          </p:nvSpPr>
          <p:spPr>
            <a:xfrm>
              <a:off x="2531534" y="3448913"/>
              <a:ext cx="5712874" cy="523220"/>
            </a:xfrm>
            <a:prstGeom prst="rect">
              <a:avLst/>
            </a:prstGeom>
            <a:noFill/>
          </p:spPr>
          <p:txBody>
            <a:bodyPr wrap="square" rtlCol="0">
              <a:spAutoFit/>
            </a:bodyPr>
            <a:lstStyle/>
            <a:p>
              <a:pPr algn="ctr"/>
              <a:r>
                <a:rPr lang="en-US" sz="2800" b="1">
                  <a:solidFill>
                    <a:srgbClr val="E92910"/>
                  </a:solidFill>
                  <a:latin typeface="Times New Roman" panose="02020603050405020304" pitchFamily="18" charset="0"/>
                  <a:cs typeface="Times New Roman" panose="02020603050405020304" pitchFamily="18" charset="0"/>
                </a:rPr>
                <a:t>NGÀY  GẶP LẠI</a:t>
              </a:r>
              <a:endParaRPr lang="en-US" sz="2800" b="1" dirty="0">
                <a:solidFill>
                  <a:srgbClr val="E92910"/>
                </a:solidFill>
                <a:latin typeface="Times New Roman" panose="02020603050405020304" pitchFamily="18" charset="0"/>
                <a:cs typeface="Times New Roman" panose="02020603050405020304" pitchFamily="18" charset="0"/>
              </a:endParaRPr>
            </a:p>
          </p:txBody>
        </p:sp>
      </p:grpSp>
      <p:pic>
        <p:nvPicPr>
          <p:cNvPr id="7171" name="Picture 3"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8434" y="3000134"/>
            <a:ext cx="955219" cy="7696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598" y="2716330"/>
            <a:ext cx="1825140" cy="110065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 y="4083918"/>
            <a:ext cx="8820471" cy="954097"/>
          </a:xfrm>
          <a:prstGeom prst="rect">
            <a:avLst/>
          </a:prstGeom>
          <a:noFill/>
        </p:spPr>
        <p:txBody>
          <a:bodyPr wrap="square" lIns="91430" tIns="45715" rIns="91430" bIns="45715" rtlCol="0">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Tiết</a:t>
            </a:r>
            <a:r>
              <a:rPr lang="en-US" sz="2800" b="1" dirty="0">
                <a:solidFill>
                  <a:prstClr val="black"/>
                </a:solidFill>
                <a:latin typeface="Times New Roman" panose="02020603050405020304" pitchFamily="18" charset="0"/>
                <a:cs typeface="Times New Roman" panose="02020603050405020304" pitchFamily="18" charset="0"/>
              </a:rPr>
              <a:t> 1 + 2  </a:t>
            </a:r>
          </a:p>
          <a:p>
            <a:pPr algn="ctr"/>
            <a:r>
              <a:rPr lang="en-US" sz="2800" b="1" dirty="0" err="1">
                <a:solidFill>
                  <a:prstClr val="black"/>
                </a:solidFill>
                <a:latin typeface="Times New Roman" panose="02020603050405020304" pitchFamily="18" charset="0"/>
                <a:cs typeface="Times New Roman" panose="02020603050405020304" pitchFamily="18" charset="0"/>
              </a:rPr>
              <a:t>SáchTiếng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err="1">
                <a:solidFill>
                  <a:prstClr val="black"/>
                </a:solidFill>
                <a:latin typeface="Times New Roman" panose="02020603050405020304" pitchFamily="18" charset="0"/>
                <a:cs typeface="Times New Roman" panose="02020603050405020304" pitchFamily="18" charset="0"/>
              </a:rPr>
              <a:t>Việt</a:t>
            </a:r>
            <a:r>
              <a:rPr lang="en-US" sz="2800" b="1">
                <a:solidFill>
                  <a:prstClr val="black"/>
                </a:solidFill>
                <a:latin typeface="Times New Roman" panose="02020603050405020304" pitchFamily="18" charset="0"/>
                <a:cs typeface="Times New Roman" panose="02020603050405020304" pitchFamily="18" charset="0"/>
              </a:rPr>
              <a:t>  3 </a:t>
            </a:r>
            <a:r>
              <a:rPr lang="en-US" sz="2800" b="1" err="1">
                <a:solidFill>
                  <a:prstClr val="black"/>
                </a:solidFill>
                <a:latin typeface="Times New Roman" panose="02020603050405020304" pitchFamily="18" charset="0"/>
                <a:cs typeface="Times New Roman" panose="02020603050405020304" pitchFamily="18" charset="0"/>
              </a:rPr>
              <a:t>trang</a:t>
            </a:r>
            <a:r>
              <a:rPr lang="en-US" sz="2800" b="1">
                <a:solidFill>
                  <a:prstClr val="black"/>
                </a:solidFill>
                <a:latin typeface="Times New Roman" panose="02020603050405020304" pitchFamily="18" charset="0"/>
                <a:cs typeface="Times New Roman" panose="02020603050405020304" pitchFamily="18" charset="0"/>
              </a:rPr>
              <a:t> 10 </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err="1">
                <a:solidFill>
                  <a:prstClr val="black"/>
                </a:solidFill>
                <a:latin typeface="Times New Roman" panose="02020603050405020304" pitchFamily="18" charset="0"/>
                <a:cs typeface="Times New Roman" panose="02020603050405020304" pitchFamily="18" charset="0"/>
              </a:rPr>
              <a:t>trang</a:t>
            </a:r>
            <a:r>
              <a:rPr lang="en-US" sz="2800" b="1">
                <a:solidFill>
                  <a:prstClr val="black"/>
                </a:solidFill>
                <a:latin typeface="Times New Roman" panose="02020603050405020304" pitchFamily="18" charset="0"/>
                <a:cs typeface="Times New Roman" panose="02020603050405020304" pitchFamily="18" charset="0"/>
              </a:rPr>
              <a:t> 11</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pic>
        <p:nvPicPr>
          <p:cNvPr id="42"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6699" y="2931790"/>
            <a:ext cx="895350" cy="7715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6459" y="3000134"/>
            <a:ext cx="733425" cy="6762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8531" y="2950840"/>
            <a:ext cx="847725" cy="752475"/>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32"/>
          <p:cNvSpPr>
            <a:spLocks noChangeArrowheads="1"/>
          </p:cNvSpPr>
          <p:nvPr/>
        </p:nvSpPr>
        <p:spPr bwMode="auto">
          <a:xfrm>
            <a:off x="2248434" y="2944388"/>
            <a:ext cx="955219" cy="829413"/>
          </a:xfrm>
          <a:prstGeom prst="roundRect">
            <a:avLst>
              <a:gd name="adj" fmla="val 16667"/>
            </a:avLst>
          </a:prstGeom>
          <a:noFill/>
          <a:ln w="28575" algn="ctr">
            <a:solidFill>
              <a:srgbClr val="FFC000"/>
            </a:solidFill>
            <a:round/>
          </a:ln>
        </p:spPr>
        <p:txBody>
          <a:bodyPr/>
          <a:lstStyle/>
          <a:p>
            <a:endParaRPr lang="en-US"/>
          </a:p>
        </p:txBody>
      </p:sp>
      <p:sp>
        <p:nvSpPr>
          <p:cNvPr id="46" name="Rounded Rectangle 32"/>
          <p:cNvSpPr>
            <a:spLocks noChangeArrowheads="1"/>
          </p:cNvSpPr>
          <p:nvPr/>
        </p:nvSpPr>
        <p:spPr bwMode="auto">
          <a:xfrm>
            <a:off x="3494247" y="2950840"/>
            <a:ext cx="987802" cy="829413"/>
          </a:xfrm>
          <a:prstGeom prst="roundRect">
            <a:avLst>
              <a:gd name="adj" fmla="val 16667"/>
            </a:avLst>
          </a:prstGeom>
          <a:noFill/>
          <a:ln w="28575" algn="ctr">
            <a:solidFill>
              <a:srgbClr val="FFC000"/>
            </a:solidFill>
            <a:round/>
          </a:ln>
        </p:spPr>
        <p:txBody>
          <a:bodyPr/>
          <a:lstStyle/>
          <a:p>
            <a:endParaRPr lang="en-US"/>
          </a:p>
        </p:txBody>
      </p:sp>
      <p:sp>
        <p:nvSpPr>
          <p:cNvPr id="47" name="Rounded Rectangle 32"/>
          <p:cNvSpPr>
            <a:spLocks noChangeArrowheads="1"/>
          </p:cNvSpPr>
          <p:nvPr/>
        </p:nvSpPr>
        <p:spPr bwMode="auto">
          <a:xfrm>
            <a:off x="4790391" y="2966473"/>
            <a:ext cx="933542" cy="829413"/>
          </a:xfrm>
          <a:prstGeom prst="roundRect">
            <a:avLst>
              <a:gd name="adj" fmla="val 16667"/>
            </a:avLst>
          </a:prstGeom>
          <a:noFill/>
          <a:ln w="28575" algn="ctr">
            <a:solidFill>
              <a:srgbClr val="FFC000"/>
            </a:solidFill>
            <a:round/>
          </a:ln>
        </p:spPr>
        <p:txBody>
          <a:bodyPr/>
          <a:lstStyle/>
          <a:p>
            <a:endParaRPr lang="en-US"/>
          </a:p>
        </p:txBody>
      </p:sp>
      <p:sp>
        <p:nvSpPr>
          <p:cNvPr id="48" name="Rounded Rectangle 32"/>
          <p:cNvSpPr>
            <a:spLocks noChangeArrowheads="1"/>
          </p:cNvSpPr>
          <p:nvPr/>
        </p:nvSpPr>
        <p:spPr bwMode="auto">
          <a:xfrm>
            <a:off x="6014527" y="2966473"/>
            <a:ext cx="861729" cy="829413"/>
          </a:xfrm>
          <a:prstGeom prst="roundRect">
            <a:avLst>
              <a:gd name="adj" fmla="val 16667"/>
            </a:avLst>
          </a:prstGeom>
          <a:noFill/>
          <a:ln w="28575" algn="ctr">
            <a:solidFill>
              <a:srgbClr val="FFC000"/>
            </a:solidFill>
            <a:rou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circle(out)">
                                      <p:cBhvr>
                                        <p:cTn id="20" dur="1000"/>
                                        <p:tgtEl>
                                          <p:spTgt spid="717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7171"/>
                                        </p:tgtEl>
                                        <p:attrNameLst>
                                          <p:attrName>style.visibility</p:attrName>
                                        </p:attrNameLst>
                                      </p:cBhvr>
                                      <p:to>
                                        <p:strVal val="visible"/>
                                      </p:to>
                                    </p:set>
                                    <p:animEffect transition="in" filter="circle(out)">
                                      <p:cBhvr>
                                        <p:cTn id="25" dur="1000"/>
                                        <p:tgtEl>
                                          <p:spTgt spid="7171"/>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6" presetID="22" presetClass="entr" presetSubtype="1"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up)">
                                      <p:cBhvr>
                                        <p:cTn id="28" dur="6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circle(out)">
                                      <p:cBhvr>
                                        <p:cTn id="33" dur="10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4" presetID="22" presetClass="entr" presetSubtype="1"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up)">
                                      <p:cBhvr>
                                        <p:cTn id="36" dur="6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2" presetID="22" presetClass="entr" presetSubtype="1"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6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0" presetID="22" presetClass="entr" presetSubtype="1"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up)">
                                      <p:cBhvr>
                                        <p:cTn id="52" dur="6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37"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outVertical)">
                                      <p:cBhvr>
                                        <p:cTn id="5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5" grpId="0" animBg="1"/>
      <p:bldP spid="46" grpId="0" animBg="1"/>
      <p:bldP spid="47" grpId="0" animBg="1"/>
      <p:bldP spid="4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a:solidFill>
                <a:srgbClr val="FFFF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4" y="1030519"/>
            <a:ext cx="9144000" cy="3470648"/>
          </a:xfrm>
          <a:prstGeom prst="rect">
            <a:avLst/>
          </a:prstGeom>
        </p:spPr>
      </p:pic>
      <p:pic>
        <p:nvPicPr>
          <p:cNvPr id="11" name="Picture 2" descr="C:\Users\Administrator\Application Data\Zamaan's Software\psc\screenshot.JPG"/>
          <p:cNvPicPr>
            <a:picLocks noChangeAspect="1" noChangeArrowheads="1"/>
          </p:cNvPicPr>
          <p:nvPr/>
        </p:nvPicPr>
        <p:blipFill rotWithShape="1">
          <a:blip r:embed="rId6">
            <a:extLst>
              <a:ext uri="{28A0092B-C50C-407E-A947-70E740481C1C}">
                <a14:useLocalDpi xmlns:a14="http://schemas.microsoft.com/office/drawing/2010/main" val="0"/>
              </a:ext>
            </a:extLst>
          </a:blip>
          <a:srcRect r="8803"/>
          <a:stretch>
            <a:fillRect/>
          </a:stretch>
        </p:blipFill>
        <p:spPr bwMode="auto">
          <a:xfrm>
            <a:off x="39079" y="396001"/>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9"/>
          <p:cNvSpPr txBox="1">
            <a:spLocks noChangeArrowheads="1"/>
          </p:cNvSpPr>
          <p:nvPr/>
        </p:nvSpPr>
        <p:spPr bwMode="auto">
          <a:xfrm>
            <a:off x="545122" y="599512"/>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C00000"/>
                </a:solidFill>
                <a:latin typeface="Times New Roman" panose="02020603050405020304" pitchFamily="18" charset="0"/>
                <a:cs typeface="Times New Roman" panose="02020603050405020304" pitchFamily="18" charset="0"/>
              </a:rPr>
              <a:t>NGÀY GẶP LẠI</a:t>
            </a:r>
            <a:endParaRPr lang="vi-VN" sz="2200" b="1">
              <a:solidFill>
                <a:srgbClr val="C0000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1259632" y="2067694"/>
            <a:ext cx="1152128"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293627" y="3651870"/>
            <a:ext cx="1152128"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588224" y="3685978"/>
            <a:ext cx="1224136"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788024" y="1075780"/>
            <a:ext cx="864096"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a:solidFill>
                <a:srgbClr val="FFFF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4073"/>
          <a:stretch>
            <a:fillRect/>
          </a:stretch>
        </p:blipFill>
        <p:spPr>
          <a:xfrm>
            <a:off x="2568" y="411510"/>
            <a:ext cx="9144000" cy="4160068"/>
          </a:xfrm>
          <a:prstGeom prst="rect">
            <a:avLst/>
          </a:prstGeom>
        </p:spPr>
      </p:pic>
      <p:sp>
        <p:nvSpPr>
          <p:cNvPr id="10" name="Rounded Rectangle 9"/>
          <p:cNvSpPr/>
          <p:nvPr/>
        </p:nvSpPr>
        <p:spPr>
          <a:xfrm>
            <a:off x="2627784" y="426567"/>
            <a:ext cx="1008112" cy="344983"/>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932040" y="3507854"/>
            <a:ext cx="1152128" cy="344983"/>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070512" y="426567"/>
            <a:ext cx="861528" cy="344983"/>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32"/>
          <p:cNvSpPr>
            <a:spLocks noChangeArrowheads="1"/>
          </p:cNvSpPr>
          <p:nvPr/>
        </p:nvSpPr>
        <p:spPr bwMode="auto">
          <a:xfrm>
            <a:off x="2339752" y="1277877"/>
            <a:ext cx="6331290" cy="3216685"/>
          </a:xfrm>
          <a:prstGeom prst="roundRect">
            <a:avLst>
              <a:gd name="adj" fmla="val 16667"/>
            </a:avLst>
          </a:prstGeom>
          <a:solidFill>
            <a:srgbClr val="FFE38B"/>
          </a:solidFill>
          <a:ln w="9525" algn="ctr">
            <a:solidFill>
              <a:srgbClr val="FFC000"/>
            </a:solidFill>
            <a:round/>
          </a:ln>
        </p:spPr>
        <p:txBody>
          <a:bodyPr/>
          <a:lstStyle/>
          <a:p>
            <a:endParaRPr lang="en-US"/>
          </a:p>
        </p:txBody>
      </p:sp>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a:solidFill>
                <a:srgbClr val="FFFF00"/>
              </a:solidFill>
              <a:latin typeface="Times New Roman" panose="02020603050405020304" pitchFamily="18" charset="0"/>
              <a:cs typeface="Times New Roman" panose="02020603050405020304" pitchFamily="18" charset="0"/>
            </a:endParaRPr>
          </a:p>
        </p:txBody>
      </p:sp>
      <p:pic>
        <p:nvPicPr>
          <p:cNvPr id="13"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865185" y="493759"/>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p:cNvSpPr txBox="1"/>
            <p:nvPr/>
          </p:nvSpPr>
          <p:spPr>
            <a:xfrm>
              <a:off x="1313940" y="483518"/>
              <a:ext cx="3906132" cy="438580"/>
            </a:xfrm>
            <a:prstGeom prst="rect">
              <a:avLst/>
            </a:prstGeom>
            <a:noFill/>
          </p:spPr>
          <p:txBody>
            <a:bodyPr wrap="square" lIns="68579" tIns="34289" rIns="68579" bIns="34289" rtlCol="0">
              <a:spAutoFit/>
            </a:bodyPr>
            <a:lstStyle/>
            <a:p>
              <a:pPr algn="just" defTabSz="685800">
                <a:defRPr/>
              </a:pPr>
              <a:r>
                <a:rPr lang="en-US" sz="2400">
                  <a:solidFill>
                    <a:prstClr val="black">
                      <a:lumMod val="85000"/>
                      <a:lumOff val="15000"/>
                    </a:prstClr>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rPr>
                <a:t>Luyện đọc đúng</a:t>
              </a:r>
              <a:endParaRPr lang="en-US" sz="2400" dirty="0">
                <a:solidFill>
                  <a:prstClr val="black">
                    <a:lumMod val="85000"/>
                    <a:lumOff val="15000"/>
                  </a:prstClr>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8" name="TextBox 17"/>
          <p:cNvSpPr txBox="1"/>
          <p:nvPr/>
        </p:nvSpPr>
        <p:spPr>
          <a:xfrm>
            <a:off x="3779912" y="2083901"/>
            <a:ext cx="2154514"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  t</a:t>
            </a:r>
            <a:r>
              <a:rPr lang="en-US" sz="2200" b="1">
                <a:solidFill>
                  <a:srgbClr val="C00000"/>
                </a:solidFill>
                <a:latin typeface="Times New Roman" panose="02020603050405020304" pitchFamily="18" charset="0"/>
                <a:cs typeface="Times New Roman" panose="02020603050405020304" pitchFamily="18" charset="0"/>
              </a:rPr>
              <a:t>ia</a:t>
            </a:r>
            <a:r>
              <a:rPr lang="en-US" sz="2200" b="1">
                <a:latin typeface="Times New Roman" panose="02020603050405020304" pitchFamily="18" charset="0"/>
                <a:cs typeface="Times New Roman" panose="02020603050405020304" pitchFamily="18" charset="0"/>
              </a:rPr>
              <a:t> </a:t>
            </a:r>
            <a:r>
              <a:rPr lang="en-US" sz="2200" b="1">
                <a:solidFill>
                  <a:srgbClr val="C00000"/>
                </a:solidFill>
                <a:latin typeface="Times New Roman" panose="02020603050405020304" pitchFamily="18" charset="0"/>
                <a:cs typeface="Times New Roman" panose="02020603050405020304" pitchFamily="18" charset="0"/>
              </a:rPr>
              <a:t>n</a:t>
            </a:r>
            <a:r>
              <a:rPr lang="en-US" sz="2200" b="1">
                <a:latin typeface="Times New Roman" panose="02020603050405020304" pitchFamily="18" charset="0"/>
                <a:cs typeface="Times New Roman" panose="02020603050405020304" pitchFamily="18" charset="0"/>
              </a:rPr>
              <a:t>ắng</a:t>
            </a:r>
            <a:endParaRPr lang="en-US" sz="2200" b="1" dirty="0">
              <a:solidFill>
                <a:srgbClr val="C00000"/>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2504905" y="1423084"/>
            <a:ext cx="3921360" cy="504056"/>
            <a:chOff x="506624" y="2139702"/>
            <a:chExt cx="3921360" cy="504056"/>
          </a:xfrm>
        </p:grpSpPr>
        <p:sp>
          <p:nvSpPr>
            <p:cNvPr id="21" name="Rounded Rectangle 20"/>
            <p:cNvSpPr/>
            <p:nvPr/>
          </p:nvSpPr>
          <p:spPr>
            <a:xfrm>
              <a:off x="506624" y="2139702"/>
              <a:ext cx="2283536"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Tiếng khó: </a:t>
              </a:r>
            </a:p>
          </p:txBody>
        </p:sp>
      </p:grpSp>
      <p:sp>
        <p:nvSpPr>
          <p:cNvPr id="25" name="TextBox 24"/>
          <p:cNvSpPr txBox="1"/>
          <p:nvPr/>
        </p:nvSpPr>
        <p:spPr>
          <a:xfrm>
            <a:off x="3779912" y="2431223"/>
            <a:ext cx="2154514"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  vẫy </a:t>
            </a:r>
            <a:r>
              <a:rPr lang="en-US" sz="2200" b="1">
                <a:solidFill>
                  <a:srgbClr val="C00000"/>
                </a:solidFill>
                <a:latin typeface="Times New Roman" panose="02020603050405020304" pitchFamily="18" charset="0"/>
                <a:cs typeface="Times New Roman" panose="02020603050405020304" pitchFamily="18" charset="0"/>
              </a:rPr>
              <a:t>r</a:t>
            </a:r>
            <a:r>
              <a:rPr lang="en-US" sz="2200" b="1">
                <a:latin typeface="Times New Roman" panose="02020603050405020304" pitchFamily="18" charset="0"/>
                <a:cs typeface="Times New Roman" panose="02020603050405020304" pitchFamily="18" charset="0"/>
              </a:rPr>
              <a:t>ối </a:t>
            </a:r>
            <a:r>
              <a:rPr lang="en-US" sz="2200" b="1">
                <a:solidFill>
                  <a:srgbClr val="C00000"/>
                </a:solidFill>
                <a:latin typeface="Times New Roman" panose="02020603050405020304" pitchFamily="18" charset="0"/>
                <a:cs typeface="Times New Roman" panose="02020603050405020304" pitchFamily="18" charset="0"/>
              </a:rPr>
              <a:t>r</a:t>
            </a:r>
            <a:r>
              <a:rPr lang="en-US" sz="2200" b="1">
                <a:latin typeface="Times New Roman" panose="02020603050405020304" pitchFamily="18" charset="0"/>
                <a:cs typeface="Times New Roman" panose="02020603050405020304" pitchFamily="18" charset="0"/>
              </a:rPr>
              <a:t>ít</a:t>
            </a:r>
            <a:endParaRPr lang="en-US" sz="2200" b="1" dirty="0">
              <a:solidFill>
                <a:srgbClr val="C0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779912" y="2790100"/>
            <a:ext cx="2154514"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  </a:t>
            </a:r>
            <a:r>
              <a:rPr lang="en-US" sz="2200" b="1">
                <a:solidFill>
                  <a:srgbClr val="C00000"/>
                </a:solidFill>
                <a:latin typeface="Times New Roman" panose="02020603050405020304" pitchFamily="18" charset="0"/>
                <a:cs typeface="Times New Roman" panose="02020603050405020304" pitchFamily="18" charset="0"/>
              </a:rPr>
              <a:t>n</a:t>
            </a:r>
            <a:r>
              <a:rPr lang="en-US" sz="2200" b="1">
                <a:latin typeface="Times New Roman" panose="02020603050405020304" pitchFamily="18" charset="0"/>
                <a:cs typeface="Times New Roman" panose="02020603050405020304" pitchFamily="18" charset="0"/>
              </a:rPr>
              <a:t>ằm </a:t>
            </a:r>
            <a:r>
              <a:rPr lang="en-US" sz="2200" b="1">
                <a:solidFill>
                  <a:srgbClr val="C00000"/>
                </a:solidFill>
                <a:latin typeface="Times New Roman" panose="02020603050405020304" pitchFamily="18" charset="0"/>
                <a:cs typeface="Times New Roman" panose="02020603050405020304" pitchFamily="18" charset="0"/>
              </a:rPr>
              <a:t>l</a:t>
            </a:r>
            <a:r>
              <a:rPr lang="en-US" sz="2200" b="1">
                <a:latin typeface="Times New Roman" panose="02020603050405020304" pitchFamily="18" charset="0"/>
                <a:cs typeface="Times New Roman" panose="02020603050405020304" pitchFamily="18" charset="0"/>
              </a:rPr>
              <a:t>ăn ra</a:t>
            </a:r>
            <a:endParaRPr lang="en-US" sz="2200" b="1" dirty="0">
              <a:solidFill>
                <a:srgbClr val="C0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779912" y="3222148"/>
            <a:ext cx="2154514"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  đen nh</a:t>
            </a:r>
            <a:r>
              <a:rPr lang="en-US" sz="2200" b="1">
                <a:solidFill>
                  <a:srgbClr val="C00000"/>
                </a:solidFill>
                <a:latin typeface="Times New Roman" panose="02020603050405020304" pitchFamily="18" charset="0"/>
                <a:cs typeface="Times New Roman" panose="02020603050405020304" pitchFamily="18" charset="0"/>
              </a:rPr>
              <a:t>ẻm</a:t>
            </a:r>
            <a:endParaRPr lang="en-US" sz="2200" b="1" dirty="0">
              <a:solidFill>
                <a:srgbClr val="C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3779912" y="3582188"/>
            <a:ext cx="2154514"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  </a:t>
            </a:r>
            <a:r>
              <a:rPr lang="en-US" sz="2200" b="1">
                <a:solidFill>
                  <a:srgbClr val="C00000"/>
                </a:solidFill>
                <a:latin typeface="Times New Roman" panose="02020603050405020304" pitchFamily="18" charset="0"/>
                <a:cs typeface="Times New Roman" panose="02020603050405020304" pitchFamily="18" charset="0"/>
              </a:rPr>
              <a:t>l</a:t>
            </a:r>
            <a:r>
              <a:rPr lang="en-US" sz="2200" b="1">
                <a:latin typeface="Times New Roman" panose="02020603050405020304" pitchFamily="18" charset="0"/>
                <a:cs typeface="Times New Roman" panose="02020603050405020304" pitchFamily="18" charset="0"/>
              </a:rPr>
              <a:t>ấp l</a:t>
            </a:r>
            <a:r>
              <a:rPr lang="en-US" sz="2200" b="1">
                <a:solidFill>
                  <a:srgbClr val="C00000"/>
                </a:solidFill>
                <a:latin typeface="Times New Roman" panose="02020603050405020304" pitchFamily="18" charset="0"/>
                <a:cs typeface="Times New Roman" panose="02020603050405020304" pitchFamily="18" charset="0"/>
              </a:rPr>
              <a:t>ánh</a:t>
            </a:r>
            <a:endParaRPr lang="en-US" sz="2200" b="1" dirty="0">
              <a:solidFill>
                <a:srgbClr val="C00000"/>
              </a:solidFill>
              <a:latin typeface="Times New Roman" panose="02020603050405020304" pitchFamily="18" charset="0"/>
              <a:cs typeface="Times New Roman" panose="02020603050405020304" pitchFamily="18" charset="0"/>
            </a:endParaRPr>
          </a:p>
        </p:txBody>
      </p:sp>
      <p:sp>
        <p:nvSpPr>
          <p:cNvPr id="55" name="TextBox 54"/>
          <p:cNvSpPr txBox="1"/>
          <p:nvPr/>
        </p:nvSpPr>
        <p:spPr>
          <a:xfrm>
            <a:off x="3779912" y="4013073"/>
            <a:ext cx="2154514"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  trải ngh</a:t>
            </a:r>
            <a:r>
              <a:rPr lang="en-US" sz="2200" b="1">
                <a:solidFill>
                  <a:srgbClr val="C00000"/>
                </a:solidFill>
                <a:latin typeface="Times New Roman" panose="02020603050405020304" pitchFamily="18" charset="0"/>
                <a:cs typeface="Times New Roman" panose="02020603050405020304" pitchFamily="18" charset="0"/>
              </a:rPr>
              <a:t>iệm</a:t>
            </a:r>
            <a:endParaRPr lang="en-US" sz="2200" b="1" dirty="0">
              <a:solidFill>
                <a:srgbClr val="C00000"/>
              </a:solidFill>
              <a:latin typeface="Times New Roman" panose="02020603050405020304" pitchFamily="18" charset="0"/>
              <a:cs typeface="Times New Roman" panose="02020603050405020304" pitchFamily="18" charset="0"/>
            </a:endParaRPr>
          </a:p>
        </p:txBody>
      </p:sp>
      <p:pic>
        <p:nvPicPr>
          <p:cNvPr id="56" name="Picture 1"/>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25465"/>
          <a:stretch>
            <a:fillRect/>
          </a:stretch>
        </p:blipFill>
        <p:spPr bwMode="auto">
          <a:xfrm>
            <a:off x="157472" y="1303817"/>
            <a:ext cx="2399950" cy="33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42"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600"/>
                                        <p:tgtEl>
                                          <p:spTgt spid="56"/>
                                        </p:tgtEl>
                                      </p:cBhvr>
                                    </p:animEffect>
                                    <p:anim calcmode="lin" valueType="num">
                                      <p:cBhvr>
                                        <p:cTn id="19" dur="600" fill="hold"/>
                                        <p:tgtEl>
                                          <p:spTgt spid="56"/>
                                        </p:tgtEl>
                                        <p:attrNameLst>
                                          <p:attrName>ppt_x</p:attrName>
                                        </p:attrNameLst>
                                      </p:cBhvr>
                                      <p:tavLst>
                                        <p:tav tm="0">
                                          <p:val>
                                            <p:strVal val="#ppt_x"/>
                                          </p:val>
                                        </p:tav>
                                        <p:tav tm="100000">
                                          <p:val>
                                            <p:strVal val="#ppt_x"/>
                                          </p:val>
                                        </p:tav>
                                      </p:tavLst>
                                    </p:anim>
                                    <p:anim calcmode="lin" valueType="num">
                                      <p:cBhvr>
                                        <p:cTn id="20" dur="600" fill="hold"/>
                                        <p:tgtEl>
                                          <p:spTgt spid="56"/>
                                        </p:tgtEl>
                                        <p:attrNameLst>
                                          <p:attrName>ppt_y</p:attrName>
                                        </p:attrNameLst>
                                      </p:cBhvr>
                                      <p:tavLst>
                                        <p:tav tm="0">
                                          <p:val>
                                            <p:strVal val="#ppt_y+.1"/>
                                          </p:val>
                                        </p:tav>
                                        <p:tav tm="100000">
                                          <p:val>
                                            <p:strVal val="#ppt_y"/>
                                          </p:val>
                                        </p:tav>
                                      </p:tavLst>
                                    </p:anim>
                                  </p:childTnLst>
                                </p:cTn>
                              </p:par>
                              <p:par>
                                <p:cTn id="21" presetID="22" presetClass="entr" presetSubtype="1"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up)">
                                      <p:cBhvr>
                                        <p:cTn id="23" dur="6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left)">
                                      <p:cBhvr>
                                        <p:cTn id="53" dur="500"/>
                                        <p:tgtEl>
                                          <p:spTgt spid="55"/>
                                        </p:tgtEl>
                                      </p:cBhvr>
                                    </p:animEffec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8" grpId="0"/>
      <p:bldP spid="25" grpId="0"/>
      <p:bldP spid="26" grpId="0"/>
      <p:bldP spid="27" grpId="0"/>
      <p:bldP spid="28"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a:xfrm>
            <a:off x="855842" y="1621031"/>
            <a:ext cx="8180654" cy="2720176"/>
          </a:xfrm>
          <a:prstGeom prst="roundRect">
            <a:avLst/>
          </a:prstGeom>
          <a:solidFill>
            <a:srgbClr val="FFFFD9"/>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a:solidFill>
                <a:srgbClr val="FFFF00"/>
              </a:solidFill>
              <a:latin typeface="Times New Roman" panose="02020603050405020304" pitchFamily="18" charset="0"/>
              <a:cs typeface="Times New Roman" panose="02020603050405020304" pitchFamily="18" charset="0"/>
            </a:endParaRPr>
          </a:p>
        </p:txBody>
      </p:sp>
      <p:pic>
        <p:nvPicPr>
          <p:cNvPr id="13"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971600" y="483518"/>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p:cNvSpPr txBox="1"/>
            <p:nvPr/>
          </p:nvSpPr>
          <p:spPr>
            <a:xfrm>
              <a:off x="1313940" y="483518"/>
              <a:ext cx="3906132" cy="438580"/>
            </a:xfrm>
            <a:prstGeom prst="rect">
              <a:avLst/>
            </a:prstGeom>
            <a:noFill/>
          </p:spPr>
          <p:txBody>
            <a:bodyPr wrap="square" lIns="68579" tIns="34289" rIns="68579" bIns="34289" rtlCol="0">
              <a:spAutoFit/>
            </a:bodyPr>
            <a:lstStyle/>
            <a:p>
              <a:pPr algn="just" defTabSz="685800">
                <a:defRPr/>
              </a:pPr>
              <a:r>
                <a:rPr lang="en-US" sz="2400">
                  <a:solidFill>
                    <a:prstClr val="black">
                      <a:lumMod val="85000"/>
                      <a:lumOff val="15000"/>
                    </a:prstClr>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rPr>
                <a:t>Luyện đọc đúng</a:t>
              </a:r>
              <a:endParaRPr lang="en-US" sz="2400" dirty="0">
                <a:solidFill>
                  <a:prstClr val="black">
                    <a:lumMod val="85000"/>
                    <a:lumOff val="15000"/>
                  </a:prstClr>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grpSp>
      <p:grpSp>
        <p:nvGrpSpPr>
          <p:cNvPr id="29" name="Group 28"/>
          <p:cNvGrpSpPr/>
          <p:nvPr/>
        </p:nvGrpSpPr>
        <p:grpSpPr>
          <a:xfrm>
            <a:off x="971600" y="1046010"/>
            <a:ext cx="3921361" cy="504056"/>
            <a:chOff x="506623" y="2139702"/>
            <a:chExt cx="3921361" cy="504056"/>
          </a:xfrm>
        </p:grpSpPr>
        <p:sp>
          <p:nvSpPr>
            <p:cNvPr id="30" name="Rounded Rectangle 29"/>
            <p:cNvSpPr/>
            <p:nvPr/>
          </p:nvSpPr>
          <p:spPr>
            <a:xfrm>
              <a:off x="506623" y="2139702"/>
              <a:ext cx="2193169"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TextBox 30"/>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Câu dài: </a:t>
              </a:r>
            </a:p>
          </p:txBody>
        </p:sp>
      </p:grpSp>
      <p:sp>
        <p:nvSpPr>
          <p:cNvPr id="32" name="TextBox 31"/>
          <p:cNvSpPr txBox="1"/>
          <p:nvPr/>
        </p:nvSpPr>
        <p:spPr>
          <a:xfrm>
            <a:off x="895806" y="1643236"/>
            <a:ext cx="8014423" cy="769439"/>
          </a:xfrm>
          <a:prstGeom prst="rect">
            <a:avLst/>
          </a:prstGeom>
          <a:noFill/>
        </p:spPr>
        <p:txBody>
          <a:bodyPr wrap="square" lIns="91438" tIns="45719" rIns="91438" bIns="45719" rtlCol="0">
            <a:spAutoFit/>
          </a:bodyPr>
          <a:lstStyle/>
          <a:p>
            <a:pPr algn="just"/>
            <a:r>
              <a:rPr lang="en-US" sz="2200">
                <a:latin typeface="Times New Roman" panose="02020603050405020304" pitchFamily="18" charset="0"/>
                <a:cs typeface="Times New Roman" panose="02020603050405020304" pitchFamily="18" charset="0"/>
              </a:rPr>
              <a:t>-  </a:t>
            </a:r>
            <a:r>
              <a:rPr lang="vi-VN" sz="2200">
                <a:latin typeface="Times New Roman" panose="02020603050405020304" pitchFamily="18" charset="0"/>
                <a:cs typeface="Times New Roman" panose="02020603050405020304" pitchFamily="18" charset="0"/>
              </a:rPr>
              <a:t>Sơn về quê từ đ</a:t>
            </a:r>
            <a:r>
              <a:rPr lang="en-US" sz="2200">
                <a:latin typeface="Times New Roman" panose="02020603050405020304" pitchFamily="18" charset="0"/>
                <a:cs typeface="Times New Roman" panose="02020603050405020304" pitchFamily="18" charset="0"/>
              </a:rPr>
              <a:t>ầ</a:t>
            </a:r>
            <a:r>
              <a:rPr lang="vi-VN" sz="2200">
                <a:latin typeface="Times New Roman" panose="02020603050405020304" pitchFamily="18" charset="0"/>
                <a:cs typeface="Times New Roman" panose="02020603050405020304" pitchFamily="18" charset="0"/>
              </a:rPr>
              <a:t>u hè, giờ gặp lại, hai bạn có bao nhiêu chuyện</a:t>
            </a:r>
            <a:r>
              <a:rPr lang="en-US" sz="220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899592" y="2450383"/>
            <a:ext cx="8014423" cy="769439"/>
          </a:xfrm>
          <a:prstGeom prst="rect">
            <a:avLst/>
          </a:prstGeom>
          <a:noFill/>
        </p:spPr>
        <p:txBody>
          <a:bodyPr wrap="square" lIns="91438" tIns="45719" rIns="91438" bIns="45719" rtlCol="0">
            <a:spAutoFit/>
          </a:bodyPr>
          <a:lstStyle/>
          <a:p>
            <a:pPr algn="just"/>
            <a:r>
              <a:rPr lang="en-US" sz="2200">
                <a:latin typeface="Times New Roman" panose="02020603050405020304" pitchFamily="18" charset="0"/>
                <a:cs typeface="Times New Roman" panose="02020603050405020304" pitchFamily="18" charset="0"/>
              </a:rPr>
              <a:t>-  </a:t>
            </a:r>
            <a:r>
              <a:rPr lang="vi-VN" sz="2200">
                <a:latin typeface="Times New Roman" panose="02020603050405020304" pitchFamily="18" charset="0"/>
                <a:cs typeface="Times New Roman" panose="02020603050405020304" pitchFamily="18" charset="0"/>
              </a:rPr>
              <a:t>Sơn kể ở quê, cậu được theo ông bà đi trồng rau, câu cá</a:t>
            </a:r>
            <a:r>
              <a:rPr lang="en-US" sz="220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grpSp>
        <p:nvGrpSpPr>
          <p:cNvPr id="39" name="Group 38"/>
          <p:cNvGrpSpPr/>
          <p:nvPr/>
        </p:nvGrpSpPr>
        <p:grpSpPr>
          <a:xfrm rot="20875940">
            <a:off x="8229538" y="1644592"/>
            <a:ext cx="266926" cy="385345"/>
            <a:chOff x="3615073" y="1059582"/>
            <a:chExt cx="185662" cy="354853"/>
          </a:xfrm>
        </p:grpSpPr>
        <p:cxnSp>
          <p:nvCxnSpPr>
            <p:cNvPr id="40" name="Straight Connector 39"/>
            <p:cNvCxnSpPr/>
            <p:nvPr/>
          </p:nvCxnSpPr>
          <p:spPr>
            <a:xfrm flipH="1">
              <a:off x="3635896"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615073"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H="1">
            <a:off x="2722310" y="2415637"/>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618361" y="1607802"/>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936847" y="1607802"/>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4859655" y="2453005"/>
            <a:ext cx="123825" cy="47879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665292" y="2444146"/>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rot="20875940">
            <a:off x="7436814" y="2459687"/>
            <a:ext cx="266926" cy="385345"/>
            <a:chOff x="3615073" y="1059582"/>
            <a:chExt cx="185662" cy="354853"/>
          </a:xfrm>
        </p:grpSpPr>
        <p:cxnSp>
          <p:nvCxnSpPr>
            <p:cNvPr id="50" name="Straight Connector 49"/>
            <p:cNvCxnSpPr/>
            <p:nvPr/>
          </p:nvCxnSpPr>
          <p:spPr>
            <a:xfrm flipH="1">
              <a:off x="3635896"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3615073"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p:cNvCxnSpPr/>
          <p:nvPr/>
        </p:nvCxnSpPr>
        <p:spPr>
          <a:xfrm flipH="1">
            <a:off x="5781890" y="1650889"/>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85749" y="3232782"/>
            <a:ext cx="8014423" cy="769439"/>
          </a:xfrm>
          <a:prstGeom prst="rect">
            <a:avLst/>
          </a:prstGeom>
          <a:noFill/>
        </p:spPr>
        <p:txBody>
          <a:bodyPr wrap="square" lIns="91438" tIns="45719" rIns="91438" bIns="45719" rtlCol="0">
            <a:spAutoFit/>
          </a:bodyPr>
          <a:lstStyle/>
          <a:p>
            <a:pPr algn="just"/>
            <a:r>
              <a:rPr lang="en-US" sz="2200">
                <a:latin typeface="Times New Roman" panose="02020603050405020304" pitchFamily="18" charset="0"/>
                <a:cs typeface="Times New Roman" panose="02020603050405020304" pitchFamily="18" charset="0"/>
              </a:rPr>
              <a:t>-  </a:t>
            </a:r>
            <a:r>
              <a:rPr lang="vi-VN" sz="2200">
                <a:latin typeface="Times New Roman" panose="02020603050405020304" pitchFamily="18" charset="0"/>
                <a:cs typeface="Times New Roman" panose="02020603050405020304" pitchFamily="18" charset="0"/>
              </a:rPr>
              <a:t>Ngày mai đi học rồi, nhưng mùa hè chắc sẽ theo các bạn vào lớp học.</a:t>
            </a:r>
            <a:endParaRPr lang="en-US" sz="2200" dirty="0">
              <a:latin typeface="Times New Roman" panose="02020603050405020304" pitchFamily="18" charset="0"/>
              <a:cs typeface="Times New Roman" panose="02020603050405020304" pitchFamily="18" charset="0"/>
            </a:endParaRPr>
          </a:p>
        </p:txBody>
      </p:sp>
      <p:cxnSp>
        <p:nvCxnSpPr>
          <p:cNvPr id="46" name="Straight Connector 45"/>
          <p:cNvCxnSpPr/>
          <p:nvPr/>
        </p:nvCxnSpPr>
        <p:spPr>
          <a:xfrm flipH="1">
            <a:off x="3637414" y="3207144"/>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356712" y="3242592"/>
            <a:ext cx="164840" cy="4466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rot="20875940">
            <a:off x="1387850" y="3624537"/>
            <a:ext cx="266926" cy="385345"/>
            <a:chOff x="3615073" y="1059582"/>
            <a:chExt cx="185662" cy="354853"/>
          </a:xfrm>
        </p:grpSpPr>
        <p:cxnSp>
          <p:nvCxnSpPr>
            <p:cNvPr id="57" name="Straight Connector 56"/>
            <p:cNvCxnSpPr/>
            <p:nvPr/>
          </p:nvCxnSpPr>
          <p:spPr>
            <a:xfrm flipH="1">
              <a:off x="3635896"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615073" y="1059582"/>
              <a:ext cx="164839" cy="354853"/>
            </a:xfrm>
            <a:prstGeom prst="line">
              <a:avLst/>
            </a:prstGeom>
            <a:ln>
              <a:solidFill>
                <a:srgbClr val="0086E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up)">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up)">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up)">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up)">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up)">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left)">
                                      <p:cBhvr>
                                        <p:cTn id="62" dur="500"/>
                                        <p:tgtEl>
                                          <p:spTgt spid="45"/>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up)">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wipe(up)">
                                      <p:cBhvr>
                                        <p:cTn id="72" dur="500"/>
                                        <p:tgtEl>
                                          <p:spTgt spid="5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up)">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39"/>
                                        </p:tgtEl>
                                      </p:cBhvr>
                                    </p:animEffect>
                                    <p:set>
                                      <p:cBhvr>
                                        <p:cTn id="82" dur="1" fill="hold">
                                          <p:stCondLst>
                                            <p:cond delay="499"/>
                                          </p:stCondLst>
                                        </p:cTn>
                                        <p:tgtEl>
                                          <p:spTgt spid="39"/>
                                        </p:tgtEl>
                                        <p:attrNameLst>
                                          <p:attrName>style.visibility</p:attrName>
                                        </p:attrNameLst>
                                      </p:cBhvr>
                                      <p:to>
                                        <p:strVal val="hidden"/>
                                      </p:to>
                                    </p:set>
                                  </p:childTnLst>
                                </p:cTn>
                              </p:par>
                              <p:par>
                                <p:cTn id="83" presetID="16" presetClass="entr" presetSubtype="21"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barn(inVertical)">
                                      <p:cBhvr>
                                        <p:cTn id="85" dur="1000"/>
                                        <p:tgtEl>
                                          <p:spTgt spid="54"/>
                                        </p:tgtEl>
                                      </p:cBhvr>
                                    </p:animEffect>
                                  </p:childTnLst>
                                </p:cTn>
                              </p:par>
                              <p:par>
                                <p:cTn id="86" presetID="10" presetClass="exit" presetSubtype="0" fill="hold" nodeType="withEffect">
                                  <p:stCondLst>
                                    <p:cond delay="0"/>
                                  </p:stCondLst>
                                  <p:childTnLst>
                                    <p:animEffect transition="out" filter="fade">
                                      <p:cBhvr>
                                        <p:cTn id="87" dur="500"/>
                                        <p:tgtEl>
                                          <p:spTgt spid="42"/>
                                        </p:tgtEl>
                                      </p:cBhvr>
                                    </p:animEffect>
                                    <p:set>
                                      <p:cBhvr>
                                        <p:cTn id="88" dur="1" fill="hold">
                                          <p:stCondLst>
                                            <p:cond delay="499"/>
                                          </p:stCondLst>
                                        </p:cTn>
                                        <p:tgtEl>
                                          <p:spTgt spid="4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4"/>
                                        </p:tgtEl>
                                      </p:cBhvr>
                                    </p:animEffect>
                                    <p:set>
                                      <p:cBhvr>
                                        <p:cTn id="94" dur="1" fill="hold">
                                          <p:stCondLst>
                                            <p:cond delay="499"/>
                                          </p:stCondLst>
                                        </p:cTn>
                                        <p:tgtEl>
                                          <p:spTgt spid="44"/>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47"/>
                                        </p:tgtEl>
                                      </p:cBhvr>
                                    </p:animEffect>
                                    <p:set>
                                      <p:cBhvr>
                                        <p:cTn id="97" dur="1" fill="hold">
                                          <p:stCondLst>
                                            <p:cond delay="499"/>
                                          </p:stCondLst>
                                        </p:cTn>
                                        <p:tgtEl>
                                          <p:spTgt spid="4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8"/>
                                        </p:tgtEl>
                                      </p:cBhvr>
                                    </p:animEffect>
                                    <p:set>
                                      <p:cBhvr>
                                        <p:cTn id="100" dur="1" fill="hold">
                                          <p:stCondLst>
                                            <p:cond delay="499"/>
                                          </p:stCondLst>
                                        </p:cTn>
                                        <p:tgtEl>
                                          <p:spTgt spid="48"/>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9"/>
                                        </p:tgtEl>
                                      </p:cBhvr>
                                    </p:animEffect>
                                    <p:set>
                                      <p:cBhvr>
                                        <p:cTn id="103" dur="1" fill="hold">
                                          <p:stCondLst>
                                            <p:cond delay="499"/>
                                          </p:stCondLst>
                                        </p:cTn>
                                        <p:tgtEl>
                                          <p:spTgt spid="4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53"/>
                                        </p:tgtEl>
                                      </p:cBhvr>
                                    </p:animEffect>
                                    <p:set>
                                      <p:cBhvr>
                                        <p:cTn id="106" dur="1" fill="hold">
                                          <p:stCondLst>
                                            <p:cond delay="499"/>
                                          </p:stCondLst>
                                        </p:cTn>
                                        <p:tgtEl>
                                          <p:spTgt spid="53"/>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6"/>
                                        </p:tgtEl>
                                      </p:cBhvr>
                                    </p:animEffect>
                                    <p:set>
                                      <p:cBhvr>
                                        <p:cTn id="109" dur="1" fill="hold">
                                          <p:stCondLst>
                                            <p:cond delay="499"/>
                                          </p:stCondLst>
                                        </p:cTn>
                                        <p:tgtEl>
                                          <p:spTgt spid="4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52"/>
                                        </p:tgtEl>
                                      </p:cBhvr>
                                    </p:animEffect>
                                    <p:set>
                                      <p:cBhvr>
                                        <p:cTn id="112" dur="1" fill="hold">
                                          <p:stCondLst>
                                            <p:cond delay="499"/>
                                          </p:stCondLst>
                                        </p:cTn>
                                        <p:tgtEl>
                                          <p:spTgt spid="52"/>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56"/>
                                        </p:tgtEl>
                                      </p:cBhvr>
                                    </p:animEffect>
                                    <p:set>
                                      <p:cBhvr>
                                        <p:cTn id="115"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32" grpId="0"/>
      <p:bldP spid="33"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a:solidFill>
                <a:srgbClr val="FFFF00"/>
              </a:solidFill>
              <a:latin typeface="Times New Roman" panose="02020603050405020304" pitchFamily="18" charset="0"/>
              <a:cs typeface="Times New Roman" panose="02020603050405020304" pitchFamily="18" charset="0"/>
            </a:endParaRPr>
          </a:p>
        </p:txBody>
      </p:sp>
      <p:pic>
        <p:nvPicPr>
          <p:cNvPr id="13"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971600" y="483518"/>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p:cNvSpPr txBox="1"/>
            <p:nvPr/>
          </p:nvSpPr>
          <p:spPr>
            <a:xfrm>
              <a:off x="1313940" y="483518"/>
              <a:ext cx="3906132" cy="438580"/>
            </a:xfrm>
            <a:prstGeom prst="rect">
              <a:avLst/>
            </a:prstGeom>
            <a:noFill/>
          </p:spPr>
          <p:txBody>
            <a:bodyPr wrap="square" lIns="68579" tIns="34289" rIns="68579" bIns="34289" rtlCol="0">
              <a:spAutoFit/>
            </a:bodyPr>
            <a:lstStyle/>
            <a:p>
              <a:pPr algn="just" defTabSz="685800">
                <a:defRPr/>
              </a:pPr>
              <a:r>
                <a:rPr lang="en-US" sz="2400">
                  <a:solidFill>
                    <a:prstClr val="black">
                      <a:lumMod val="85000"/>
                      <a:lumOff val="15000"/>
                    </a:prstClr>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rPr>
                <a:t>Luyện đọc diễn cảm</a:t>
              </a:r>
              <a:endParaRPr lang="en-US" sz="2400" dirty="0">
                <a:solidFill>
                  <a:prstClr val="black">
                    <a:lumMod val="85000"/>
                    <a:lumOff val="15000"/>
                  </a:prstClr>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grpSp>
      <p:pic>
        <p:nvPicPr>
          <p:cNvPr id="37" name="Picture 36"/>
          <p:cNvPicPr>
            <a:picLocks noChangeAspect="1"/>
          </p:cNvPicPr>
          <p:nvPr/>
        </p:nvPicPr>
        <p:blipFill rotWithShape="1">
          <a:blip r:embed="rId6">
            <a:extLst>
              <a:ext uri="{28A0092B-C50C-407E-A947-70E740481C1C}">
                <a14:useLocalDpi xmlns:a14="http://schemas.microsoft.com/office/drawing/2010/main" val="0"/>
              </a:ext>
            </a:extLst>
          </a:blip>
          <a:srcRect t="21246" b="47632"/>
          <a:stretch>
            <a:fillRect/>
          </a:stretch>
        </p:blipFill>
        <p:spPr>
          <a:xfrm>
            <a:off x="-4577" y="1180340"/>
            <a:ext cx="9144000" cy="1080120"/>
          </a:xfrm>
          <a:prstGeom prst="rect">
            <a:avLst/>
          </a:prstGeom>
        </p:spPr>
      </p:pic>
      <p:sp>
        <p:nvSpPr>
          <p:cNvPr id="38" name="Rounded Rectangle 37"/>
          <p:cNvSpPr/>
          <p:nvPr/>
        </p:nvSpPr>
        <p:spPr>
          <a:xfrm>
            <a:off x="1031373" y="1094702"/>
            <a:ext cx="7933115" cy="1261025"/>
          </a:xfrm>
          <a:prstGeom prst="roundRect">
            <a:avLst/>
          </a:prstGeom>
          <a:noFill/>
          <a:ln>
            <a:solidFill>
              <a:srgbClr val="008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1490770" y="1838873"/>
            <a:ext cx="2001110"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59" name="Straight Connector 58"/>
          <p:cNvCxnSpPr/>
          <p:nvPr/>
        </p:nvCxnSpPr>
        <p:spPr>
          <a:xfrm>
            <a:off x="7452360" y="1491615"/>
            <a:ext cx="7200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691640" y="1779905"/>
            <a:ext cx="5041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rotWithShape="1">
          <a:blip r:embed="rId7">
            <a:extLst>
              <a:ext uri="{28A0092B-C50C-407E-A947-70E740481C1C}">
                <a14:useLocalDpi xmlns:a14="http://schemas.microsoft.com/office/drawing/2010/main" val="0"/>
              </a:ext>
            </a:extLst>
          </a:blip>
          <a:srcRect t="4073" b="79323"/>
          <a:stretch>
            <a:fillRect/>
          </a:stretch>
        </p:blipFill>
        <p:spPr>
          <a:xfrm>
            <a:off x="20824" y="2571750"/>
            <a:ext cx="9144000" cy="720080"/>
          </a:xfrm>
          <a:prstGeom prst="rect">
            <a:avLst/>
          </a:prstGeom>
        </p:spPr>
      </p:pic>
      <p:sp>
        <p:nvSpPr>
          <p:cNvPr id="63" name="Rounded Rectangle 62"/>
          <p:cNvSpPr/>
          <p:nvPr/>
        </p:nvSpPr>
        <p:spPr>
          <a:xfrm>
            <a:off x="1031373" y="2530048"/>
            <a:ext cx="7933115" cy="905798"/>
          </a:xfrm>
          <a:prstGeom prst="roundRect">
            <a:avLst/>
          </a:prstGeom>
          <a:noFill/>
          <a:ln>
            <a:solidFill>
              <a:srgbClr val="008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4196715" y="2854325"/>
            <a:ext cx="735330" cy="5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ounded Rectangle 64"/>
          <p:cNvSpPr/>
          <p:nvPr/>
        </p:nvSpPr>
        <p:spPr>
          <a:xfrm>
            <a:off x="1653782" y="2879924"/>
            <a:ext cx="2702193"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66" name="Picture 65"/>
          <p:cNvPicPr>
            <a:picLocks noChangeAspect="1"/>
          </p:cNvPicPr>
          <p:nvPr/>
        </p:nvPicPr>
        <p:blipFill rotWithShape="1">
          <a:blip r:embed="rId7">
            <a:extLst>
              <a:ext uri="{28A0092B-C50C-407E-A947-70E740481C1C}">
                <a14:useLocalDpi xmlns:a14="http://schemas.microsoft.com/office/drawing/2010/main" val="0"/>
              </a:ext>
            </a:extLst>
          </a:blip>
          <a:srcRect l="11" t="76380" r="-11" b="7997"/>
          <a:stretch>
            <a:fillRect/>
          </a:stretch>
        </p:blipFill>
        <p:spPr>
          <a:xfrm>
            <a:off x="-13496" y="3694424"/>
            <a:ext cx="9144000" cy="677526"/>
          </a:xfrm>
          <a:prstGeom prst="rect">
            <a:avLst/>
          </a:prstGeom>
        </p:spPr>
      </p:pic>
      <p:sp>
        <p:nvSpPr>
          <p:cNvPr id="67" name="Rounded Rectangle 66"/>
          <p:cNvSpPr/>
          <p:nvPr/>
        </p:nvSpPr>
        <p:spPr>
          <a:xfrm>
            <a:off x="1022310" y="3638104"/>
            <a:ext cx="7933115" cy="905798"/>
          </a:xfrm>
          <a:prstGeom prst="roundRect">
            <a:avLst/>
          </a:prstGeom>
          <a:noFill/>
          <a:ln>
            <a:solidFill>
              <a:srgbClr val="008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1653781" y="3629184"/>
            <a:ext cx="5294483" cy="41851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outVertical)">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10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left)">
                                      <p:cBhvr>
                                        <p:cTn id="22" dur="10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10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9"/>
                                        </p:tgtEl>
                                      </p:cBhvr>
                                    </p:animEffect>
                                    <p:set>
                                      <p:cBhvr>
                                        <p:cTn id="32" dur="1" fill="hold">
                                          <p:stCondLst>
                                            <p:cond delay="499"/>
                                          </p:stCondLst>
                                        </p:cTn>
                                        <p:tgtEl>
                                          <p:spTgt spid="5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5"/>
                                        </p:tgtEl>
                                      </p:cBhvr>
                                    </p:animEffect>
                                    <p:set>
                                      <p:cBhvr>
                                        <p:cTn id="35" dur="1" fill="hold">
                                          <p:stCondLst>
                                            <p:cond delay="499"/>
                                          </p:stCondLst>
                                        </p:cTn>
                                        <p:tgtEl>
                                          <p:spTgt spid="5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61"/>
                                        </p:tgtEl>
                                      </p:cBhvr>
                                    </p:animEffect>
                                    <p:set>
                                      <p:cBhvr>
                                        <p:cTn id="38" dur="1" fill="hold">
                                          <p:stCondLst>
                                            <p:cond delay="499"/>
                                          </p:stCondLst>
                                        </p:cTn>
                                        <p:tgtEl>
                                          <p:spTgt spid="6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down)">
                                      <p:cBhvr>
                                        <p:cTn id="43" dur="1000"/>
                                        <p:tgtEl>
                                          <p:spTgt spid="62"/>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wheel(1)">
                                      <p:cBhvr>
                                        <p:cTn id="46" dur="1000"/>
                                        <p:tgtEl>
                                          <p:spTgt spid="6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left)">
                                      <p:cBhvr>
                                        <p:cTn id="51" dur="1000"/>
                                        <p:tgtEl>
                                          <p:spTgt spid="6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10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64"/>
                                        </p:tgtEl>
                                      </p:cBhvr>
                                    </p:animEffect>
                                    <p:set>
                                      <p:cBhvr>
                                        <p:cTn id="61" dur="1" fill="hold">
                                          <p:stCondLst>
                                            <p:cond delay="499"/>
                                          </p:stCondLst>
                                        </p:cTn>
                                        <p:tgtEl>
                                          <p:spTgt spid="6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5"/>
                                        </p:tgtEl>
                                      </p:cBhvr>
                                    </p:animEffect>
                                    <p:set>
                                      <p:cBhvr>
                                        <p:cTn id="64" dur="1" fill="hold">
                                          <p:stCondLst>
                                            <p:cond delay="499"/>
                                          </p:stCondLst>
                                        </p:cTn>
                                        <p:tgtEl>
                                          <p:spTgt spid="6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wipe(down)">
                                      <p:cBhvr>
                                        <p:cTn id="69" dur="1000"/>
                                        <p:tgtEl>
                                          <p:spTgt spid="66"/>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heel(1)">
                                      <p:cBhvr>
                                        <p:cTn id="72" dur="1000"/>
                                        <p:tgtEl>
                                          <p:spTgt spid="6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1000"/>
                                        <p:tgtEl>
                                          <p:spTgt spid="68"/>
                                        </p:tgtEl>
                                      </p:cBhvr>
                                    </p:animEffect>
                                  </p:childTnLst>
                                </p:cTn>
                              </p:par>
                              <p:par>
                                <p:cTn id="78" presetID="10" presetClass="exit" presetSubtype="0" fill="hold" grpId="1" nodeType="withEffect">
                                  <p:stCondLst>
                                    <p:cond delay="0"/>
                                  </p:stCondLst>
                                  <p:childTnLst>
                                    <p:animEffect transition="out" filter="fade">
                                      <p:cBhvr>
                                        <p:cTn id="79" dur="500"/>
                                        <p:tgtEl>
                                          <p:spTgt spid="68"/>
                                        </p:tgtEl>
                                      </p:cBhvr>
                                    </p:animEffect>
                                    <p:set>
                                      <p:cBhvr>
                                        <p:cTn id="80"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5" grpId="0" animBg="1"/>
      <p:bldP spid="55" grpId="1" animBg="1"/>
      <p:bldP spid="63" grpId="0" animBg="1"/>
      <p:bldP spid="65" grpId="0" animBg="1"/>
      <p:bldP spid="65" grpId="1" animBg="1"/>
      <p:bldP spid="67" grpId="0" animBg="1"/>
      <p:bldP spid="68" grpId="0" animBg="1"/>
      <p:bldP spid="6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757286"/>
            <a:ext cx="9144000" cy="3470648"/>
          </a:xfrm>
          <a:prstGeom prst="rect">
            <a:avLst/>
          </a:prstGeom>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a:solidFill>
                <a:srgbClr val="FFFF00"/>
              </a:solidFill>
              <a:latin typeface="Times New Roman" panose="02020603050405020304" pitchFamily="18" charset="0"/>
              <a:cs typeface="Times New Roman" panose="02020603050405020304" pitchFamily="18" charset="0"/>
            </a:endParaRPr>
          </a:p>
        </p:txBody>
      </p:sp>
      <p:pic>
        <p:nvPicPr>
          <p:cNvPr id="20482" name="Picture 2" descr="C:\Users\Administrator\Application Data\Zamaan's Software\psc\screen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r="8803"/>
          <a:stretch>
            <a:fillRect/>
          </a:stretch>
        </p:blipFill>
        <p:spPr bwMode="auto">
          <a:xfrm>
            <a:off x="-81664" y="447404"/>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999460" y="773861"/>
            <a:ext cx="7604987" cy="1725881"/>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9" name="Oval 38"/>
          <p:cNvSpPr/>
          <p:nvPr/>
        </p:nvSpPr>
        <p:spPr>
          <a:xfrm>
            <a:off x="686258" y="1313457"/>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1</a:t>
            </a:r>
          </a:p>
        </p:txBody>
      </p:sp>
      <p:sp>
        <p:nvSpPr>
          <p:cNvPr id="41" name="Oval 40"/>
          <p:cNvSpPr/>
          <p:nvPr/>
        </p:nvSpPr>
        <p:spPr>
          <a:xfrm>
            <a:off x="863202" y="3120581"/>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2</a:t>
            </a:r>
          </a:p>
        </p:txBody>
      </p:sp>
      <p:sp>
        <p:nvSpPr>
          <p:cNvPr id="42" name="Rounded Rectangle 41"/>
          <p:cNvSpPr/>
          <p:nvPr/>
        </p:nvSpPr>
        <p:spPr>
          <a:xfrm>
            <a:off x="1115615" y="2550143"/>
            <a:ext cx="7488831" cy="1798943"/>
          </a:xfrm>
          <a:prstGeom prst="roundRect">
            <a:avLst/>
          </a:prstGeom>
          <a:solidFill>
            <a:srgbClr val="FFC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left)">
                                      <p:cBhvr>
                                        <p:cTn id="7" dur="1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ircle(out)">
                                      <p:cBhvr>
                                        <p:cTn id="17" dur="10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1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circle(out)">
                                      <p:cBhvr>
                                        <p:cTn id="27" dur="1000"/>
                                        <p:tgtEl>
                                          <p:spTgt spid="4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4073"/>
          <a:stretch>
            <a:fillRect/>
          </a:stretch>
        </p:blipFill>
        <p:spPr>
          <a:xfrm>
            <a:off x="2568" y="571922"/>
            <a:ext cx="9144000" cy="4160068"/>
          </a:xfrm>
          <a:prstGeom prst="rect">
            <a:avLst/>
          </a:prstGeom>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a:solidFill>
                <a:srgbClr val="FFFF00"/>
              </a:solidFill>
              <a:latin typeface="Times New Roman" panose="02020603050405020304" pitchFamily="18" charset="0"/>
              <a:cs typeface="Times New Roman" panose="02020603050405020304" pitchFamily="18" charset="0"/>
            </a:endParaRPr>
          </a:p>
        </p:txBody>
      </p:sp>
      <p:pic>
        <p:nvPicPr>
          <p:cNvPr id="20482" name="Picture 2" descr="C:\Users\Administrator\Application Data\Zamaan's Software\psc\screenshot.JPG"/>
          <p:cNvPicPr>
            <a:picLocks noChangeAspect="1" noChangeArrowheads="1"/>
          </p:cNvPicPr>
          <p:nvPr/>
        </p:nvPicPr>
        <p:blipFill rotWithShape="1">
          <a:blip r:embed="rId7">
            <a:extLst>
              <a:ext uri="{28A0092B-C50C-407E-A947-70E740481C1C}">
                <a14:useLocalDpi xmlns:a14="http://schemas.microsoft.com/office/drawing/2010/main" val="0"/>
              </a:ext>
            </a:extLst>
          </a:blip>
          <a:srcRect r="8803"/>
          <a:stretch>
            <a:fillRect/>
          </a:stretch>
        </p:blipFill>
        <p:spPr bwMode="auto">
          <a:xfrm>
            <a:off x="-81664" y="447404"/>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a:xfrm>
            <a:off x="999459" y="526845"/>
            <a:ext cx="7604987" cy="2486154"/>
          </a:xfrm>
          <a:prstGeom prst="roundRect">
            <a:avLst/>
          </a:prstGeom>
          <a:solidFill>
            <a:srgbClr val="FF0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9" name="Oval 38"/>
          <p:cNvSpPr/>
          <p:nvPr/>
        </p:nvSpPr>
        <p:spPr>
          <a:xfrm>
            <a:off x="734870" y="1501802"/>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3</a:t>
            </a:r>
            <a:endParaRPr kumimoji="0" lang="en-US" sz="3200" b="1"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41" name="Oval 40"/>
          <p:cNvSpPr/>
          <p:nvPr/>
        </p:nvSpPr>
        <p:spPr>
          <a:xfrm>
            <a:off x="821088" y="3484216"/>
            <a:ext cx="504825" cy="503237"/>
          </a:xfrm>
          <a:prstGeom prst="ellipse">
            <a:avLst/>
          </a:prstGeom>
          <a:solidFill>
            <a:srgbClr val="70AD47">
              <a:lumMod val="75000"/>
            </a:srgbClr>
          </a:solidFill>
          <a:ln w="6350" cap="flat" cmpd="sng" algn="ctr">
            <a:solidFill>
              <a:srgbClr val="70AD47"/>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4</a:t>
            </a:r>
            <a:endParaRPr kumimoji="0" lang="en-US" sz="3200" b="1" i="0" u="none" strike="noStrike" kern="0" cap="none" spc="0" normalizeH="0" baseline="0" noProof="0" dirty="0">
              <a:ln>
                <a:noFill/>
              </a:ln>
              <a:solidFill>
                <a:sysClr val="window" lastClr="FFFFFF"/>
              </a:solidFill>
              <a:effectLst/>
              <a:uLnTx/>
              <a:uFillTx/>
              <a:latin typeface="Times New Roman" panose="02020603050405020304" pitchFamily="18" charset="0"/>
              <a:ea typeface="+mn-ea"/>
              <a:cs typeface="Times New Roman" panose="02020603050405020304" pitchFamily="18" charset="0"/>
            </a:endParaRPr>
          </a:p>
        </p:txBody>
      </p:sp>
      <p:sp>
        <p:nvSpPr>
          <p:cNvPr id="42" name="Rounded Rectangle 41"/>
          <p:cNvSpPr/>
          <p:nvPr/>
        </p:nvSpPr>
        <p:spPr>
          <a:xfrm>
            <a:off x="1115616" y="3058077"/>
            <a:ext cx="7488831" cy="1601906"/>
          </a:xfrm>
          <a:prstGeom prst="roundRect">
            <a:avLst/>
          </a:prstGeom>
          <a:solidFill>
            <a:srgbClr val="FFC0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left)">
                                      <p:cBhvr>
                                        <p:cTn id="7" dur="1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circle(out)">
                                      <p:cBhvr>
                                        <p:cTn id="17" dur="10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10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circle(out)">
                                      <p:cBhvr>
                                        <p:cTn id="27" dur="1000"/>
                                        <p:tgtEl>
                                          <p:spTgt spid="4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32"/>
          <p:cNvSpPr>
            <a:spLocks noChangeArrowheads="1"/>
          </p:cNvSpPr>
          <p:nvPr/>
        </p:nvSpPr>
        <p:spPr bwMode="auto">
          <a:xfrm>
            <a:off x="2124730" y="1058614"/>
            <a:ext cx="6331290" cy="3216685"/>
          </a:xfrm>
          <a:prstGeom prst="roundRect">
            <a:avLst>
              <a:gd name="adj" fmla="val 16667"/>
            </a:avLst>
          </a:prstGeom>
          <a:solidFill>
            <a:srgbClr val="FFE38B"/>
          </a:solidFill>
          <a:ln w="9525" algn="ctr">
            <a:solidFill>
              <a:srgbClr val="FFC000"/>
            </a:solidFill>
            <a:round/>
          </a:ln>
        </p:spPr>
        <p:txBody>
          <a:bodyPr/>
          <a:lstStyle/>
          <a:p>
            <a:endParaRPr lang="en-US"/>
          </a:p>
        </p:txBody>
      </p:sp>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a:solidFill>
                <a:srgbClr val="FFFF00"/>
              </a:solidFill>
              <a:latin typeface="Times New Roman" panose="02020603050405020304" pitchFamily="18" charset="0"/>
              <a:cs typeface="Times New Roman" panose="02020603050405020304" pitchFamily="18" charset="0"/>
            </a:endParaRPr>
          </a:p>
        </p:txBody>
      </p:sp>
      <p:pic>
        <p:nvPicPr>
          <p:cNvPr id="13"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7" y="411510"/>
            <a:ext cx="895350" cy="77152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865185" y="493759"/>
            <a:ext cx="4248472" cy="461041"/>
            <a:chOff x="971600" y="483518"/>
            <a:chExt cx="4248472" cy="461041"/>
          </a:xfrm>
        </p:grpSpPr>
        <p:sp>
          <p:nvSpPr>
            <p:cNvPr id="16" name="Rounded Rectangle 15"/>
            <p:cNvSpPr/>
            <p:nvPr/>
          </p:nvSpPr>
          <p:spPr>
            <a:xfrm>
              <a:off x="971600" y="483518"/>
              <a:ext cx="3600400" cy="461041"/>
            </a:xfrm>
            <a:prstGeom prst="roundRect">
              <a:avLst/>
            </a:prstGeom>
            <a:solidFill>
              <a:srgbClr val="FF6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p:cNvSpPr txBox="1"/>
            <p:nvPr/>
          </p:nvSpPr>
          <p:spPr>
            <a:xfrm>
              <a:off x="1313940" y="483518"/>
              <a:ext cx="3906132" cy="438580"/>
            </a:xfrm>
            <a:prstGeom prst="rect">
              <a:avLst/>
            </a:prstGeom>
            <a:noFill/>
          </p:spPr>
          <p:txBody>
            <a:bodyPr wrap="square" lIns="68579" tIns="34289" rIns="68579" bIns="34289" rtlCol="0">
              <a:spAutoFit/>
            </a:bodyPr>
            <a:lstStyle/>
            <a:p>
              <a:pPr algn="just" defTabSz="685800">
                <a:defRPr/>
              </a:pPr>
              <a:r>
                <a:rPr lang="en-US" sz="2400">
                  <a:solidFill>
                    <a:prstClr val="black">
                      <a:lumMod val="85000"/>
                      <a:lumOff val="15000"/>
                    </a:prstClr>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rPr>
                <a:t>Đọc nối tiếp đoạn</a:t>
              </a:r>
              <a:endParaRPr lang="en-US" sz="2400" dirty="0">
                <a:solidFill>
                  <a:prstClr val="black">
                    <a:lumMod val="85000"/>
                    <a:lumOff val="15000"/>
                  </a:prstClr>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8" name="TextBox 17"/>
          <p:cNvSpPr txBox="1"/>
          <p:nvPr/>
        </p:nvSpPr>
        <p:spPr>
          <a:xfrm>
            <a:off x="2339752" y="1237104"/>
            <a:ext cx="5688632" cy="430885"/>
          </a:xfrm>
          <a:prstGeom prst="rect">
            <a:avLst/>
          </a:prstGeom>
          <a:noFill/>
        </p:spPr>
        <p:txBody>
          <a:bodyPr wrap="square" lIns="91438" tIns="45719" rIns="91438" bIns="45719" rtlCol="0">
            <a:spAutoFit/>
          </a:bodyPr>
          <a:lstStyle/>
          <a:p>
            <a:pPr algn="just"/>
            <a:r>
              <a:rPr lang="en-US" sz="2200" b="1">
                <a:solidFill>
                  <a:srgbClr val="C00000"/>
                </a:solidFill>
                <a:latin typeface="Times New Roman" panose="02020603050405020304" pitchFamily="18" charset="0"/>
                <a:cs typeface="Times New Roman" panose="02020603050405020304" pitchFamily="18" charset="0"/>
              </a:rPr>
              <a:t>Đoạn 1: </a:t>
            </a:r>
            <a:r>
              <a:rPr lang="en-US" sz="2200" b="1">
                <a:latin typeface="Times New Roman" panose="02020603050405020304" pitchFamily="18" charset="0"/>
                <a:cs typeface="Times New Roman" panose="02020603050405020304" pitchFamily="18" charset="0"/>
              </a:rPr>
              <a:t>từ đầu đến </a:t>
            </a:r>
            <a:r>
              <a:rPr lang="en-US" sz="2200" b="1">
                <a:solidFill>
                  <a:srgbClr val="002060"/>
                </a:solidFill>
                <a:latin typeface="Times New Roman" panose="02020603050405020304" pitchFamily="18" charset="0"/>
                <a:cs typeface="Times New Roman" panose="02020603050405020304" pitchFamily="18" charset="0"/>
              </a:rPr>
              <a:t>Cho cậu này. </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338047" y="1764260"/>
            <a:ext cx="5904656" cy="430885"/>
          </a:xfrm>
          <a:prstGeom prst="rect">
            <a:avLst/>
          </a:prstGeom>
          <a:noFill/>
        </p:spPr>
        <p:txBody>
          <a:bodyPr wrap="square" lIns="91438" tIns="45719" rIns="91438" bIns="45719" rtlCol="0">
            <a:spAutoFit/>
          </a:bodyPr>
          <a:lstStyle/>
          <a:p>
            <a:pPr algn="just"/>
            <a:r>
              <a:rPr lang="en-US" sz="2200" b="1">
                <a:solidFill>
                  <a:srgbClr val="C00000"/>
                </a:solidFill>
                <a:latin typeface="Times New Roman" panose="02020603050405020304" pitchFamily="18" charset="0"/>
                <a:cs typeface="Times New Roman" panose="02020603050405020304" pitchFamily="18" charset="0"/>
              </a:rPr>
              <a:t>Đoạn 2: </a:t>
            </a:r>
            <a:r>
              <a:rPr lang="en-US" sz="2200" b="1">
                <a:latin typeface="Times New Roman" panose="02020603050405020304" pitchFamily="18" charset="0"/>
                <a:cs typeface="Times New Roman" panose="02020603050405020304" pitchFamily="18" charset="0"/>
              </a:rPr>
              <a:t>tiếp theo đến </a:t>
            </a:r>
            <a:r>
              <a:rPr lang="en-US" sz="2200" b="1">
                <a:solidFill>
                  <a:srgbClr val="002060"/>
                </a:solidFill>
                <a:latin typeface="Times New Roman" panose="02020603050405020304" pitchFamily="18" charset="0"/>
                <a:cs typeface="Times New Roman" panose="02020603050405020304" pitchFamily="18" charset="0"/>
              </a:rPr>
              <a:t>bầu trời xanh.</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343767" y="2328719"/>
            <a:ext cx="6174548" cy="430885"/>
          </a:xfrm>
          <a:prstGeom prst="rect">
            <a:avLst/>
          </a:prstGeom>
          <a:noFill/>
        </p:spPr>
        <p:txBody>
          <a:bodyPr wrap="square" lIns="91438" tIns="45719" rIns="91438" bIns="45719" rtlCol="0">
            <a:spAutoFit/>
          </a:bodyPr>
          <a:lstStyle/>
          <a:p>
            <a:pPr algn="just"/>
            <a:r>
              <a:rPr lang="en-US" sz="2200" b="1">
                <a:solidFill>
                  <a:srgbClr val="C00000"/>
                </a:solidFill>
                <a:latin typeface="Times New Roman" panose="02020603050405020304" pitchFamily="18" charset="0"/>
                <a:cs typeface="Times New Roman" panose="02020603050405020304" pitchFamily="18" charset="0"/>
              </a:rPr>
              <a:t>Đoạn 3: </a:t>
            </a:r>
            <a:r>
              <a:rPr lang="en-US" sz="2200" b="1">
                <a:latin typeface="Times New Roman" panose="02020603050405020304" pitchFamily="18" charset="0"/>
                <a:cs typeface="Times New Roman" panose="02020603050405020304" pitchFamily="18" charset="0"/>
              </a:rPr>
              <a:t>tiếp theo đến </a:t>
            </a:r>
            <a:r>
              <a:rPr lang="en-US" sz="2200" b="1">
                <a:solidFill>
                  <a:srgbClr val="002060"/>
                </a:solidFill>
                <a:latin typeface="Times New Roman" panose="02020603050405020304" pitchFamily="18" charset="0"/>
                <a:cs typeface="Times New Roman" panose="02020603050405020304" pitchFamily="18" charset="0"/>
              </a:rPr>
              <a:t>ừ nhỉ.</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327338" y="2877078"/>
            <a:ext cx="5688632" cy="430885"/>
          </a:xfrm>
          <a:prstGeom prst="rect">
            <a:avLst/>
          </a:prstGeom>
          <a:noFill/>
        </p:spPr>
        <p:txBody>
          <a:bodyPr wrap="square" lIns="91438" tIns="45719" rIns="91438" bIns="45719" rtlCol="0">
            <a:spAutoFit/>
          </a:bodyPr>
          <a:lstStyle/>
          <a:p>
            <a:pPr algn="just"/>
            <a:r>
              <a:rPr lang="en-US" sz="2200" b="1">
                <a:solidFill>
                  <a:srgbClr val="C00000"/>
                </a:solidFill>
                <a:latin typeface="Times New Roman" panose="02020603050405020304" pitchFamily="18" charset="0"/>
                <a:cs typeface="Times New Roman" panose="02020603050405020304" pitchFamily="18" charset="0"/>
              </a:rPr>
              <a:t>Đoạn 4: </a:t>
            </a:r>
            <a:r>
              <a:rPr lang="en-US" sz="2200" b="1">
                <a:latin typeface="Times New Roman" panose="02020603050405020304" pitchFamily="18" charset="0"/>
                <a:cs typeface="Times New Roman" panose="02020603050405020304" pitchFamily="18" charset="0"/>
              </a:rPr>
              <a:t>tiếp theo đến </a:t>
            </a:r>
            <a:r>
              <a:rPr lang="en-US" sz="2200" b="1">
                <a:solidFill>
                  <a:srgbClr val="002060"/>
                </a:solidFill>
                <a:latin typeface="Times New Roman" panose="02020603050405020304" pitchFamily="18" charset="0"/>
                <a:cs typeface="Times New Roman" panose="02020603050405020304" pitchFamily="18" charset="0"/>
              </a:rPr>
              <a:t>hết.</a:t>
            </a:r>
            <a:endParaRPr lang="en-US" sz="2200" b="1" dirty="0">
              <a:solidFill>
                <a:srgbClr val="002060"/>
              </a:solidFill>
              <a:latin typeface="Times New Roman" panose="02020603050405020304" pitchFamily="18" charset="0"/>
              <a:cs typeface="Times New Roman" panose="02020603050405020304" pitchFamily="18" charset="0"/>
            </a:endParaRPr>
          </a:p>
        </p:txBody>
      </p:sp>
      <p:pic>
        <p:nvPicPr>
          <p:cNvPr id="56" name="Picture 1"/>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25465"/>
          <a:stretch>
            <a:fillRect/>
          </a:stretch>
        </p:blipFill>
        <p:spPr bwMode="auto">
          <a:xfrm>
            <a:off x="157472" y="1303817"/>
            <a:ext cx="2399950" cy="33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42"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600"/>
                                        <p:tgtEl>
                                          <p:spTgt spid="56"/>
                                        </p:tgtEl>
                                      </p:cBhvr>
                                    </p:animEffect>
                                    <p:anim calcmode="lin" valueType="num">
                                      <p:cBhvr>
                                        <p:cTn id="14" dur="600" fill="hold"/>
                                        <p:tgtEl>
                                          <p:spTgt spid="56"/>
                                        </p:tgtEl>
                                        <p:attrNameLst>
                                          <p:attrName>ppt_x</p:attrName>
                                        </p:attrNameLst>
                                      </p:cBhvr>
                                      <p:tavLst>
                                        <p:tav tm="0">
                                          <p:val>
                                            <p:strVal val="#ppt_x"/>
                                          </p:val>
                                        </p:tav>
                                        <p:tav tm="100000">
                                          <p:val>
                                            <p:strVal val="#ppt_x"/>
                                          </p:val>
                                        </p:tav>
                                      </p:tavLst>
                                    </p:anim>
                                    <p:anim calcmode="lin" valueType="num">
                                      <p:cBhvr>
                                        <p:cTn id="15" dur="600" fill="hold"/>
                                        <p:tgtEl>
                                          <p:spTgt spid="56"/>
                                        </p:tgtEl>
                                        <p:attrNameLst>
                                          <p:attrName>ppt_y</p:attrName>
                                        </p:attrNameLst>
                                      </p:cBhvr>
                                      <p:tavLst>
                                        <p:tav tm="0">
                                          <p:val>
                                            <p:strVal val="#ppt_y+.1"/>
                                          </p:val>
                                        </p:tav>
                                        <p:tav tm="100000">
                                          <p:val>
                                            <p:strVal val="#ppt_y"/>
                                          </p:val>
                                        </p:tav>
                                      </p:tavLst>
                                    </p:anim>
                                  </p:childTnLst>
                                </p:cTn>
                              </p:par>
                              <p:par>
                                <p:cTn id="16" presetID="22" presetClass="entr" presetSubtype="1"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up)">
                                      <p:cBhvr>
                                        <p:cTn id="18" dur="6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8"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a:solidFill>
                <a:srgbClr val="FFFF0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86611" y="426567"/>
            <a:ext cx="3921361" cy="504056"/>
            <a:chOff x="506623" y="2139702"/>
            <a:chExt cx="3921361" cy="504056"/>
          </a:xfrm>
        </p:grpSpPr>
        <p:sp>
          <p:nvSpPr>
            <p:cNvPr id="20" name="Rounded Rectangle 19"/>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TextBox 20"/>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Luyện đọc theo nhóm: </a:t>
              </a:r>
            </a:p>
          </p:txBody>
        </p:sp>
      </p:grpSp>
      <p:grpSp>
        <p:nvGrpSpPr>
          <p:cNvPr id="22" name="Group 21"/>
          <p:cNvGrpSpPr/>
          <p:nvPr/>
        </p:nvGrpSpPr>
        <p:grpSpPr>
          <a:xfrm>
            <a:off x="1243916" y="1730405"/>
            <a:ext cx="7135258" cy="3237734"/>
            <a:chOff x="969875" y="1737998"/>
            <a:chExt cx="7135258" cy="3237734"/>
          </a:xfrm>
        </p:grpSpPr>
        <p:pic>
          <p:nvPicPr>
            <p:cNvPr id="24" name="Picture 4"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875" y="215833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0786" y="1747380"/>
              <a:ext cx="1565920" cy="25601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Administrator\Application Data\Zamaan's Software\psc\screenshot.JP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0290"/>
            <a:stretch>
              <a:fillRect/>
            </a:stretch>
          </p:blipFill>
          <p:spPr bwMode="auto">
            <a:xfrm flipH="1">
              <a:off x="6064607" y="2427734"/>
              <a:ext cx="2040526" cy="21931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9956" y="1737998"/>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29" name="Trapezoid 5"/>
            <p:cNvSpPr/>
            <p:nvPr/>
          </p:nvSpPr>
          <p:spPr>
            <a:xfrm>
              <a:off x="2184422" y="3830162"/>
              <a:ext cx="4965266" cy="8406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94551" y="1260333"/>
            <a:ext cx="3457853" cy="1090851"/>
            <a:chOff x="7407402" y="1805759"/>
            <a:chExt cx="3457853" cy="1090851"/>
          </a:xfrm>
        </p:grpSpPr>
        <p:pic>
          <p:nvPicPr>
            <p:cNvPr id="31"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767152" y="1948927"/>
              <a:ext cx="2664295" cy="769441"/>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Chúng ta </a:t>
              </a:r>
              <a:r>
                <a:rPr lang="en-US" sz="2200" b="1">
                  <a:solidFill>
                    <a:srgbClr val="C00000"/>
                  </a:solidFill>
                  <a:latin typeface="Times New Roman" panose="02020603050405020304" pitchFamily="18" charset="0"/>
                  <a:cs typeface="Times New Roman" panose="02020603050405020304" pitchFamily="18" charset="0"/>
                </a:rPr>
                <a:t>đọc nối  tiếp</a:t>
              </a:r>
              <a:r>
                <a:rPr lang="en-US" sz="2200">
                  <a:latin typeface="Times New Roman" panose="02020603050405020304" pitchFamily="18" charset="0"/>
                  <a:cs typeface="Times New Roman" panose="02020603050405020304" pitchFamily="18" charset="0"/>
                </a:rPr>
                <a:t> các đoạn</a:t>
              </a:r>
              <a:endParaRPr lang="en-US" sz="200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3231969" y="934223"/>
            <a:ext cx="1767271" cy="904934"/>
            <a:chOff x="-499893" y="-848088"/>
            <a:chExt cx="2171554" cy="968426"/>
          </a:xfrm>
        </p:grpSpPr>
        <p:sp>
          <p:nvSpPr>
            <p:cNvPr id="34" name="Oval Callout 33"/>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TextBox 34"/>
            <p:cNvSpPr txBox="1"/>
            <p:nvPr/>
          </p:nvSpPr>
          <p:spPr>
            <a:xfrm>
              <a:off x="-394457" y="-848088"/>
              <a:ext cx="1960681" cy="823426"/>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Tớ đọc </a:t>
              </a:r>
            </a:p>
            <a:p>
              <a:pPr algn="ctr"/>
              <a:r>
                <a:rPr lang="en-US" sz="2200" b="1">
                  <a:solidFill>
                    <a:srgbClr val="C00000"/>
                  </a:solidFill>
                  <a:latin typeface="Times New Roman" panose="02020603050405020304" pitchFamily="18" charset="0"/>
                  <a:cs typeface="Times New Roman" panose="02020603050405020304" pitchFamily="18" charset="0"/>
                </a:rPr>
                <a:t>đoạn 2</a:t>
              </a:r>
              <a:endParaRPr lang="en-US" sz="2000" b="1">
                <a:solidFill>
                  <a:srgbClr val="C00000"/>
                </a:solidFill>
                <a:latin typeface="Times New Roman" panose="02020603050405020304" pitchFamily="18" charset="0"/>
                <a:cs typeface="Times New Roman" panose="02020603050405020304" pitchFamily="18" charset="0"/>
              </a:endParaRPr>
            </a:p>
          </p:txBody>
        </p:sp>
      </p:grpSp>
      <p:grpSp>
        <p:nvGrpSpPr>
          <p:cNvPr id="36" name="Group 35"/>
          <p:cNvGrpSpPr/>
          <p:nvPr/>
        </p:nvGrpSpPr>
        <p:grpSpPr>
          <a:xfrm>
            <a:off x="5985385" y="1701869"/>
            <a:ext cx="3168352" cy="1090851"/>
            <a:chOff x="7407402" y="1805759"/>
            <a:chExt cx="3457853" cy="1090851"/>
          </a:xfrm>
        </p:grpSpPr>
        <p:pic>
          <p:nvPicPr>
            <p:cNvPr id="3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7767153" y="1948927"/>
              <a:ext cx="2420036" cy="769441"/>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Còn tớ đọc </a:t>
              </a:r>
              <a:r>
                <a:rPr lang="en-US" sz="2200" b="1">
                  <a:solidFill>
                    <a:srgbClr val="C00000"/>
                  </a:solidFill>
                  <a:latin typeface="Times New Roman" panose="02020603050405020304" pitchFamily="18" charset="0"/>
                  <a:cs typeface="Times New Roman" panose="02020603050405020304" pitchFamily="18" charset="0"/>
                </a:rPr>
                <a:t>đoạn cuối</a:t>
              </a:r>
              <a:endParaRPr lang="en-US" sz="2000" b="1">
                <a:solidFill>
                  <a:srgbClr val="C00000"/>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036977" y="897765"/>
            <a:ext cx="1767271" cy="904934"/>
            <a:chOff x="-499893" y="-848088"/>
            <a:chExt cx="2171554" cy="968426"/>
          </a:xfrm>
        </p:grpSpPr>
        <p:sp>
          <p:nvSpPr>
            <p:cNvPr id="41" name="Oval Callout 40"/>
            <p:cNvSpPr/>
            <p:nvPr/>
          </p:nvSpPr>
          <p:spPr>
            <a:xfrm>
              <a:off x="-499893" y="-818671"/>
              <a:ext cx="2171554" cy="939009"/>
            </a:xfrm>
            <a:prstGeom prst="wedgeEllipseCallout">
              <a:avLst>
                <a:gd name="adj1" fmla="val 3713"/>
                <a:gd name="adj2" fmla="val 69582"/>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2" name="TextBox 41"/>
            <p:cNvSpPr txBox="1"/>
            <p:nvPr/>
          </p:nvSpPr>
          <p:spPr>
            <a:xfrm>
              <a:off x="-394457" y="-848088"/>
              <a:ext cx="1960681" cy="823426"/>
            </a:xfrm>
            <a:prstGeom prst="rect">
              <a:avLst/>
            </a:prstGeom>
            <a:noFill/>
          </p:spPr>
          <p:txBody>
            <a:bodyPr wrap="square" rtlCol="0">
              <a:spAutoFit/>
            </a:bodyPr>
            <a:lstStyle/>
            <a:p>
              <a:pPr algn="ctr"/>
              <a:r>
                <a:rPr lang="en-US" sz="2200">
                  <a:latin typeface="Times New Roman" panose="02020603050405020304" pitchFamily="18" charset="0"/>
                  <a:cs typeface="Times New Roman" panose="02020603050405020304" pitchFamily="18" charset="0"/>
                </a:rPr>
                <a:t>Tớ đọc </a:t>
              </a:r>
            </a:p>
            <a:p>
              <a:pPr algn="ctr"/>
              <a:r>
                <a:rPr lang="en-US" sz="2200" b="1">
                  <a:solidFill>
                    <a:srgbClr val="C00000"/>
                  </a:solidFill>
                  <a:latin typeface="Times New Roman" panose="02020603050405020304" pitchFamily="18" charset="0"/>
                  <a:cs typeface="Times New Roman" panose="02020603050405020304" pitchFamily="18" charset="0"/>
                </a:rPr>
                <a:t>đoạn 3</a:t>
              </a:r>
              <a:endParaRPr lang="en-US" sz="2000" b="1">
                <a:solidFill>
                  <a:srgbClr val="C0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1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1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1" y="-31063"/>
            <a:ext cx="8997696" cy="5049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69700" cy="5143500"/>
          </a:xfrm>
          <a:prstGeom prst="rect">
            <a:avLst/>
          </a:prstGeom>
        </p:spPr>
      </p:pic>
      <p:grpSp>
        <p:nvGrpSpPr>
          <p:cNvPr id="5" name="Group 4"/>
          <p:cNvGrpSpPr/>
          <p:nvPr/>
        </p:nvGrpSpPr>
        <p:grpSpPr>
          <a:xfrm>
            <a:off x="3695900" y="4106565"/>
            <a:ext cx="3972444" cy="768350"/>
            <a:chOff x="708943" y="6018639"/>
            <a:chExt cx="4291788" cy="768350"/>
          </a:xfrm>
        </p:grpSpPr>
        <p:sp>
          <p:nvSpPr>
            <p:cNvPr id="7" name="TextBox 6"/>
            <p:cNvSpPr txBox="1"/>
            <p:nvPr/>
          </p:nvSpPr>
          <p:spPr>
            <a:xfrm>
              <a:off x="708943" y="6110866"/>
              <a:ext cx="4291788"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8" name="TextBox 7"/>
            <p:cNvSpPr txBox="1"/>
            <p:nvPr/>
          </p:nvSpPr>
          <p:spPr>
            <a:xfrm>
              <a:off x="799816" y="6018639"/>
              <a:ext cx="4200915" cy="7683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Chuyển tiết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6" y="227842"/>
            <a:ext cx="1433272" cy="1546957"/>
          </a:xfrm>
          <a:prstGeom prst="rect">
            <a:avLst/>
          </a:prstGeom>
        </p:spPr>
      </p:pic>
      <p:pic>
        <p:nvPicPr>
          <p:cNvPr id="5" name="图片 4"/>
          <p:cNvPicPr>
            <a:picLocks noChangeAspect="1"/>
          </p:cNvPicPr>
          <p:nvPr/>
        </p:nvPicPr>
        <p:blipFill>
          <a:blip r:embed="rId7"/>
          <a:stretch>
            <a:fillRect/>
          </a:stretch>
        </p:blipFill>
        <p:spPr>
          <a:xfrm>
            <a:off x="6671819" y="314751"/>
            <a:ext cx="1111871" cy="1373141"/>
          </a:xfrm>
          <a:prstGeom prst="rect">
            <a:avLst/>
          </a:prstGeom>
        </p:spPr>
      </p:pic>
      <p:pic>
        <p:nvPicPr>
          <p:cNvPr id="6" name="图片 5"/>
          <p:cNvPicPr>
            <a:picLocks noChangeAspect="1"/>
          </p:cNvPicPr>
          <p:nvPr/>
        </p:nvPicPr>
        <p:blipFill>
          <a:blip r:embed="rId8"/>
          <a:stretch>
            <a:fillRect/>
          </a:stretch>
        </p:blipFill>
        <p:spPr>
          <a:xfrm>
            <a:off x="2502138" y="3363839"/>
            <a:ext cx="4613791" cy="1132999"/>
          </a:xfrm>
          <a:prstGeom prst="rect">
            <a:avLst/>
          </a:prstGeom>
        </p:spPr>
      </p:pic>
      <p:grpSp>
        <p:nvGrpSpPr>
          <p:cNvPr id="11" name="组合 10"/>
          <p:cNvGrpSpPr/>
          <p:nvPr/>
        </p:nvGrpSpPr>
        <p:grpSpPr>
          <a:xfrm rot="6329695" flipH="1">
            <a:off x="7291386" y="2202714"/>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4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2812092" y="1195615"/>
            <a:ext cx="3519818" cy="953135"/>
          </a:xfrm>
          <a:prstGeom prst="rect">
            <a:avLst/>
          </a:prstGeom>
          <a:noFill/>
        </p:spPr>
        <p:txBody>
          <a:bodyPr wrap="square" lIns="68579" tIns="34289" rIns="68579"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p>
        </p:txBody>
      </p:sp>
      <p:sp>
        <p:nvSpPr>
          <p:cNvPr id="19" name="WordArt 27"/>
          <p:cNvSpPr>
            <a:spLocks noChangeArrowheads="1" noChangeShapeType="1" noTextEdit="1"/>
          </p:cNvSpPr>
          <p:nvPr/>
        </p:nvSpPr>
        <p:spPr bwMode="auto">
          <a:xfrm>
            <a:off x="3563889" y="2112121"/>
            <a:ext cx="2137831" cy="389801"/>
          </a:xfrm>
          <a:prstGeom prst="rect">
            <a:avLst/>
          </a:prstGeom>
        </p:spPr>
        <p:txBody>
          <a:bodyPr wrap="none" lIns="91438" tIns="45719" rIns="91438" bIns="45719" fromWordArt="1">
            <a:prstTxWarp prst="textPlain">
              <a:avLst>
                <a:gd name="adj" fmla="val 50000"/>
              </a:avLst>
            </a:prstTxWarp>
          </a:bodyPr>
          <a:lstStyle/>
          <a:p>
            <a:pPr algn="ctr" defTabSz="914400"/>
            <a:r>
              <a:rPr lang="en-US" sz="2800" kern="10" dirty="0" err="1">
                <a:ln w="19050">
                  <a:solidFill>
                    <a:srgbClr val="FF00FF"/>
                  </a:solidFill>
                  <a:round/>
                </a:ln>
                <a:solidFill>
                  <a:srgbClr val="002060"/>
                </a:solidFill>
                <a:latin typeface="Times New Roman" panose="02020603050405020304" pitchFamily="18" charset="0"/>
                <a:cs typeface="Times New Roman" panose="02020603050405020304" pitchFamily="18" charset="0"/>
              </a:rPr>
              <a:t>Câu</a:t>
            </a:r>
            <a:r>
              <a:rPr lang="en-US" sz="2800" kern="10" dirty="0">
                <a:ln w="19050">
                  <a:solidFill>
                    <a:srgbClr val="FF00FF"/>
                  </a:solidFill>
                  <a:round/>
                </a:ln>
                <a:solidFill>
                  <a:srgbClr val="002060"/>
                </a:solidFill>
                <a:latin typeface="Times New Roman" panose="02020603050405020304" pitchFamily="18" charset="0"/>
                <a:cs typeface="Times New Roman" panose="02020603050405020304" pitchFamily="18" charset="0"/>
              </a:rPr>
              <a:t> </a:t>
            </a:r>
            <a:r>
              <a:rPr lang="en-US" sz="2800" kern="10" dirty="0" err="1">
                <a:ln w="19050">
                  <a:solidFill>
                    <a:srgbClr val="FF00FF"/>
                  </a:solidFill>
                  <a:round/>
                </a:ln>
                <a:solidFill>
                  <a:srgbClr val="002060"/>
                </a:solidFill>
                <a:latin typeface="Times New Roman" panose="02020603050405020304" pitchFamily="18" charset="0"/>
                <a:cs typeface="Times New Roman" panose="02020603050405020304" pitchFamily="18" charset="0"/>
              </a:rPr>
              <a:t>đố</a:t>
            </a:r>
            <a:r>
              <a:rPr lang="en-US" sz="2800" kern="10" dirty="0">
                <a:ln w="19050">
                  <a:solidFill>
                    <a:srgbClr val="FF00FF"/>
                  </a:solidFill>
                  <a:round/>
                </a:ln>
                <a:solidFill>
                  <a:srgbClr val="002060"/>
                </a:solidFill>
                <a:latin typeface="Times New Roman" panose="02020603050405020304" pitchFamily="18" charset="0"/>
                <a:cs typeface="Times New Roman" panose="02020603050405020304" pitchFamily="18" charset="0"/>
              </a:rPr>
              <a:t>: </a:t>
            </a:r>
          </a:p>
        </p:txBody>
      </p:sp>
      <p:sp>
        <p:nvSpPr>
          <p:cNvPr id="20" name="WordArt 27"/>
          <p:cNvSpPr>
            <a:spLocks noChangeArrowheads="1" noChangeShapeType="1" noTextEdit="1"/>
          </p:cNvSpPr>
          <p:nvPr/>
        </p:nvSpPr>
        <p:spPr bwMode="auto">
          <a:xfrm>
            <a:off x="2018231" y="2729764"/>
            <a:ext cx="5133046" cy="578761"/>
          </a:xfrm>
          <a:prstGeom prst="rect">
            <a:avLst/>
          </a:prstGeom>
        </p:spPr>
        <p:txBody>
          <a:bodyPr wrap="none" lIns="91438" tIns="45719" rIns="91438" bIns="45719" fromWordArt="1">
            <a:prstTxWarp prst="textPlain">
              <a:avLst>
                <a:gd name="adj" fmla="val 50000"/>
              </a:avLst>
            </a:prstTxWarp>
          </a:bodyPr>
          <a:lstStyle/>
          <a:p>
            <a:pPr algn="ctr" defTabSz="914400"/>
            <a:r>
              <a:rPr lang="en-US" sz="2800" kern="10">
                <a:ln w="19050">
                  <a:solidFill>
                    <a:srgbClr val="FF00FF"/>
                  </a:solidFill>
                  <a:round/>
                </a:ln>
                <a:solidFill>
                  <a:srgbClr val="FF0000"/>
                </a:solidFill>
                <a:latin typeface="Times New Roman" panose="02020603050405020304" pitchFamily="18" charset="0"/>
                <a:cs typeface="Times New Roman" panose="02020603050405020304" pitchFamily="18" charset="0"/>
              </a:rPr>
              <a:t>Mùa nào ấy </a:t>
            </a:r>
            <a:r>
              <a:rPr lang="en-US" sz="2800" kern="10" dirty="0" err="1">
                <a:ln w="19050">
                  <a:solidFill>
                    <a:srgbClr val="FF00FF"/>
                  </a:solidFill>
                  <a:round/>
                </a:ln>
                <a:solidFill>
                  <a:srgbClr val="FF0000"/>
                </a:solidFill>
                <a:latin typeface="Times New Roman" panose="02020603050405020304" pitchFamily="18" charset="0"/>
                <a:cs typeface="Times New Roman" panose="02020603050405020304" pitchFamily="18" charset="0"/>
              </a:rPr>
              <a:t>nhỉ</a:t>
            </a:r>
            <a:r>
              <a:rPr lang="en-US" sz="2800" kern="10" dirty="0">
                <a:ln w="19050">
                  <a:solidFill>
                    <a:srgbClr val="FF00FF"/>
                  </a:solidFill>
                  <a:round/>
                </a:ln>
                <a:solidFill>
                  <a:srgbClr val="FF0000"/>
                </a:solidFill>
                <a:latin typeface="Times New Roman" panose="02020603050405020304" pitchFamily="18" charset="0"/>
                <a:cs typeface="Times New Roman" panose="02020603050405020304" pitchFamily="18" charset="0"/>
              </a:rPr>
              <a:t>?</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25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1059582"/>
            <a:ext cx="8064897" cy="702267"/>
          </a:xfrm>
          <a:prstGeom prst="roundRect">
            <a:avLst>
              <a:gd name="adj" fmla="val 16667"/>
            </a:avLst>
          </a:prstGeom>
          <a:solidFill>
            <a:srgbClr val="FFFFD9"/>
          </a:solidFill>
          <a:ln w="9525" algn="ctr">
            <a:solidFill>
              <a:srgbClr val="FFC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dirty="0">
              <a:solidFill>
                <a:srgbClr val="FFFF00"/>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514367"/>
            <a:ext cx="3921361" cy="504056"/>
            <a:chOff x="506623" y="2139702"/>
            <a:chExt cx="3921361" cy="504056"/>
          </a:xfrm>
        </p:grpSpPr>
        <p:sp>
          <p:nvSpPr>
            <p:cNvPr id="21" name="Rounded Rectangle 20"/>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3. Trả lời câu hỏi: </a:t>
              </a:r>
            </a:p>
          </p:txBody>
        </p:sp>
      </p:grpSp>
      <p:sp>
        <p:nvSpPr>
          <p:cNvPr id="54" name="TextBox 53"/>
          <p:cNvSpPr txBox="1"/>
          <p:nvPr/>
        </p:nvSpPr>
        <p:spPr>
          <a:xfrm>
            <a:off x="943755" y="1059582"/>
            <a:ext cx="7823995" cy="769439"/>
          </a:xfrm>
          <a:prstGeom prst="rect">
            <a:avLst/>
          </a:prstGeom>
          <a:noFill/>
        </p:spPr>
        <p:txBody>
          <a:bodyPr wrap="square" lIns="91438" tIns="45719" rIns="91438" bIns="45719" rtlCol="0">
            <a:spAutoFit/>
          </a:bodyPr>
          <a:lstStyle/>
          <a:p>
            <a:pPr algn="just"/>
            <a:r>
              <a:rPr lang="en-US" sz="2200" b="1">
                <a:solidFill>
                  <a:srgbClr val="C00000"/>
                </a:solidFill>
                <a:latin typeface="Times New Roman" panose="02020603050405020304" pitchFamily="18" charset="0"/>
                <a:cs typeface="Times New Roman" panose="02020603050405020304" pitchFamily="18" charset="0"/>
              </a:rPr>
              <a:t>  1. </a:t>
            </a:r>
            <a:r>
              <a:rPr lang="vi-VN" sz="2200" b="1">
                <a:solidFill>
                  <a:schemeClr val="tx1">
                    <a:lumMod val="95000"/>
                    <a:lumOff val="5000"/>
                  </a:schemeClr>
                </a:solidFill>
                <a:latin typeface="Times New Roman" panose="02020603050405020304" pitchFamily="18" charset="0"/>
                <a:cs typeface="Times New Roman" panose="02020603050405020304" pitchFamily="18" charset="0"/>
              </a:rPr>
              <a:t>Tìm những chi tiết thể hiện ni</a:t>
            </a:r>
            <a:r>
              <a:rPr lang="en-US" sz="2200" b="1">
                <a:solidFill>
                  <a:schemeClr val="tx1">
                    <a:lumMod val="95000"/>
                    <a:lumOff val="5000"/>
                  </a:schemeClr>
                </a:solidFill>
                <a:latin typeface="Times New Roman" panose="02020603050405020304" pitchFamily="18" charset="0"/>
                <a:cs typeface="Times New Roman" panose="02020603050405020304" pitchFamily="18" charset="0"/>
              </a:rPr>
              <a:t>ề</a:t>
            </a:r>
            <a:r>
              <a:rPr lang="vi-VN" sz="2200" b="1">
                <a:solidFill>
                  <a:schemeClr val="tx1">
                    <a:lumMod val="95000"/>
                    <a:lumOff val="5000"/>
                  </a:schemeClr>
                </a:solidFill>
                <a:latin typeface="Times New Roman" panose="02020603050405020304" pitchFamily="18" charset="0"/>
                <a:cs typeface="Times New Roman" panose="02020603050405020304" pitchFamily="18" charset="0"/>
              </a:rPr>
              <a:t>m vui khi gặp lại nhau của Chi và Sơn.</a:t>
            </a:r>
            <a:endParaRPr lang="en-US" sz="2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1059582"/>
            <a:ext cx="733425" cy="6762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444440" y="1907919"/>
            <a:ext cx="3733585" cy="543471"/>
            <a:chOff x="708943" y="6078636"/>
            <a:chExt cx="5167386" cy="724626"/>
          </a:xfrm>
        </p:grpSpPr>
        <p:sp>
          <p:nvSpPr>
            <p:cNvPr id="27" name="TextBox 19"/>
            <p:cNvSpPr txBox="1"/>
            <p:nvPr/>
          </p:nvSpPr>
          <p:spPr>
            <a:xfrm>
              <a:off x="708943" y="6110865"/>
              <a:ext cx="5028546" cy="692397"/>
            </a:xfrm>
            <a:prstGeom prst="roundRect">
              <a:avLst>
                <a:gd name="adj" fmla="val 50000"/>
              </a:avLst>
            </a:prstGeom>
            <a:solidFill>
              <a:srgbClr val="F15A88"/>
            </a:solidFill>
          </p:spPr>
          <p:txBody>
            <a:bodyPr wrap="square" lIns="91403" tIns="45702" rIns="91403" bIns="45702" rtlCol="0">
              <a:spAutoFit/>
            </a:bodyPr>
            <a:lstStyle/>
            <a:p>
              <a:pPr algn="ctr" defTabSz="685800"/>
              <a:endParaRPr lang="en-US" dirty="0">
                <a:solidFill>
                  <a:prstClr val="white"/>
                </a:solidFill>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8" name="TextBox 20"/>
            <p:cNvSpPr txBox="1"/>
            <p:nvPr/>
          </p:nvSpPr>
          <p:spPr>
            <a:xfrm>
              <a:off x="708943" y="6078636"/>
              <a:ext cx="5167386" cy="697625"/>
            </a:xfrm>
            <a:prstGeom prst="rect">
              <a:avLst/>
            </a:prstGeom>
            <a:noFill/>
          </p:spPr>
          <p:txBody>
            <a:bodyPr wrap="square">
              <a:spAutoFit/>
            </a:bodyPr>
            <a:lstStyle/>
            <a:p>
              <a:pPr algn="ctr" defTabSz="685800"/>
              <a:r>
                <a:rPr lang="en-US" sz="2800" dirty="0" err="1">
                  <a:latin typeface="Times New Roman" panose="02020603050405020304" pitchFamily="18" charset="0"/>
                  <a:ea typeface="Arial-Rounded" panose="020B0604020202020204" pitchFamily="34" charset="0"/>
                  <a:cs typeface="Times New Roman" panose="02020603050405020304" pitchFamily="18" charset="0"/>
                </a:rPr>
                <a:t>Đọc</a:t>
              </a:r>
              <a:r>
                <a:rPr lang="en-US" sz="2800" dirty="0">
                  <a:latin typeface="Times New Roman" panose="02020603050405020304" pitchFamily="18" charset="0"/>
                  <a:ea typeface="Arial-Rounded" panose="020B0604020202020204" pitchFamily="34" charset="0"/>
                  <a:cs typeface="Times New Roman" panose="02020603050405020304" pitchFamily="18" charset="0"/>
                </a:rPr>
                <a:t> </a:t>
              </a:r>
              <a:r>
                <a:rPr lang="en-US" sz="2800" err="1">
                  <a:latin typeface="Times New Roman" panose="02020603050405020304" pitchFamily="18" charset="0"/>
                  <a:ea typeface="Arial-Rounded" panose="020B0604020202020204" pitchFamily="34" charset="0"/>
                  <a:cs typeface="Times New Roman" panose="02020603050405020304" pitchFamily="18" charset="0"/>
                </a:rPr>
                <a:t>thầm</a:t>
              </a:r>
              <a:r>
                <a:rPr lang="en-US" sz="2800">
                  <a:latin typeface="Times New Roman" panose="02020603050405020304" pitchFamily="18" charset="0"/>
                  <a:ea typeface="Arial-Rounded" panose="020B0604020202020204" pitchFamily="34" charset="0"/>
                  <a:cs typeface="Times New Roman" panose="02020603050405020304" pitchFamily="18" charset="0"/>
                </a:rPr>
                <a:t> đoạn 1 + 2</a:t>
              </a:r>
              <a:endParaRPr lang="en-US" sz="2800" dirty="0">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32" name="Rounded Rectangular Callout 31"/>
          <p:cNvSpPr/>
          <p:nvPr/>
        </p:nvSpPr>
        <p:spPr>
          <a:xfrm>
            <a:off x="3921361" y="2249414"/>
            <a:ext cx="5115135" cy="2233323"/>
          </a:xfrm>
          <a:prstGeom prst="wedgeRoundRectCallout">
            <a:avLst>
              <a:gd name="adj1" fmla="val -67462"/>
              <a:gd name="adj2" fmla="val -11929"/>
              <a:gd name="adj3" fmla="val 16667"/>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marL="342900" indent="-342900" algn="just" defTabSz="685800">
              <a:buFontTx/>
              <a:buChar char="-"/>
            </a:pPr>
            <a:r>
              <a:rPr lang="vi-VN" sz="2200">
                <a:solidFill>
                  <a:schemeClr val="tx1"/>
                </a:solidFill>
                <a:latin typeface="Times New Roman" panose="02020603050405020304" pitchFamily="18" charset="0"/>
                <a:cs typeface="Times New Roman" panose="02020603050405020304" pitchFamily="18" charset="0"/>
                <a:sym typeface="+mn-ea"/>
              </a:rPr>
              <a:t>Sơn vẫy rối rít</a:t>
            </a:r>
            <a:endParaRPr lang="en-US" sz="2200">
              <a:solidFill>
                <a:schemeClr val="tx1"/>
              </a:solidFill>
              <a:latin typeface="Times New Roman" panose="02020603050405020304" pitchFamily="18" charset="0"/>
              <a:cs typeface="Times New Roman" panose="02020603050405020304" pitchFamily="18" charset="0"/>
              <a:sym typeface="+mn-ea"/>
            </a:endParaRPr>
          </a:p>
          <a:p>
            <a:pPr marL="342900" indent="-342900" algn="just" defTabSz="685800">
              <a:buFontTx/>
              <a:buChar char="-"/>
            </a:pPr>
            <a:r>
              <a:rPr lang="vi-VN" sz="2200">
                <a:solidFill>
                  <a:schemeClr val="tx1"/>
                </a:solidFill>
                <a:latin typeface="Times New Roman" panose="02020603050405020304" pitchFamily="18" charset="0"/>
                <a:cs typeface="Times New Roman" panose="02020603050405020304" pitchFamily="18" charset="0"/>
                <a:sym typeface="+mn-ea"/>
              </a:rPr>
              <a:t> Sơn cho Chi một chiếc diều rất xinh</a:t>
            </a:r>
            <a:endParaRPr lang="en-US" sz="2200">
              <a:solidFill>
                <a:schemeClr val="tx1"/>
              </a:solidFill>
              <a:latin typeface="Times New Roman" panose="02020603050405020304" pitchFamily="18" charset="0"/>
              <a:cs typeface="Times New Roman" panose="02020603050405020304" pitchFamily="18" charset="0"/>
              <a:sym typeface="+mn-ea"/>
            </a:endParaRPr>
          </a:p>
          <a:p>
            <a:pPr marL="342900" indent="-342900" algn="just" defTabSz="685800">
              <a:buFontTx/>
              <a:buChar char="-"/>
            </a:pPr>
            <a:r>
              <a:rPr lang="vi-VN" sz="2200">
                <a:solidFill>
                  <a:schemeClr val="tx1"/>
                </a:solidFill>
                <a:latin typeface="Times New Roman" panose="02020603050405020304" pitchFamily="18" charset="0"/>
                <a:cs typeface="Times New Roman" panose="02020603050405020304" pitchFamily="18" charset="0"/>
                <a:sym typeface="+mn-ea"/>
              </a:rPr>
              <a:t> Chi mừng rỡ chạy ra</a:t>
            </a:r>
            <a:endParaRPr lang="en-US" sz="2200">
              <a:solidFill>
                <a:schemeClr val="tx1"/>
              </a:solidFill>
              <a:latin typeface="Times New Roman" panose="02020603050405020304" pitchFamily="18" charset="0"/>
              <a:cs typeface="Times New Roman" panose="02020603050405020304" pitchFamily="18" charset="0"/>
              <a:sym typeface="+mn-ea"/>
            </a:endParaRPr>
          </a:p>
          <a:p>
            <a:pPr marL="342900" indent="-342900" algn="just" defTabSz="685800">
              <a:buFontTx/>
              <a:buChar char="-"/>
            </a:pPr>
            <a:r>
              <a:rPr lang="vi-VN" sz="2200">
                <a:solidFill>
                  <a:schemeClr val="tx1"/>
                </a:solidFill>
                <a:latin typeface="Times New Roman" panose="02020603050405020304" pitchFamily="18" charset="0"/>
                <a:cs typeface="Times New Roman" panose="02020603050405020304" pitchFamily="18" charset="0"/>
                <a:sym typeface="+mn-ea"/>
              </a:rPr>
              <a:t> Hai bạn có bao nhiêu chuyện để kể với nhau.</a:t>
            </a:r>
            <a:endParaRPr lang="en-US" sz="2200" dirty="0">
              <a:solidFill>
                <a:srgbClr val="C00000"/>
              </a:solidFill>
              <a:latin typeface="Times New Roman" panose="02020603050405020304" pitchFamily="18" charset="0"/>
              <a:cs typeface="Times New Roman" panose="02020603050405020304" pitchFamily="18" charset="0"/>
              <a:sym typeface="+mn-ea"/>
            </a:endParaRPr>
          </a:p>
        </p:txBody>
      </p:sp>
      <p:pic>
        <p:nvPicPr>
          <p:cNvPr id="31" name="Picture 5" descr="C:\Users\Administrator\Application Data\Zamaan's Software\psc\screenshot.JPG"/>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1387"/>
          <a:stretch>
            <a:fillRect/>
          </a:stretch>
        </p:blipFill>
        <p:spPr bwMode="auto">
          <a:xfrm>
            <a:off x="73540" y="2621632"/>
            <a:ext cx="3418340" cy="2038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wipe(down)">
                                      <p:cBhvr>
                                        <p:cTn id="12" dur="500"/>
                                        <p:tgtEl>
                                          <p:spTgt spid="22530"/>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0" end="0"/>
                                            </p:txEl>
                                          </p:spTgt>
                                        </p:tgtEl>
                                        <p:attrNameLst>
                                          <p:attrName>style.visibility</p:attrName>
                                        </p:attrNameLst>
                                      </p:cBhvr>
                                      <p:to>
                                        <p:strVal val="visible"/>
                                      </p:to>
                                    </p:set>
                                    <p:animEffect transition="in" filter="wipe(left)">
                                      <p:cBhvr>
                                        <p:cTn id="17" dur="500"/>
                                        <p:tgtEl>
                                          <p:spTgt spid="54">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up)">
                                      <p:cBhvr>
                                        <p:cTn id="23" dur="6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wipe(left)">
                                      <p:cBhvr>
                                        <p:cTn id="33" dur="1000"/>
                                        <p:tgtEl>
                                          <p:spTgt spid="32">
                                            <p:txEl>
                                              <p:pRg st="0" end="0"/>
                                            </p:txEl>
                                          </p:spTgt>
                                        </p:tgtEl>
                                      </p:cBhvr>
                                    </p:animEffect>
                                  </p:childTnLst>
                                </p:cTn>
                              </p:par>
                              <p:par>
                                <p:cTn id="34" presetID="42" presetClass="exit" presetSubtype="0" fill="hold" nodeType="withEffect">
                                  <p:stCondLst>
                                    <p:cond delay="0"/>
                                  </p:stCondLst>
                                  <p:childTnLst>
                                    <p:animEffect transition="out" filter="fade">
                                      <p:cBhvr>
                                        <p:cTn id="35" dur="1000"/>
                                        <p:tgtEl>
                                          <p:spTgt spid="26"/>
                                        </p:tgtEl>
                                      </p:cBhvr>
                                    </p:animEffect>
                                    <p:anim calcmode="lin" valueType="num">
                                      <p:cBhvr>
                                        <p:cTn id="36" dur="1000"/>
                                        <p:tgtEl>
                                          <p:spTgt spid="26"/>
                                        </p:tgtEl>
                                        <p:attrNameLst>
                                          <p:attrName>ppt_x</p:attrName>
                                        </p:attrNameLst>
                                      </p:cBhvr>
                                      <p:tavLst>
                                        <p:tav tm="0">
                                          <p:val>
                                            <p:strVal val="ppt_x"/>
                                          </p:val>
                                        </p:tav>
                                        <p:tav tm="100000">
                                          <p:val>
                                            <p:strVal val="ppt_x"/>
                                          </p:val>
                                        </p:tav>
                                      </p:tavLst>
                                    </p:anim>
                                    <p:anim calcmode="lin" valueType="num">
                                      <p:cBhvr>
                                        <p:cTn id="37" dur="1000"/>
                                        <p:tgtEl>
                                          <p:spTgt spid="26"/>
                                        </p:tgtEl>
                                        <p:attrNameLst>
                                          <p:attrName>ppt_y</p:attrName>
                                        </p:attrNameLst>
                                      </p:cBhvr>
                                      <p:tavLst>
                                        <p:tav tm="0">
                                          <p:val>
                                            <p:strVal val="ppt_y"/>
                                          </p:val>
                                        </p:tav>
                                        <p:tav tm="100000">
                                          <p:val>
                                            <p:strVal val="ppt_y+.1"/>
                                          </p:val>
                                        </p:tav>
                                      </p:tavLst>
                                    </p:anim>
                                    <p:set>
                                      <p:cBhvr>
                                        <p:cTn id="38" dur="1" fill="hold">
                                          <p:stCondLst>
                                            <p:cond delay="999"/>
                                          </p:stCondLst>
                                        </p:cTn>
                                        <p:tgtEl>
                                          <p:spTgt spid="26"/>
                                        </p:tgtEl>
                                        <p:attrNameLst>
                                          <p:attrName>style.visibility</p:attrName>
                                        </p:attrNameLst>
                                      </p:cBhvr>
                                      <p:to>
                                        <p:strVal val="hidden"/>
                                      </p:to>
                                    </p:set>
                                  </p:childTnLst>
                                </p:cTn>
                              </p:par>
                              <p:par>
                                <p:cTn id="39" presetID="2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2">
                                            <p:txEl>
                                              <p:pRg st="1" end="1"/>
                                            </p:txEl>
                                          </p:spTgt>
                                        </p:tgtEl>
                                        <p:attrNameLst>
                                          <p:attrName>style.visibility</p:attrName>
                                        </p:attrNameLst>
                                      </p:cBhvr>
                                      <p:to>
                                        <p:strVal val="visible"/>
                                      </p:to>
                                    </p:set>
                                    <p:animEffect transition="in" filter="wipe(left)">
                                      <p:cBhvr>
                                        <p:cTn id="46" dur="1000"/>
                                        <p:tgtEl>
                                          <p:spTgt spid="3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xEl>
                                              <p:pRg st="2" end="2"/>
                                            </p:txEl>
                                          </p:spTgt>
                                        </p:tgtEl>
                                        <p:attrNameLst>
                                          <p:attrName>style.visibility</p:attrName>
                                        </p:attrNameLst>
                                      </p:cBhvr>
                                      <p:to>
                                        <p:strVal val="visible"/>
                                      </p:to>
                                    </p:set>
                                    <p:animEffect transition="in" filter="wipe(left)">
                                      <p:cBhvr>
                                        <p:cTn id="51" dur="1000"/>
                                        <p:tgtEl>
                                          <p:spTgt spid="32">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2">
                                            <p:txEl>
                                              <p:pRg st="3" end="3"/>
                                            </p:txEl>
                                          </p:spTgt>
                                        </p:tgtEl>
                                        <p:attrNameLst>
                                          <p:attrName>style.visibility</p:attrName>
                                        </p:attrNameLst>
                                      </p:cBhvr>
                                      <p:to>
                                        <p:strVal val="visible"/>
                                      </p:to>
                                    </p:set>
                                    <p:animEffect transition="in" filter="wipe(left)">
                                      <p:cBhvr>
                                        <p:cTn id="56" dur="10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2" grpId="0" animBg="1"/>
      <p:bldP spid="3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555526"/>
            <a:ext cx="8064897" cy="523753"/>
          </a:xfrm>
          <a:prstGeom prst="roundRect">
            <a:avLst>
              <a:gd name="adj" fmla="val 16667"/>
            </a:avLst>
          </a:prstGeom>
          <a:solidFill>
            <a:srgbClr val="FFFFD9"/>
          </a:solidFill>
          <a:ln w="9525" algn="ctr">
            <a:solidFill>
              <a:srgbClr val="FFC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dirty="0">
              <a:solidFill>
                <a:srgbClr val="FFFF00"/>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943755" y="555526"/>
            <a:ext cx="7823995" cy="430885"/>
          </a:xfrm>
          <a:prstGeom prst="rect">
            <a:avLst/>
          </a:prstGeom>
          <a:noFill/>
        </p:spPr>
        <p:txBody>
          <a:bodyPr wrap="square" lIns="91438" tIns="45719" rIns="91438" bIns="45719" rtlCol="0">
            <a:spAutoFit/>
          </a:bodyPr>
          <a:lstStyle/>
          <a:p>
            <a:pPr algn="just"/>
            <a:r>
              <a:rPr lang="en-US" sz="2200" b="1">
                <a:solidFill>
                  <a:srgbClr val="C00000"/>
                </a:solidFill>
                <a:latin typeface="Times New Roman" panose="02020603050405020304" pitchFamily="18" charset="0"/>
                <a:cs typeface="Times New Roman" panose="02020603050405020304" pitchFamily="18" charset="0"/>
              </a:rPr>
              <a:t>2</a:t>
            </a:r>
            <a:r>
              <a:rPr lang="en-US" sz="2200" b="1">
                <a:solidFill>
                  <a:schemeClr val="tx1">
                    <a:lumMod val="95000"/>
                    <a:lumOff val="5000"/>
                  </a:schemeClr>
                </a:solidFill>
                <a:latin typeface="Times New Roman" panose="02020603050405020304" pitchFamily="18" charset="0"/>
                <a:cs typeface="Times New Roman" panose="02020603050405020304" pitchFamily="18" charset="0"/>
              </a:rPr>
              <a:t>. </a:t>
            </a:r>
            <a:r>
              <a:rPr lang="vi-VN" sz="2200" b="1">
                <a:solidFill>
                  <a:schemeClr val="tx1">
                    <a:lumMod val="95000"/>
                    <a:lumOff val="5000"/>
                  </a:schemeClr>
                </a:solidFill>
                <a:latin typeface="Times New Roman" panose="02020603050405020304" pitchFamily="18" charset="0"/>
                <a:cs typeface="Times New Roman" panose="02020603050405020304" pitchFamily="18" charset="0"/>
              </a:rPr>
              <a:t>Sơn đã có những trải nghiệm gì trong mùa hè?</a:t>
            </a:r>
            <a:endParaRPr lang="en-US" sz="2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555526"/>
            <a:ext cx="733425" cy="6762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590433" y="1230457"/>
            <a:ext cx="3733585" cy="540562"/>
            <a:chOff x="708943" y="6082515"/>
            <a:chExt cx="5167386" cy="720747"/>
          </a:xfrm>
        </p:grpSpPr>
        <p:sp>
          <p:nvSpPr>
            <p:cNvPr id="27" name="TextBox 19"/>
            <p:cNvSpPr txBox="1"/>
            <p:nvPr/>
          </p:nvSpPr>
          <p:spPr>
            <a:xfrm>
              <a:off x="708943" y="6110865"/>
              <a:ext cx="5028546" cy="692397"/>
            </a:xfrm>
            <a:prstGeom prst="roundRect">
              <a:avLst>
                <a:gd name="adj" fmla="val 50000"/>
              </a:avLst>
            </a:prstGeom>
            <a:solidFill>
              <a:srgbClr val="F15A88"/>
            </a:solidFill>
          </p:spPr>
          <p:txBody>
            <a:bodyPr wrap="square" lIns="91403" tIns="45702" rIns="91403" bIns="45702" rtlCol="0">
              <a:spAutoFit/>
            </a:bodyPr>
            <a:lstStyle/>
            <a:p>
              <a:pPr algn="ctr" defTabSz="685800"/>
              <a:endParaRPr lang="en-US" dirty="0">
                <a:solidFill>
                  <a:prstClr val="white"/>
                </a:solidFill>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8" name="TextBox 20"/>
            <p:cNvSpPr txBox="1"/>
            <p:nvPr/>
          </p:nvSpPr>
          <p:spPr>
            <a:xfrm>
              <a:off x="708943" y="6082515"/>
              <a:ext cx="5167386" cy="697624"/>
            </a:xfrm>
            <a:prstGeom prst="rect">
              <a:avLst/>
            </a:prstGeom>
            <a:noFill/>
          </p:spPr>
          <p:txBody>
            <a:bodyPr wrap="square">
              <a:spAutoFit/>
            </a:bodyPr>
            <a:lstStyle/>
            <a:p>
              <a:pPr algn="ctr" defTabSz="685800"/>
              <a:r>
                <a:rPr lang="en-US" sz="2800" dirty="0" err="1">
                  <a:latin typeface="Times New Roman" panose="02020603050405020304" pitchFamily="18" charset="0"/>
                  <a:ea typeface="Arial-Rounded" panose="020B0604020202020204" pitchFamily="34" charset="0"/>
                  <a:cs typeface="Times New Roman" panose="02020603050405020304" pitchFamily="18" charset="0"/>
                </a:rPr>
                <a:t>Đọc</a:t>
              </a:r>
              <a:r>
                <a:rPr lang="en-US" sz="2800" dirty="0">
                  <a:latin typeface="Times New Roman" panose="02020603050405020304" pitchFamily="18" charset="0"/>
                  <a:ea typeface="Arial-Rounded" panose="020B0604020202020204" pitchFamily="34" charset="0"/>
                  <a:cs typeface="Times New Roman" panose="02020603050405020304" pitchFamily="18" charset="0"/>
                </a:rPr>
                <a:t> </a:t>
              </a:r>
              <a:r>
                <a:rPr lang="en-US" sz="2800" err="1">
                  <a:latin typeface="Times New Roman" panose="02020603050405020304" pitchFamily="18" charset="0"/>
                  <a:ea typeface="Arial-Rounded" panose="020B0604020202020204" pitchFamily="34" charset="0"/>
                  <a:cs typeface="Times New Roman" panose="02020603050405020304" pitchFamily="18" charset="0"/>
                </a:rPr>
                <a:t>thầm</a:t>
              </a:r>
              <a:r>
                <a:rPr lang="en-US" sz="2800">
                  <a:latin typeface="Times New Roman" panose="02020603050405020304" pitchFamily="18" charset="0"/>
                  <a:ea typeface="Arial-Rounded" panose="020B0604020202020204" pitchFamily="34" charset="0"/>
                  <a:cs typeface="Times New Roman" panose="02020603050405020304" pitchFamily="18" charset="0"/>
                </a:rPr>
                <a:t> đoạn 2</a:t>
              </a:r>
              <a:endParaRPr lang="en-US" sz="2800" dirty="0">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24" name="Rounded Rectangle 23"/>
          <p:cNvSpPr>
            <a:spLocks noChangeArrowheads="1"/>
          </p:cNvSpPr>
          <p:nvPr/>
        </p:nvSpPr>
        <p:spPr bwMode="auto">
          <a:xfrm>
            <a:off x="3526671" y="2353520"/>
            <a:ext cx="1861108" cy="1015653"/>
          </a:xfrm>
          <a:prstGeom prst="roundRect">
            <a:avLst>
              <a:gd name="adj" fmla="val 16667"/>
            </a:avLst>
          </a:prstGeom>
          <a:solidFill>
            <a:srgbClr val="C9FFE1"/>
          </a:solidFill>
          <a:ln w="9525" algn="ctr">
            <a:solidFill>
              <a:srgbClr val="FF6600"/>
            </a:solidFill>
            <a:round/>
          </a:ln>
        </p:spPr>
        <p:txBody>
          <a:bodyPr lIns="91430" tIns="45715" rIns="91430" bIns="45715"/>
          <a:lstStyle/>
          <a:p>
            <a:endParaRPr lang="en-US" sz="2200">
              <a:solidFill>
                <a:prstClr val="black"/>
              </a:solidFill>
            </a:endParaRPr>
          </a:p>
        </p:txBody>
      </p:sp>
      <p:sp>
        <p:nvSpPr>
          <p:cNvPr id="29" name="Rectangle 28"/>
          <p:cNvSpPr>
            <a:spLocks noChangeArrowheads="1"/>
          </p:cNvSpPr>
          <p:nvPr/>
        </p:nvSpPr>
        <p:spPr bwMode="auto">
          <a:xfrm>
            <a:off x="3591847" y="2413409"/>
            <a:ext cx="1730759" cy="955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gn="r">
              <a:lnSpc>
                <a:spcPct val="150000"/>
              </a:lnSpc>
            </a:pPr>
            <a:r>
              <a:rPr lang="en-US" sz="2000" b="1">
                <a:solidFill>
                  <a:srgbClr val="002060"/>
                </a:solidFill>
                <a:latin typeface="Times New Roman" panose="02020603050405020304" pitchFamily="18" charset="0"/>
                <a:cs typeface="Times New Roman" panose="02020603050405020304" pitchFamily="18" charset="0"/>
              </a:rPr>
              <a:t>Trải nghiệm của Sơn</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30" name="Rounded Rectangle 29"/>
          <p:cNvSpPr>
            <a:spLocks noChangeArrowheads="1"/>
          </p:cNvSpPr>
          <p:nvPr/>
        </p:nvSpPr>
        <p:spPr bwMode="auto">
          <a:xfrm>
            <a:off x="6024201" y="1961555"/>
            <a:ext cx="3036006" cy="733665"/>
          </a:xfrm>
          <a:prstGeom prst="roundRect">
            <a:avLst>
              <a:gd name="adj" fmla="val 16667"/>
            </a:avLst>
          </a:prstGeom>
          <a:solidFill>
            <a:srgbClr val="FFE285"/>
          </a:solidFill>
          <a:ln w="9525" algn="ctr">
            <a:solidFill>
              <a:srgbClr val="FF6600"/>
            </a:solidFill>
            <a:round/>
          </a:ln>
        </p:spPr>
        <p:txBody>
          <a:bodyPr lIns="91430" tIns="45715" rIns="91430" bIns="45715"/>
          <a:lstStyle/>
          <a:p>
            <a:r>
              <a:rPr lang="en-US" sz="2200">
                <a:solidFill>
                  <a:prstClr val="black"/>
                </a:solidFill>
                <a:latin typeface="Times New Roman" panose="02020603050405020304" pitchFamily="18" charset="0"/>
                <a:cs typeface="Times New Roman" panose="02020603050405020304" pitchFamily="18" charset="0"/>
              </a:rPr>
              <a:t>theo ông bà đi trồng rau, câu cá</a:t>
            </a:r>
          </a:p>
        </p:txBody>
      </p:sp>
      <p:cxnSp>
        <p:nvCxnSpPr>
          <p:cNvPr id="33" name="Curved Connector 30"/>
          <p:cNvCxnSpPr>
            <a:cxnSpLocks noChangeShapeType="1"/>
            <a:stCxn id="24" idx="3"/>
            <a:endCxn id="30" idx="1"/>
          </p:cNvCxnSpPr>
          <p:nvPr/>
        </p:nvCxnSpPr>
        <p:spPr bwMode="auto">
          <a:xfrm flipV="1">
            <a:off x="5387779" y="2328388"/>
            <a:ext cx="636422" cy="532959"/>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ounded Rectangle 33"/>
          <p:cNvSpPr>
            <a:spLocks noChangeArrowheads="1"/>
          </p:cNvSpPr>
          <p:nvPr/>
        </p:nvSpPr>
        <p:spPr bwMode="auto">
          <a:xfrm>
            <a:off x="6070123" y="2940961"/>
            <a:ext cx="2990083" cy="727223"/>
          </a:xfrm>
          <a:prstGeom prst="roundRect">
            <a:avLst>
              <a:gd name="adj" fmla="val 16667"/>
            </a:avLst>
          </a:prstGeom>
          <a:solidFill>
            <a:srgbClr val="FFE285"/>
          </a:solidFill>
          <a:ln w="9525" algn="ctr">
            <a:solidFill>
              <a:srgbClr val="FF6600"/>
            </a:solidFill>
            <a:round/>
          </a:ln>
        </p:spPr>
        <p:txBody>
          <a:bodyPr lIns="91430" tIns="45715" rIns="91430" bIns="45715"/>
          <a:lstStyle/>
          <a:p>
            <a:r>
              <a:rPr lang="en-US" sz="2200">
                <a:solidFill>
                  <a:prstClr val="black"/>
                </a:solidFill>
                <a:latin typeface="Times New Roman" panose="02020603050405020304" pitchFamily="18" charset="0"/>
                <a:cs typeface="Times New Roman" panose="02020603050405020304" pitchFamily="18" charset="0"/>
              </a:rPr>
              <a:t>cùng các bạn đi thả diều.</a:t>
            </a:r>
          </a:p>
        </p:txBody>
      </p:sp>
      <p:cxnSp>
        <p:nvCxnSpPr>
          <p:cNvPr id="35" name="Curved Connector 30"/>
          <p:cNvCxnSpPr>
            <a:cxnSpLocks noChangeShapeType="1"/>
            <a:stCxn id="24" idx="3"/>
            <a:endCxn id="34" idx="1"/>
          </p:cNvCxnSpPr>
          <p:nvPr/>
        </p:nvCxnSpPr>
        <p:spPr bwMode="auto">
          <a:xfrm>
            <a:off x="5387779" y="2861347"/>
            <a:ext cx="682344" cy="443226"/>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ounded Rectangle 35"/>
          <p:cNvSpPr>
            <a:spLocks noChangeArrowheads="1"/>
          </p:cNvSpPr>
          <p:nvPr/>
        </p:nvSpPr>
        <p:spPr bwMode="auto">
          <a:xfrm>
            <a:off x="6070122" y="3851303"/>
            <a:ext cx="2990083" cy="764618"/>
          </a:xfrm>
          <a:prstGeom prst="roundRect">
            <a:avLst>
              <a:gd name="adj" fmla="val 16667"/>
            </a:avLst>
          </a:prstGeom>
          <a:solidFill>
            <a:srgbClr val="FFE285"/>
          </a:solidFill>
          <a:ln w="9525" algn="ctr">
            <a:solidFill>
              <a:srgbClr val="FF6600"/>
            </a:solidFill>
            <a:round/>
          </a:ln>
        </p:spPr>
        <p:txBody>
          <a:bodyPr lIns="91430" tIns="45715" rIns="91430" bIns="45715"/>
          <a:lstStyle/>
          <a:p>
            <a:r>
              <a:rPr lang="en-US" sz="2200">
                <a:solidFill>
                  <a:prstClr val="black"/>
                </a:solidFill>
                <a:latin typeface="Times New Roman" panose="02020603050405020304" pitchFamily="18" charset="0"/>
                <a:cs typeface="Times New Roman" panose="02020603050405020304" pitchFamily="18" charset="0"/>
              </a:rPr>
              <a:t>nằm lăn ra bãi cỏ ngắm trời.</a:t>
            </a:r>
          </a:p>
        </p:txBody>
      </p:sp>
      <p:cxnSp>
        <p:nvCxnSpPr>
          <p:cNvPr id="37" name="Curved Connector 30"/>
          <p:cNvCxnSpPr>
            <a:cxnSpLocks noChangeShapeType="1"/>
            <a:stCxn id="24" idx="3"/>
            <a:endCxn id="36" idx="1"/>
          </p:cNvCxnSpPr>
          <p:nvPr/>
        </p:nvCxnSpPr>
        <p:spPr bwMode="auto">
          <a:xfrm>
            <a:off x="5387779" y="2861347"/>
            <a:ext cx="682343" cy="1372265"/>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8" name="Picture 2" descr="C:\Users\Administrator\Application Data\Zamaan's Software\psc\screenshot.JPG"/>
          <p:cNvPicPr>
            <a:picLocks noChangeAspect="1" noChangeArrowheads="1"/>
          </p:cNvPicPr>
          <p:nvPr/>
        </p:nvPicPr>
        <p:blipFill rotWithShape="1">
          <a:blip r:embed="rId7">
            <a:clrChange>
              <a:clrFrom>
                <a:srgbClr val="FCFCFC"/>
              </a:clrFrom>
              <a:clrTo>
                <a:srgbClr val="FCFCFC">
                  <a:alpha val="0"/>
                </a:srgbClr>
              </a:clrTo>
            </a:clrChange>
            <a:extLst>
              <a:ext uri="{28A0092B-C50C-407E-A947-70E740481C1C}">
                <a14:useLocalDpi xmlns:a14="http://schemas.microsoft.com/office/drawing/2010/main" val="0"/>
              </a:ext>
            </a:extLst>
          </a:blip>
          <a:srcRect r="9029"/>
          <a:stretch>
            <a:fillRect/>
          </a:stretch>
        </p:blipFill>
        <p:spPr bwMode="auto">
          <a:xfrm>
            <a:off x="-36512" y="2144221"/>
            <a:ext cx="3851920" cy="25429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wipe(left)">
                                      <p:cBhvr>
                                        <p:cTn id="12" dur="500"/>
                                        <p:tgtEl>
                                          <p:spTgt spid="5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6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par>
                                <p:cTn id="21" presetID="22" presetClass="entr" presetSubtype="4"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down)">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par>
                                <p:cTn id="29" presetID="42" presetClass="exit" presetSubtype="0" fill="hold" nodeType="withEffect">
                                  <p:stCondLst>
                                    <p:cond delay="0"/>
                                  </p:stCondLst>
                                  <p:childTnLst>
                                    <p:animEffect transition="out" filter="fade">
                                      <p:cBhvr>
                                        <p:cTn id="30" dur="1000"/>
                                        <p:tgtEl>
                                          <p:spTgt spid="26"/>
                                        </p:tgtEl>
                                      </p:cBhvr>
                                    </p:animEffect>
                                    <p:anim calcmode="lin" valueType="num">
                                      <p:cBhvr>
                                        <p:cTn id="31" dur="1000"/>
                                        <p:tgtEl>
                                          <p:spTgt spid="26"/>
                                        </p:tgtEl>
                                        <p:attrNameLst>
                                          <p:attrName>ppt_x</p:attrName>
                                        </p:attrNameLst>
                                      </p:cBhvr>
                                      <p:tavLst>
                                        <p:tav tm="0">
                                          <p:val>
                                            <p:strVal val="ppt_x"/>
                                          </p:val>
                                        </p:tav>
                                        <p:tav tm="100000">
                                          <p:val>
                                            <p:strVal val="ppt_x"/>
                                          </p:val>
                                        </p:tav>
                                      </p:tavLst>
                                    </p:anim>
                                    <p:anim calcmode="lin" valueType="num">
                                      <p:cBhvr>
                                        <p:cTn id="32" dur="1000"/>
                                        <p:tgtEl>
                                          <p:spTgt spid="26"/>
                                        </p:tgtEl>
                                        <p:attrNameLst>
                                          <p:attrName>ppt_y</p:attrName>
                                        </p:attrNameLst>
                                      </p:cBhvr>
                                      <p:tavLst>
                                        <p:tav tm="0">
                                          <p:val>
                                            <p:strVal val="ppt_y"/>
                                          </p:val>
                                        </p:tav>
                                        <p:tav tm="100000">
                                          <p:val>
                                            <p:strVal val="ppt_y+.1"/>
                                          </p:val>
                                        </p:tav>
                                      </p:tavLst>
                                    </p:anim>
                                    <p:set>
                                      <p:cBhvr>
                                        <p:cTn id="33" dur="1" fill="hold">
                                          <p:stCondLst>
                                            <p:cond delay="999"/>
                                          </p:stCondLst>
                                        </p:cTn>
                                        <p:tgtEl>
                                          <p:spTgt spid="26"/>
                                        </p:tgtEl>
                                        <p:attrNameLst>
                                          <p:attrName>style.visibility</p:attrName>
                                        </p:attrNameLst>
                                      </p:cBhvr>
                                      <p:to>
                                        <p:strVal val="hidden"/>
                                      </p:to>
                                    </p:set>
                                  </p:childTnLst>
                                </p:cTn>
                              </p:par>
                              <p:par>
                                <p:cTn id="34" presetID="6" presetClass="entr" presetSubtype="16"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in)">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circle(i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500"/>
                                        <p:tgtEl>
                                          <p:spTgt spid="35"/>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circle(in)">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circle(in)">
                                      <p:cBhvr>
                                        <p:cTn id="6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4" grpId="0" animBg="1"/>
      <p:bldP spid="29" grpId="0"/>
      <p:bldP spid="30" grpId="0" animBg="1"/>
      <p:bldP spid="34"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555526"/>
            <a:ext cx="8064897" cy="523753"/>
          </a:xfrm>
          <a:prstGeom prst="roundRect">
            <a:avLst>
              <a:gd name="adj" fmla="val 16667"/>
            </a:avLst>
          </a:prstGeom>
          <a:solidFill>
            <a:srgbClr val="FFFFD9"/>
          </a:solidFill>
          <a:ln w="9525" algn="ctr">
            <a:solidFill>
              <a:srgbClr val="FFC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dirty="0">
              <a:solidFill>
                <a:srgbClr val="FFFF00"/>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943755" y="555526"/>
            <a:ext cx="7823995" cy="430885"/>
          </a:xfrm>
          <a:prstGeom prst="rect">
            <a:avLst/>
          </a:prstGeom>
          <a:noFill/>
        </p:spPr>
        <p:txBody>
          <a:bodyPr wrap="square" lIns="91438" tIns="45719" rIns="91438" bIns="45719" rtlCol="0">
            <a:spAutoFit/>
          </a:bodyPr>
          <a:lstStyle/>
          <a:p>
            <a:pPr algn="just"/>
            <a:r>
              <a:rPr lang="en-US" sz="2200" b="1">
                <a:solidFill>
                  <a:srgbClr val="C00000"/>
                </a:solidFill>
                <a:latin typeface="Times New Roman" panose="02020603050405020304" pitchFamily="18" charset="0"/>
                <a:cs typeface="Times New Roman" panose="02020603050405020304" pitchFamily="18" charset="0"/>
              </a:rPr>
              <a:t>3</a:t>
            </a:r>
            <a:r>
              <a:rPr lang="en-US" sz="2200" b="1">
                <a:solidFill>
                  <a:schemeClr val="tx1">
                    <a:lumMod val="95000"/>
                    <a:lumOff val="5000"/>
                  </a:schemeClr>
                </a:solidFill>
                <a:latin typeface="Times New Roman" panose="02020603050405020304" pitchFamily="18" charset="0"/>
                <a:cs typeface="Times New Roman" panose="02020603050405020304" pitchFamily="18" charset="0"/>
              </a:rPr>
              <a:t>. </a:t>
            </a:r>
            <a:r>
              <a:rPr lang="vi-VN" sz="2200" b="1">
                <a:solidFill>
                  <a:schemeClr val="tx1">
                    <a:lumMod val="95000"/>
                    <a:lumOff val="5000"/>
                  </a:schemeClr>
                </a:solidFill>
                <a:latin typeface="Times New Roman" panose="02020603050405020304" pitchFamily="18" charset="0"/>
                <a:cs typeface="Times New Roman" panose="02020603050405020304" pitchFamily="18" charset="0"/>
              </a:rPr>
              <a:t>Trải nghiệm mùa hè c</a:t>
            </a:r>
            <a:r>
              <a:rPr lang="en-US" sz="2200" b="1">
                <a:solidFill>
                  <a:schemeClr val="tx1">
                    <a:lumMod val="95000"/>
                    <a:lumOff val="5000"/>
                  </a:schemeClr>
                </a:solidFill>
                <a:latin typeface="Times New Roman" panose="02020603050405020304" pitchFamily="18" charset="0"/>
                <a:cs typeface="Times New Roman" panose="02020603050405020304" pitchFamily="18" charset="0"/>
              </a:rPr>
              <a:t>ủ</a:t>
            </a:r>
            <a:r>
              <a:rPr lang="vi-VN" sz="2200" b="1">
                <a:solidFill>
                  <a:schemeClr val="tx1">
                    <a:lumMod val="95000"/>
                    <a:lumOff val="5000"/>
                  </a:schemeClr>
                </a:solidFill>
                <a:latin typeface="Times New Roman" panose="02020603050405020304" pitchFamily="18" charset="0"/>
                <a:cs typeface="Times New Roman" panose="02020603050405020304" pitchFamily="18" charset="0"/>
              </a:rPr>
              <a:t>a </a:t>
            </a:r>
            <a:r>
              <a:rPr lang="en-US" sz="2200" b="1">
                <a:solidFill>
                  <a:schemeClr val="tx1">
                    <a:lumMod val="95000"/>
                    <a:lumOff val="5000"/>
                  </a:schemeClr>
                </a:solidFill>
                <a:latin typeface="Times New Roman" panose="02020603050405020304" pitchFamily="18" charset="0"/>
                <a:cs typeface="Times New Roman" panose="02020603050405020304" pitchFamily="18" charset="0"/>
              </a:rPr>
              <a:t>C</a:t>
            </a:r>
            <a:r>
              <a:rPr lang="vi-VN" sz="2200" b="1">
                <a:solidFill>
                  <a:schemeClr val="tx1">
                    <a:lumMod val="95000"/>
                    <a:lumOff val="5000"/>
                  </a:schemeClr>
                </a:solidFill>
                <a:latin typeface="Times New Roman" panose="02020603050405020304" pitchFamily="18" charset="0"/>
                <a:cs typeface="Times New Roman" panose="02020603050405020304" pitchFamily="18" charset="0"/>
              </a:rPr>
              <a:t>hi có gì khác v</a:t>
            </a:r>
            <a:r>
              <a:rPr lang="en-US" sz="2200" b="1">
                <a:solidFill>
                  <a:schemeClr val="tx1">
                    <a:lumMod val="95000"/>
                    <a:lumOff val="5000"/>
                  </a:schemeClr>
                </a:solidFill>
                <a:latin typeface="Times New Roman" panose="02020603050405020304" pitchFamily="18" charset="0"/>
                <a:cs typeface="Times New Roman" panose="02020603050405020304" pitchFamily="18" charset="0"/>
              </a:rPr>
              <a:t>ớ</a:t>
            </a:r>
            <a:r>
              <a:rPr lang="vi-VN" sz="2200" b="1">
                <a:solidFill>
                  <a:schemeClr val="tx1">
                    <a:lumMod val="95000"/>
                    <a:lumOff val="5000"/>
                  </a:schemeClr>
                </a:solidFill>
                <a:latin typeface="Times New Roman" panose="02020603050405020304" pitchFamily="18" charset="0"/>
                <a:cs typeface="Times New Roman" panose="02020603050405020304" pitchFamily="18" charset="0"/>
              </a:rPr>
              <a:t>i Sơn?</a:t>
            </a:r>
            <a:endParaRPr lang="en-US" sz="2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555526"/>
            <a:ext cx="733425" cy="6762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590433" y="1230457"/>
            <a:ext cx="3733585" cy="540562"/>
            <a:chOff x="708943" y="6082515"/>
            <a:chExt cx="5167386" cy="720747"/>
          </a:xfrm>
        </p:grpSpPr>
        <p:sp>
          <p:nvSpPr>
            <p:cNvPr id="27" name="TextBox 19"/>
            <p:cNvSpPr txBox="1"/>
            <p:nvPr/>
          </p:nvSpPr>
          <p:spPr>
            <a:xfrm>
              <a:off x="708943" y="6110865"/>
              <a:ext cx="5028546" cy="692397"/>
            </a:xfrm>
            <a:prstGeom prst="roundRect">
              <a:avLst>
                <a:gd name="adj" fmla="val 50000"/>
              </a:avLst>
            </a:prstGeom>
            <a:solidFill>
              <a:srgbClr val="F15A88"/>
            </a:solidFill>
          </p:spPr>
          <p:txBody>
            <a:bodyPr wrap="square" lIns="91403" tIns="45702" rIns="91403" bIns="45702" rtlCol="0">
              <a:spAutoFit/>
            </a:bodyPr>
            <a:lstStyle/>
            <a:p>
              <a:pPr algn="ctr" defTabSz="685800"/>
              <a:endParaRPr lang="en-US" dirty="0">
                <a:solidFill>
                  <a:prstClr val="white"/>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8" name="TextBox 20"/>
            <p:cNvSpPr txBox="1"/>
            <p:nvPr/>
          </p:nvSpPr>
          <p:spPr>
            <a:xfrm>
              <a:off x="708943" y="6082515"/>
              <a:ext cx="5167386" cy="695958"/>
            </a:xfrm>
            <a:prstGeom prst="rect">
              <a:avLst/>
            </a:prstGeom>
            <a:noFill/>
          </p:spPr>
          <p:txBody>
            <a:bodyPr wrap="square">
              <a:spAutoFit/>
            </a:bodyPr>
            <a:lstStyle/>
            <a:p>
              <a:pPr algn="ctr" defTabSz="685800"/>
              <a:r>
                <a:rPr lang="en-US" sz="2800" dirty="0" err="1">
                  <a:latin typeface="Times New Roman" panose="02020603050405020304" pitchFamily="18" charset="0"/>
                  <a:ea typeface="Arial-Rounded" panose="020B0604020202020204" pitchFamily="34" charset="0"/>
                  <a:cs typeface="Times New Roman" panose="02020603050405020304" pitchFamily="18" charset="0"/>
                </a:rPr>
                <a:t>Đọc</a:t>
              </a:r>
              <a:r>
                <a:rPr lang="en-US" sz="2800" dirty="0">
                  <a:latin typeface="Times New Roman" panose="02020603050405020304" pitchFamily="18" charset="0"/>
                  <a:ea typeface="Arial-Rounded" panose="020B0604020202020204" pitchFamily="34" charset="0"/>
                  <a:cs typeface="Times New Roman" panose="02020603050405020304" pitchFamily="18" charset="0"/>
                </a:rPr>
                <a:t> </a:t>
              </a:r>
              <a:r>
                <a:rPr lang="en-US" sz="2800" err="1">
                  <a:latin typeface="Times New Roman" panose="02020603050405020304" pitchFamily="18" charset="0"/>
                  <a:ea typeface="Arial-Rounded" panose="020B0604020202020204" pitchFamily="34" charset="0"/>
                  <a:cs typeface="Times New Roman" panose="02020603050405020304" pitchFamily="18" charset="0"/>
                </a:rPr>
                <a:t>thầm</a:t>
              </a:r>
              <a:r>
                <a:rPr lang="en-US" sz="2800">
                  <a:latin typeface="Times New Roman" panose="02020603050405020304" pitchFamily="18" charset="0"/>
                  <a:ea typeface="Arial-Rounded" panose="020B0604020202020204" pitchFamily="34" charset="0"/>
                  <a:cs typeface="Times New Roman" panose="02020603050405020304" pitchFamily="18" charset="0"/>
                </a:rPr>
                <a:t> đoạn 3+4</a:t>
              </a:r>
              <a:endParaRPr lang="en-US" sz="2800" dirty="0">
                <a:latin typeface="Times New Roman" panose="02020603050405020304" pitchFamily="18" charset="0"/>
                <a:ea typeface="Arial-Rounded" panose="020B0604020202020204" pitchFamily="34" charset="0"/>
                <a:cs typeface="Times New Roman" panose="02020603050405020304" pitchFamily="18" charset="0"/>
              </a:endParaRPr>
            </a:p>
          </p:txBody>
        </p:sp>
      </p:grpSp>
      <p:pic>
        <p:nvPicPr>
          <p:cNvPr id="31" name="Picture 6" descr="C:\Users\Administrator\Application Data\Zamaan's Software\psc\screenshot.JPG"/>
          <p:cNvPicPr>
            <a:picLocks noChangeAspect="1" noChangeArrowheads="1"/>
          </p:cNvPicPr>
          <p:nvPr/>
        </p:nvPicPr>
        <p:blipFill>
          <a:blip r:embed="rId7">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183163" y="2649650"/>
            <a:ext cx="3886200" cy="2000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nvGraphicFramePr>
        <p:xfrm>
          <a:off x="899592" y="1323865"/>
          <a:ext cx="7912323" cy="3024337"/>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3096344">
                  <a:extLst>
                    <a:ext uri="{9D8B030D-6E8A-4147-A177-3AD203B41FA5}">
                      <a16:colId xmlns:a16="http://schemas.microsoft.com/office/drawing/2014/main" val="20001"/>
                    </a:ext>
                  </a:extLst>
                </a:gridCol>
                <a:gridCol w="3087787">
                  <a:extLst>
                    <a:ext uri="{9D8B030D-6E8A-4147-A177-3AD203B41FA5}">
                      <a16:colId xmlns:a16="http://schemas.microsoft.com/office/drawing/2014/main" val="20002"/>
                    </a:ext>
                  </a:extLst>
                </a:gridCol>
              </a:tblGrid>
              <a:tr h="458501">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a:solidFill>
                            <a:srgbClr val="C00000"/>
                          </a:solidFill>
                          <a:latin typeface="Times New Roman" panose="02020603050405020304" pitchFamily="18" charset="0"/>
                          <a:cs typeface="Times New Roman" panose="02020603050405020304" pitchFamily="18" charset="0"/>
                        </a:rPr>
                        <a:t>Kì nghỉ hè của Sơn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2000">
                          <a:solidFill>
                            <a:srgbClr val="C00000"/>
                          </a:solidFill>
                          <a:latin typeface="Times New Roman" panose="02020603050405020304" pitchFamily="18" charset="0"/>
                          <a:cs typeface="Times New Roman" panose="02020603050405020304" pitchFamily="18" charset="0"/>
                        </a:rPr>
                        <a:t>K</a:t>
                      </a:r>
                      <a:r>
                        <a:rPr lang="en-US" sz="2000">
                          <a:solidFill>
                            <a:srgbClr val="C00000"/>
                          </a:solidFill>
                          <a:latin typeface="Times New Roman" panose="02020603050405020304" pitchFamily="18" charset="0"/>
                          <a:cs typeface="Times New Roman" panose="02020603050405020304" pitchFamily="18" charset="0"/>
                        </a:rPr>
                        <a:t>ì</a:t>
                      </a:r>
                      <a:r>
                        <a:rPr lang="vi-VN" sz="2000">
                          <a:solidFill>
                            <a:srgbClr val="C00000"/>
                          </a:solidFill>
                          <a:latin typeface="Times New Roman" panose="02020603050405020304" pitchFamily="18" charset="0"/>
                          <a:cs typeface="Times New Roman" panose="02020603050405020304" pitchFamily="18" charset="0"/>
                        </a:rPr>
                        <a:t> nghỉ hè của Chi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77604">
                <a:tc>
                  <a:txBody>
                    <a:bodyPr/>
                    <a:lstStyle/>
                    <a:p>
                      <a:r>
                        <a:rPr lang="vi-VN" sz="2000">
                          <a:latin typeface="Times New Roman" panose="02020603050405020304" pitchFamily="18" charset="0"/>
                          <a:cs typeface="Times New Roman" panose="02020603050405020304" pitchFamily="18" charset="0"/>
                        </a:rPr>
                        <a:t>Địa điểm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88232">
                <a:tc>
                  <a:txBody>
                    <a:bodyPr/>
                    <a:lstStyle/>
                    <a:p>
                      <a:endParaRPr lang="en-US" sz="2000">
                        <a:latin typeface="Times New Roman" panose="02020603050405020304" pitchFamily="18" charset="0"/>
                        <a:cs typeface="Times New Roman" panose="02020603050405020304" pitchFamily="18" charset="0"/>
                      </a:endParaRPr>
                    </a:p>
                    <a:p>
                      <a:r>
                        <a:rPr lang="vi-VN" sz="2000">
                          <a:latin typeface="Times New Roman" panose="02020603050405020304" pitchFamily="18" charset="0"/>
                          <a:cs typeface="Times New Roman" panose="02020603050405020304" pitchFamily="18" charset="0"/>
                        </a:rPr>
                        <a:t>Hoạt động</a:t>
                      </a:r>
                      <a:endParaRPr lang="en-US" sz="20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2" name="TextBox 31"/>
          <p:cNvSpPr txBox="1"/>
          <p:nvPr/>
        </p:nvSpPr>
        <p:spPr>
          <a:xfrm>
            <a:off x="2653548" y="1769250"/>
            <a:ext cx="2664295" cy="400110"/>
          </a:xfrm>
          <a:prstGeom prst="rect">
            <a:avLst/>
          </a:prstGeom>
          <a:noFill/>
        </p:spPr>
        <p:txBody>
          <a:bodyPr wrap="square" rtlCol="0">
            <a:spAutoFit/>
          </a:bodyPr>
          <a:lstStyle/>
          <a:p>
            <a:pPr algn="just"/>
            <a:r>
              <a:rPr lang="vi-VN" sz="2000">
                <a:latin typeface="Times New Roman" panose="02020603050405020304" pitchFamily="18" charset="0"/>
                <a:cs typeface="Times New Roman" panose="02020603050405020304" pitchFamily="18" charset="0"/>
              </a:rPr>
              <a:t>- ở quê</a:t>
            </a:r>
            <a:endParaRPr lang="vi-VN" sz="2000" dirty="0">
              <a:solidFill>
                <a:srgbClr val="00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5868144" y="1780697"/>
            <a:ext cx="2664295" cy="400110"/>
          </a:xfrm>
          <a:prstGeom prst="rect">
            <a:avLst/>
          </a:prstGeom>
          <a:noFill/>
        </p:spPr>
        <p:txBody>
          <a:bodyPr wrap="square" rtlCol="0">
            <a:spAutoFit/>
          </a:bodyPr>
          <a:lstStyle/>
          <a:p>
            <a:pPr algn="just"/>
            <a:r>
              <a:rPr lang="vi-VN" sz="2000">
                <a:latin typeface="Times New Roman" panose="02020603050405020304" pitchFamily="18" charset="0"/>
                <a:cs typeface="Times New Roman" panose="02020603050405020304" pitchFamily="18" charset="0"/>
              </a:rPr>
              <a:t>- ở </a:t>
            </a:r>
            <a:r>
              <a:rPr lang="en-US" sz="2000">
                <a:latin typeface="Times New Roman" panose="02020603050405020304" pitchFamily="18" charset="0"/>
                <a:cs typeface="Times New Roman" panose="02020603050405020304" pitchFamily="18" charset="0"/>
              </a:rPr>
              <a:t>nhà</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2724378" y="2309396"/>
            <a:ext cx="2927742" cy="706755"/>
          </a:xfrm>
          <a:prstGeom prst="rect">
            <a:avLst/>
          </a:prstGeom>
          <a:noFill/>
        </p:spPr>
        <p:txBody>
          <a:bodyPr wrap="square" rtlCol="0">
            <a:spAutoFit/>
          </a:bodyPr>
          <a:lstStyle/>
          <a:p>
            <a:pPr algn="just"/>
            <a:r>
              <a:rPr lang="vi-VN" sz="2000">
                <a:latin typeface="Times New Roman" panose="02020603050405020304" pitchFamily="18" charset="0"/>
                <a:cs typeface="Times New Roman" panose="02020603050405020304" pitchFamily="18" charset="0"/>
              </a:rPr>
              <a:t>- Theo ông bà đi trồng rau, câu cá</a:t>
            </a:r>
            <a:r>
              <a:rPr lang="en-US" sz="2000">
                <a:latin typeface="Times New Roman" panose="02020603050405020304" pitchFamily="18" charset="0"/>
                <a:cs typeface="Times New Roman" panose="02020603050405020304" pitchFamily="18" charset="0"/>
              </a:rPr>
              <a:t>.</a:t>
            </a:r>
            <a:r>
              <a:rPr lang="vi-VN" sz="2000">
                <a:latin typeface="Times New Roman" panose="02020603050405020304" pitchFamily="18" charset="0"/>
                <a:cs typeface="Times New Roman" panose="02020603050405020304" pitchFamily="18" charset="0"/>
              </a:rPr>
              <a:t> </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2724378" y="2952431"/>
            <a:ext cx="2927742" cy="400110"/>
          </a:xfrm>
          <a:prstGeom prst="rect">
            <a:avLst/>
          </a:prstGeom>
          <a:noFill/>
        </p:spPr>
        <p:txBody>
          <a:bodyPr wrap="square" rtlCol="0">
            <a:spAutoFit/>
          </a:bodyPr>
          <a:lstStyle/>
          <a:p>
            <a:pPr algn="just"/>
            <a:r>
              <a:rPr lang="vi-VN" sz="2000">
                <a:latin typeface="Times New Roman" panose="02020603050405020304" pitchFamily="18" charset="0"/>
                <a:cs typeface="Times New Roman" panose="02020603050405020304" pitchFamily="18" charset="0"/>
              </a:rPr>
              <a:t>- Cùng bạn th</a:t>
            </a:r>
            <a:r>
              <a:rPr lang="en-US" sz="2000">
                <a:latin typeface="Times New Roman" panose="02020603050405020304" pitchFamily="18" charset="0"/>
                <a:cs typeface="Times New Roman" panose="02020603050405020304" pitchFamily="18" charset="0"/>
              </a:rPr>
              <a:t>ả</a:t>
            </a:r>
            <a:r>
              <a:rPr lang="vi-VN" sz="2000">
                <a:latin typeface="Times New Roman" panose="02020603050405020304" pitchFamily="18" charset="0"/>
                <a:cs typeface="Times New Roman" panose="02020603050405020304" pitchFamily="18" charset="0"/>
              </a:rPr>
              <a:t> diều</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5846734" y="2343479"/>
            <a:ext cx="2921016" cy="400110"/>
          </a:xfrm>
          <a:prstGeom prst="rect">
            <a:avLst/>
          </a:prstGeom>
          <a:noFill/>
        </p:spPr>
        <p:txBody>
          <a:bodyPr wrap="square" rtlCol="0">
            <a:spAutoFit/>
          </a:bodyPr>
          <a:lstStyle/>
          <a:p>
            <a:pPr algn="just"/>
            <a:r>
              <a:rPr lang="vi-VN" sz="2000">
                <a:latin typeface="Times New Roman" panose="02020603050405020304" pitchFamily="18" charset="0"/>
                <a:cs typeface="Times New Roman" panose="02020603050405020304" pitchFamily="18" charset="0"/>
              </a:rPr>
              <a:t>- Tập đi xe đạp cùng bố </a:t>
            </a:r>
            <a:endParaRPr lang="vi-VN" sz="2000" dirty="0">
              <a:solidFill>
                <a:srgbClr val="000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5875198" y="2952431"/>
            <a:ext cx="2892551" cy="400110"/>
          </a:xfrm>
          <a:prstGeom prst="rect">
            <a:avLst/>
          </a:prstGeom>
          <a:noFill/>
        </p:spPr>
        <p:txBody>
          <a:bodyPr wrap="square" rtlCol="0">
            <a:spAutoFit/>
          </a:bodyPr>
          <a:lstStyle/>
          <a:p>
            <a:pPr algn="just"/>
            <a:r>
              <a:rPr lang="vi-VN" sz="2000">
                <a:latin typeface="Times New Roman" panose="02020603050405020304" pitchFamily="18" charset="0"/>
                <a:cs typeface="Times New Roman" panose="02020603050405020304" pitchFamily="18" charset="0"/>
              </a:rPr>
              <a:t>- Đạp xe đi khắp nơi</a:t>
            </a:r>
            <a:endParaRPr lang="vi-VN" sz="2000" dirty="0">
              <a:solidFill>
                <a:srgbClr val="000000"/>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2653548" y="3408869"/>
            <a:ext cx="2927742" cy="707886"/>
          </a:xfrm>
          <a:prstGeom prst="rect">
            <a:avLst/>
          </a:prstGeom>
          <a:noFill/>
        </p:spPr>
        <p:txBody>
          <a:bodyPr wrap="square" rtlCol="0">
            <a:spAutoFit/>
          </a:bodyPr>
          <a:lstStyle/>
          <a:p>
            <a:r>
              <a:rPr lang="vi-VN" sz="2000">
                <a:latin typeface="Times New Roman" panose="02020603050405020304" pitchFamily="18" charset="0"/>
                <a:cs typeface="Times New Roman" panose="02020603050405020304" pitchFamily="18" charset="0"/>
              </a:rPr>
              <a:t>- </a:t>
            </a:r>
            <a:r>
              <a:rPr lang="en-US" sz="2000">
                <a:solidFill>
                  <a:prstClr val="black"/>
                </a:solidFill>
                <a:latin typeface="Times New Roman" panose="02020603050405020304" pitchFamily="18" charset="0"/>
                <a:cs typeface="Times New Roman" panose="02020603050405020304" pitchFamily="18" charset="0"/>
              </a:rPr>
              <a:t>Nằm lăn ra bãi cỏ ngắm trời.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wipe(left)">
                                      <p:cBhvr>
                                        <p:cTn id="12" dur="500"/>
                                        <p:tgtEl>
                                          <p:spTgt spid="5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6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par>
                                <p:cTn id="21" presetID="2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10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1000"/>
                                        <p:tgtEl>
                                          <p:spTgt spid="6"/>
                                        </p:tgtEl>
                                      </p:cBhvr>
                                    </p:animEffect>
                                  </p:childTnLst>
                                </p:cTn>
                              </p:par>
                              <p:par>
                                <p:cTn id="29" presetID="42" presetClass="exit" presetSubtype="0" fill="hold" nodeType="withEffect">
                                  <p:stCondLst>
                                    <p:cond delay="0"/>
                                  </p:stCondLst>
                                  <p:childTnLst>
                                    <p:animEffect transition="out" filter="fade">
                                      <p:cBhvr>
                                        <p:cTn id="30" dur="1000"/>
                                        <p:tgtEl>
                                          <p:spTgt spid="26"/>
                                        </p:tgtEl>
                                      </p:cBhvr>
                                    </p:animEffect>
                                    <p:anim calcmode="lin" valueType="num">
                                      <p:cBhvr>
                                        <p:cTn id="31" dur="1000"/>
                                        <p:tgtEl>
                                          <p:spTgt spid="26"/>
                                        </p:tgtEl>
                                        <p:attrNameLst>
                                          <p:attrName>ppt_x</p:attrName>
                                        </p:attrNameLst>
                                      </p:cBhvr>
                                      <p:tavLst>
                                        <p:tav tm="0">
                                          <p:val>
                                            <p:strVal val="ppt_x"/>
                                          </p:val>
                                        </p:tav>
                                        <p:tav tm="100000">
                                          <p:val>
                                            <p:strVal val="ppt_x"/>
                                          </p:val>
                                        </p:tav>
                                      </p:tavLst>
                                    </p:anim>
                                    <p:anim calcmode="lin" valueType="num">
                                      <p:cBhvr>
                                        <p:cTn id="32" dur="1000"/>
                                        <p:tgtEl>
                                          <p:spTgt spid="26"/>
                                        </p:tgtEl>
                                        <p:attrNameLst>
                                          <p:attrName>ppt_y</p:attrName>
                                        </p:attrNameLst>
                                      </p:cBhvr>
                                      <p:tavLst>
                                        <p:tav tm="0">
                                          <p:val>
                                            <p:strVal val="ppt_y"/>
                                          </p:val>
                                        </p:tav>
                                        <p:tav tm="100000">
                                          <p:val>
                                            <p:strVal val="ppt_y+.1"/>
                                          </p:val>
                                        </p:tav>
                                      </p:tavLst>
                                    </p:anim>
                                    <p:set>
                                      <p:cBhvr>
                                        <p:cTn id="33" dur="1" fill="hold">
                                          <p:stCondLst>
                                            <p:cond delay="999"/>
                                          </p:stCondLst>
                                        </p:cTn>
                                        <p:tgtEl>
                                          <p:spTgt spid="26"/>
                                        </p:tgtEl>
                                        <p:attrNameLst>
                                          <p:attrName>style.visibility</p:attrName>
                                        </p:attrNameLst>
                                      </p:cBhvr>
                                      <p:to>
                                        <p:strVal val="hidden"/>
                                      </p:to>
                                    </p:set>
                                  </p:childTnLst>
                                </p:cTn>
                              </p:par>
                              <p:par>
                                <p:cTn id="34" presetID="16" presetClass="exit" presetSubtype="21" fill="hold" nodeType="withEffect">
                                  <p:stCondLst>
                                    <p:cond delay="0"/>
                                  </p:stCondLst>
                                  <p:childTnLst>
                                    <p:animEffect transition="out" filter="barn(inVertical)">
                                      <p:cBhvr>
                                        <p:cTn id="35" dur="500"/>
                                        <p:tgtEl>
                                          <p:spTgt spid="31"/>
                                        </p:tgtEl>
                                      </p:cBhvr>
                                    </p:animEffect>
                                    <p:set>
                                      <p:cBhvr>
                                        <p:cTn id="36" dur="1" fill="hold">
                                          <p:stCondLst>
                                            <p:cond delay="499"/>
                                          </p:stCondLst>
                                        </p:cTn>
                                        <p:tgtEl>
                                          <p:spTgt spid="3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10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10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10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left)">
                                      <p:cBhvr>
                                        <p:cTn id="56" dur="10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left)">
                                      <p:cBhvr>
                                        <p:cTn id="61" dur="10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left)">
                                      <p:cBhvr>
                                        <p:cTn id="66" dur="10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left)">
                                      <p:cBhvr>
                                        <p:cTn id="7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2" grpId="0"/>
      <p:bldP spid="39" grpId="0"/>
      <p:bldP spid="40" grpId="0"/>
      <p:bldP spid="41" grpId="0"/>
      <p:bldP spid="42" grpId="0"/>
      <p:bldP spid="43"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899590" y="555526"/>
            <a:ext cx="8064897" cy="742616"/>
          </a:xfrm>
          <a:prstGeom prst="roundRect">
            <a:avLst>
              <a:gd name="adj" fmla="val 16667"/>
            </a:avLst>
          </a:prstGeom>
          <a:solidFill>
            <a:srgbClr val="FFFFD9"/>
          </a:solidFill>
          <a:ln w="9525" algn="ctr">
            <a:solidFill>
              <a:srgbClr val="FFC000"/>
            </a:solidFill>
            <a:round/>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dirty="0">
              <a:solidFill>
                <a:srgbClr val="FFFF00"/>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943755" y="555526"/>
            <a:ext cx="7823995" cy="769439"/>
          </a:xfrm>
          <a:prstGeom prst="rect">
            <a:avLst/>
          </a:prstGeom>
          <a:noFill/>
        </p:spPr>
        <p:txBody>
          <a:bodyPr wrap="square" lIns="91438" tIns="45719" rIns="91438" bIns="45719" rtlCol="0">
            <a:spAutoFit/>
          </a:bodyPr>
          <a:lstStyle/>
          <a:p>
            <a:pPr algn="just"/>
            <a:r>
              <a:rPr lang="en-US" sz="2200" b="1">
                <a:solidFill>
                  <a:srgbClr val="C00000"/>
                </a:solidFill>
                <a:latin typeface="Times New Roman" panose="02020603050405020304" pitchFamily="18" charset="0"/>
                <a:cs typeface="Times New Roman" panose="02020603050405020304" pitchFamily="18" charset="0"/>
              </a:rPr>
              <a:t>4</a:t>
            </a:r>
            <a:r>
              <a:rPr lang="en-US" sz="2200" b="1">
                <a:solidFill>
                  <a:schemeClr val="tx1">
                    <a:lumMod val="95000"/>
                    <a:lumOff val="5000"/>
                  </a:schemeClr>
                </a:solidFill>
                <a:latin typeface="Times New Roman" panose="02020603050405020304" pitchFamily="18" charset="0"/>
                <a:cs typeface="Times New Roman" panose="02020603050405020304" pitchFamily="18" charset="0"/>
              </a:rPr>
              <a:t>. </a:t>
            </a:r>
            <a:r>
              <a:rPr lang="vi-VN" sz="2200" b="1">
                <a:solidFill>
                  <a:schemeClr val="tx1">
                    <a:lumMod val="95000"/>
                    <a:lumOff val="5000"/>
                  </a:schemeClr>
                </a:solidFill>
                <a:latin typeface="Times New Roman" panose="02020603050405020304" pitchFamily="18" charset="0"/>
                <a:cs typeface="Times New Roman" panose="02020603050405020304" pitchFamily="18" charset="0"/>
              </a:rPr>
              <a:t>Theo em, vì sao khi đi học, mùa hè sẽ theo các bạn vào lớp?</a:t>
            </a:r>
            <a:endParaRPr lang="en-US" sz="2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253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 y="555526"/>
            <a:ext cx="733425" cy="676275"/>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a:off x="4596765" y="914400"/>
            <a:ext cx="3647440" cy="1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1"/>
          <p:cNvSpPr/>
          <p:nvPr/>
        </p:nvSpPr>
        <p:spPr>
          <a:xfrm>
            <a:off x="3059834" y="1569212"/>
            <a:ext cx="5904654" cy="679202"/>
          </a:xfrm>
          <a:prstGeom prst="roundRect">
            <a:avLst/>
          </a:prstGeom>
          <a:solidFill>
            <a:srgbClr val="92D05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7055" indent="-567055"/>
            <a:r>
              <a:rPr lang="en-US" sz="2100">
                <a:solidFill>
                  <a:srgbClr val="000000"/>
                </a:solidFill>
                <a:latin typeface="Times New Roman" panose="02020603050405020304" pitchFamily="18" charset="0"/>
                <a:cs typeface="Times New Roman" panose="02020603050405020304" pitchFamily="18" charset="0"/>
              </a:rPr>
              <a:t>       Vì các bạn vẫn nhớ những câu chuyện về mùa hè.</a:t>
            </a:r>
            <a:endParaRPr lang="en-US" sz="2100" dirty="0">
              <a:solidFill>
                <a:srgbClr val="000000"/>
              </a:solidFill>
              <a:latin typeface="Times New Roman" panose="02020603050405020304" pitchFamily="18" charset="0"/>
              <a:cs typeface="Times New Roman" panose="02020603050405020304" pitchFamily="18" charset="0"/>
            </a:endParaRPr>
          </a:p>
        </p:txBody>
      </p:sp>
      <p:sp>
        <p:nvSpPr>
          <p:cNvPr id="30" name="Oval 29"/>
          <p:cNvSpPr/>
          <p:nvPr/>
        </p:nvSpPr>
        <p:spPr>
          <a:xfrm>
            <a:off x="2731939" y="1586556"/>
            <a:ext cx="655787" cy="590076"/>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400" b="1">
                <a:solidFill>
                  <a:srgbClr val="000000"/>
                </a:solidFill>
                <a:latin typeface="Times New Roman" panose="02020603050405020304" pitchFamily="18" charset="0"/>
                <a:cs typeface="Times New Roman" panose="02020603050405020304" pitchFamily="18" charset="0"/>
              </a:rPr>
              <a:t>A</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33" name="Rectangle: Rounded Corners 1"/>
          <p:cNvSpPr/>
          <p:nvPr/>
        </p:nvSpPr>
        <p:spPr>
          <a:xfrm>
            <a:off x="3070606" y="2437295"/>
            <a:ext cx="5893881" cy="679202"/>
          </a:xfrm>
          <a:prstGeom prst="roundRect">
            <a:avLst/>
          </a:prstGeom>
          <a:solidFill>
            <a:srgbClr val="92D05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8000"/>
            <a:r>
              <a:rPr lang="en-US" sz="2100">
                <a:solidFill>
                  <a:srgbClr val="000000"/>
                </a:solidFill>
                <a:latin typeface="Times New Roman" panose="02020603050405020304" pitchFamily="18" charset="0"/>
                <a:cs typeface="Times New Roman" panose="02020603050405020304" pitchFamily="18" charset="0"/>
              </a:rPr>
              <a:t> Vì các bạn sẽ kể cho nhau nghe những câu chuyện về mùa hè.</a:t>
            </a:r>
            <a:endParaRPr lang="vi-VN" sz="2100" dirty="0">
              <a:solidFill>
                <a:srgbClr val="000000"/>
              </a:solidFill>
              <a:latin typeface="Times New Roman" panose="02020603050405020304" pitchFamily="18" charset="0"/>
              <a:cs typeface="Times New Roman" panose="02020603050405020304" pitchFamily="18" charset="0"/>
            </a:endParaRPr>
          </a:p>
        </p:txBody>
      </p:sp>
      <p:sp>
        <p:nvSpPr>
          <p:cNvPr id="34" name="Oval 33"/>
          <p:cNvSpPr/>
          <p:nvPr/>
        </p:nvSpPr>
        <p:spPr>
          <a:xfrm>
            <a:off x="2742712" y="2454639"/>
            <a:ext cx="655787" cy="590076"/>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400" b="1">
                <a:solidFill>
                  <a:srgbClr val="000000"/>
                </a:solidFill>
                <a:latin typeface="Times New Roman" panose="02020603050405020304" pitchFamily="18" charset="0"/>
                <a:cs typeface="Times New Roman" panose="02020603050405020304" pitchFamily="18" charset="0"/>
              </a:rPr>
              <a:t>B</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35" name="Rectangle: Rounded Corners 1"/>
          <p:cNvSpPr/>
          <p:nvPr/>
        </p:nvSpPr>
        <p:spPr>
          <a:xfrm>
            <a:off x="3070606" y="3322722"/>
            <a:ext cx="5893881" cy="679202"/>
          </a:xfrm>
          <a:prstGeom prst="roundRect">
            <a:avLst/>
          </a:prstGeom>
          <a:solidFill>
            <a:srgbClr val="92D050">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08000"/>
            <a:r>
              <a:rPr lang="en-US" sz="2100">
                <a:solidFill>
                  <a:srgbClr val="000000"/>
                </a:solidFill>
                <a:latin typeface="Times New Roman" panose="02020603050405020304" pitchFamily="18" charset="0"/>
                <a:cs typeface="Times New Roman" panose="02020603050405020304" pitchFamily="18" charset="0"/>
              </a:rPr>
              <a:t> Vì các bạn sẽ mang những kỉ niệm của mùa hè đến lớp.</a:t>
            </a:r>
            <a:endParaRPr lang="vi-VN" sz="2100" dirty="0">
              <a:solidFill>
                <a:srgbClr val="000000"/>
              </a:solidFill>
              <a:latin typeface="Times New Roman" panose="02020603050405020304" pitchFamily="18" charset="0"/>
              <a:cs typeface="Times New Roman" panose="02020603050405020304" pitchFamily="18" charset="0"/>
            </a:endParaRPr>
          </a:p>
        </p:txBody>
      </p:sp>
      <p:sp>
        <p:nvSpPr>
          <p:cNvPr id="36" name="Oval 35"/>
          <p:cNvSpPr/>
          <p:nvPr/>
        </p:nvSpPr>
        <p:spPr>
          <a:xfrm>
            <a:off x="2742712" y="3340066"/>
            <a:ext cx="655787" cy="590076"/>
          </a:xfrm>
          <a:prstGeom prst="ellipse">
            <a:avLst/>
          </a:prstGeom>
          <a:solidFill>
            <a:srgbClr val="FFC000"/>
          </a:solidFill>
          <a:ln w="25400">
            <a:solidFill>
              <a:srgbClr val="FF6600"/>
            </a:solidFill>
          </a:ln>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r>
              <a:rPr lang="en-US" sz="2400" b="1">
                <a:solidFill>
                  <a:srgbClr val="000000"/>
                </a:solidFill>
                <a:latin typeface="Times New Roman" panose="02020603050405020304" pitchFamily="18" charset="0"/>
                <a:cs typeface="Times New Roman" panose="02020603050405020304" pitchFamily="18" charset="0"/>
              </a:rPr>
              <a:t>C</a:t>
            </a:r>
            <a:endParaRPr lang="en-US" sz="2400" b="1" dirty="0">
              <a:solidFill>
                <a:srgbClr val="000000"/>
              </a:solidFill>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flipV="1">
            <a:off x="2470150" y="922655"/>
            <a:ext cx="733425" cy="11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wipe(left)">
                                      <p:cBhvr>
                                        <p:cTn id="12" dur="500"/>
                                        <p:tgtEl>
                                          <p:spTgt spid="54">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6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10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1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circle(out)">
                                      <p:cBhvr>
                                        <p:cTn id="30" dur="1000"/>
                                        <p:tgtEl>
                                          <p:spTgt spid="3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100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out)">
                                      <p:cBhvr>
                                        <p:cTn id="38" dur="1000"/>
                                        <p:tgtEl>
                                          <p:spTgt spid="3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10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32"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ircle(out)">
                                      <p:cBhvr>
                                        <p:cTn id="46" dur="1000"/>
                                        <p:tgtEl>
                                          <p:spTgt spid="3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1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9" grpId="0" animBg="1"/>
      <p:bldP spid="30"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dirty="0">
              <a:solidFill>
                <a:srgbClr val="FFFF00"/>
              </a:solidFill>
              <a:latin typeface="Times New Roman" panose="02020603050405020304" pitchFamily="18" charset="0"/>
              <a:cs typeface="Times New Roman" panose="02020603050405020304" pitchFamily="18" charset="0"/>
            </a:endParaRPr>
          </a:p>
        </p:txBody>
      </p:sp>
      <p:pic>
        <p:nvPicPr>
          <p:cNvPr id="20" name="Picture 2" descr="C:\Users\Administrator\Application Data\Zamaan's Software\psc\screenshot.JPG"/>
          <p:cNvPicPr>
            <a:picLocks noChangeAspect="1" noChangeArrowheads="1"/>
          </p:cNvPicPr>
          <p:nvPr/>
        </p:nvPicPr>
        <p:blipFill rotWithShape="1">
          <a:blip r:embed="rId5">
            <a:clrChange>
              <a:clrFrom>
                <a:srgbClr val="FCFCFC"/>
              </a:clrFrom>
              <a:clrTo>
                <a:srgbClr val="FCFCFC">
                  <a:alpha val="0"/>
                </a:srgbClr>
              </a:clrTo>
            </a:clrChange>
            <a:extLst>
              <a:ext uri="{28A0092B-C50C-407E-A947-70E740481C1C}">
                <a14:useLocalDpi xmlns:a14="http://schemas.microsoft.com/office/drawing/2010/main" val="0"/>
              </a:ext>
            </a:extLst>
          </a:blip>
          <a:srcRect r="9029"/>
          <a:stretch>
            <a:fillRect/>
          </a:stretch>
        </p:blipFill>
        <p:spPr bwMode="auto">
          <a:xfrm>
            <a:off x="-14943" y="2144221"/>
            <a:ext cx="3851920" cy="2542905"/>
          </a:xfrm>
          <a:prstGeom prst="rect">
            <a:avLst/>
          </a:prstGeom>
          <a:noFill/>
          <a:extLst>
            <a:ext uri="{909E8E84-426E-40DD-AFC4-6F175D3DCCD1}">
              <a14:hiddenFill xmlns:a14="http://schemas.microsoft.com/office/drawing/2010/main">
                <a:solidFill>
                  <a:srgbClr val="FFFFFF"/>
                </a:solidFill>
              </a14:hiddenFill>
            </a:ext>
          </a:extLst>
        </p:spPr>
      </p:pic>
      <p:sp>
        <p:nvSpPr>
          <p:cNvPr id="23" name="Oval Callout 22"/>
          <p:cNvSpPr/>
          <p:nvPr/>
        </p:nvSpPr>
        <p:spPr>
          <a:xfrm>
            <a:off x="755577" y="604890"/>
            <a:ext cx="4608512" cy="1381844"/>
          </a:xfrm>
          <a:prstGeom prst="wedgeEllipseCallout">
            <a:avLst>
              <a:gd name="adj1" fmla="val -41953"/>
              <a:gd name="adj2" fmla="val 55927"/>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4" name="TextBox 23"/>
          <p:cNvSpPr txBox="1"/>
          <p:nvPr/>
        </p:nvSpPr>
        <p:spPr>
          <a:xfrm>
            <a:off x="1259633" y="772009"/>
            <a:ext cx="3650006" cy="1107996"/>
          </a:xfrm>
          <a:prstGeom prst="rect">
            <a:avLst/>
          </a:prstGeom>
          <a:noFill/>
        </p:spPr>
        <p:txBody>
          <a:bodyPr wrap="square" rtlCol="0">
            <a:spAutoFit/>
          </a:bodyPr>
          <a:lstStyle/>
          <a:p>
            <a:pPr algn="ctr"/>
            <a:r>
              <a:rPr lang="en-US" sz="2200">
                <a:solidFill>
                  <a:srgbClr val="000000"/>
                </a:solidFill>
                <a:latin typeface="Times New Roman" panose="02020603050405020304" pitchFamily="18" charset="0"/>
                <a:cs typeface="Times New Roman" panose="02020603050405020304" pitchFamily="18" charset="0"/>
              </a:rPr>
              <a:t>Bạn </a:t>
            </a:r>
            <a:r>
              <a:rPr lang="vi-VN" sz="2200">
                <a:solidFill>
                  <a:srgbClr val="000000"/>
                </a:solidFill>
                <a:latin typeface="Times New Roman" panose="02020603050405020304" pitchFamily="18" charset="0"/>
                <a:cs typeface="Times New Roman" panose="02020603050405020304" pitchFamily="18" charset="0"/>
              </a:rPr>
              <a:t>có mang theo mùa hè đến lớp giống </a:t>
            </a:r>
            <a:r>
              <a:rPr lang="en-US" sz="2200">
                <a:solidFill>
                  <a:srgbClr val="000000"/>
                </a:solidFill>
                <a:latin typeface="Times New Roman" panose="02020603050405020304" pitchFamily="18" charset="0"/>
                <a:cs typeface="Times New Roman" panose="02020603050405020304" pitchFamily="18" charset="0"/>
              </a:rPr>
              <a:t>C</a:t>
            </a:r>
            <a:r>
              <a:rPr lang="vi-VN" sz="2200">
                <a:solidFill>
                  <a:srgbClr val="000000"/>
                </a:solidFill>
                <a:latin typeface="Times New Roman" panose="02020603050405020304" pitchFamily="18" charset="0"/>
                <a:cs typeface="Times New Roman" panose="02020603050405020304" pitchFamily="18" charset="0"/>
              </a:rPr>
              <a:t>hi và Sơn không?</a:t>
            </a:r>
            <a:endParaRPr lang="en-US" sz="2200">
              <a:solidFill>
                <a:srgbClr val="000000"/>
              </a:solidFill>
              <a:latin typeface="Times New Roman" panose="02020603050405020304" pitchFamily="18" charset="0"/>
              <a:cs typeface="Times New Roman" panose="02020603050405020304" pitchFamily="18" charset="0"/>
            </a:endParaRPr>
          </a:p>
        </p:txBody>
      </p:sp>
      <p:sp>
        <p:nvSpPr>
          <p:cNvPr id="26" name="Oval Callout 25"/>
          <p:cNvSpPr/>
          <p:nvPr/>
        </p:nvSpPr>
        <p:spPr>
          <a:xfrm>
            <a:off x="3707904" y="1967132"/>
            <a:ext cx="4608512" cy="1381844"/>
          </a:xfrm>
          <a:prstGeom prst="wedgeEllipseCallout">
            <a:avLst>
              <a:gd name="adj1" fmla="val -57385"/>
              <a:gd name="adj2" fmla="val -24950"/>
            </a:avLst>
          </a:prstGeom>
          <a:solidFill>
            <a:srgbClr val="ABE0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7" name="TextBox 26"/>
          <p:cNvSpPr txBox="1"/>
          <p:nvPr/>
        </p:nvSpPr>
        <p:spPr>
          <a:xfrm>
            <a:off x="3971133" y="2273334"/>
            <a:ext cx="3650006" cy="769441"/>
          </a:xfrm>
          <a:prstGeom prst="rect">
            <a:avLst/>
          </a:prstGeom>
          <a:noFill/>
        </p:spPr>
        <p:txBody>
          <a:bodyPr wrap="square" rtlCol="0">
            <a:spAutoFit/>
          </a:bodyPr>
          <a:lstStyle/>
          <a:p>
            <a:pPr algn="ctr"/>
            <a:r>
              <a:rPr lang="en-US" sz="2200">
                <a:solidFill>
                  <a:srgbClr val="000000"/>
                </a:solidFill>
                <a:latin typeface="Times New Roman" panose="02020603050405020304" pitchFamily="18" charset="0"/>
                <a:cs typeface="Times New Roman" panose="02020603050405020304" pitchFamily="18" charset="0"/>
              </a:rPr>
              <a:t>Bạn </a:t>
            </a:r>
            <a:r>
              <a:rPr lang="vi-VN" sz="2200">
                <a:solidFill>
                  <a:srgbClr val="000000"/>
                </a:solidFill>
                <a:latin typeface="Times New Roman" panose="02020603050405020304" pitchFamily="18" charset="0"/>
                <a:cs typeface="Times New Roman" panose="02020603050405020304" pitchFamily="18" charset="0"/>
              </a:rPr>
              <a:t>mang mùa hè đến lớp bằng cách nào?</a:t>
            </a:r>
            <a:endParaRPr lang="en-US" sz="22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32"/>
          <p:cNvSpPr>
            <a:spLocks noChangeArrowheads="1"/>
          </p:cNvSpPr>
          <p:nvPr/>
        </p:nvSpPr>
        <p:spPr bwMode="auto">
          <a:xfrm>
            <a:off x="251520" y="984021"/>
            <a:ext cx="8784976" cy="3696499"/>
          </a:xfrm>
          <a:prstGeom prst="roundRect">
            <a:avLst>
              <a:gd name="adj" fmla="val 16667"/>
            </a:avLst>
          </a:prstGeom>
          <a:noFill/>
          <a:ln w="28575" algn="ctr">
            <a:solidFill>
              <a:srgbClr val="00589A"/>
            </a:solidFill>
            <a:round/>
          </a:ln>
        </p:spPr>
        <p:txBody>
          <a:bodyPr/>
          <a:lstStyle/>
          <a:p>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dirty="0">
              <a:solidFill>
                <a:srgbClr val="FFFF00"/>
              </a:solidFill>
              <a:latin typeface="Times New Roman" panose="02020603050405020304" pitchFamily="18" charset="0"/>
              <a:cs typeface="Times New Roman" panose="02020603050405020304" pitchFamily="18" charset="0"/>
            </a:endParaRPr>
          </a:p>
        </p:txBody>
      </p:sp>
      <p:pic>
        <p:nvPicPr>
          <p:cNvPr id="20482" name="Picture 2" descr="C:\Users\Administrator\Application Data\Zamaan's Software\psc\screenshot.JPG"/>
          <p:cNvPicPr>
            <a:picLocks noChangeAspect="1" noChangeArrowheads="1"/>
          </p:cNvPicPr>
          <p:nvPr/>
        </p:nvPicPr>
        <p:blipFill rotWithShape="1">
          <a:blip r:embed="rId6">
            <a:extLst>
              <a:ext uri="{28A0092B-C50C-407E-A947-70E740481C1C}">
                <a14:useLocalDpi xmlns:a14="http://schemas.microsoft.com/office/drawing/2010/main" val="0"/>
              </a:ext>
            </a:extLst>
          </a:blip>
          <a:srcRect r="8803"/>
          <a:stretch>
            <a:fillRect/>
          </a:stretch>
        </p:blipFill>
        <p:spPr bwMode="auto">
          <a:xfrm>
            <a:off x="98356" y="1004561"/>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6623" y="1182107"/>
            <a:ext cx="8333999" cy="3477875"/>
          </a:xfrm>
          <a:prstGeom prst="rect">
            <a:avLst/>
          </a:prstGeom>
        </p:spPr>
        <p:txBody>
          <a:bodyPr wrap="square">
            <a:spAutoFit/>
          </a:bodyPr>
          <a:lstStyle/>
          <a:p>
            <a:pPr indent="465455" algn="ctr"/>
            <a:r>
              <a:rPr lang="en-US" sz="2000">
                <a:solidFill>
                  <a:srgbClr val="C00000"/>
                </a:solidFill>
                <a:latin typeface="Times New Roman" panose="02020603050405020304" pitchFamily="18" charset="0"/>
                <a:cs typeface="Times New Roman" panose="02020603050405020304" pitchFamily="18" charset="0"/>
              </a:rPr>
              <a:t>NGÀY GẶP LẠI</a:t>
            </a:r>
          </a:p>
          <a:p>
            <a:pPr indent="465455" algn="just"/>
            <a:r>
              <a:rPr lang="en-US" sz="2000">
                <a:latin typeface="Times New Roman" panose="02020603050405020304" pitchFamily="18" charset="0"/>
                <a:cs typeface="Times New Roman" panose="02020603050405020304" pitchFamily="18" charset="0"/>
              </a:rPr>
              <a:t>Chi mở tung của sổ đón những tia nắng đầu thu. Thế là hết hè rồi. Ngày mai bắt đầu năm học mới.</a:t>
            </a:r>
          </a:p>
          <a:p>
            <a:pPr indent="465455" algn="just"/>
            <a:r>
              <a:rPr lang="en-US" sz="2000">
                <a:latin typeface="Times New Roman" panose="02020603050405020304" pitchFamily="18" charset="0"/>
                <a:cs typeface="Times New Roman" panose="02020603050405020304" pitchFamily="18" charset="0"/>
              </a:rPr>
              <a:t>Có tiếng gọi ngoài cổng. Chi nhìn ra, thấy Sơn giơ chiếc diều rất xinh, vẫy rối rít:</a:t>
            </a:r>
          </a:p>
          <a:p>
            <a:pPr indent="465455" algn="just"/>
            <a:r>
              <a:rPr lang="en-US" sz="2000">
                <a:latin typeface="Times New Roman" panose="02020603050405020304" pitchFamily="18" charset="0"/>
                <a:cs typeface="Times New Roman" panose="02020603050405020304" pitchFamily="18" charset="0"/>
              </a:rPr>
              <a:t>- Cho cậu này.</a:t>
            </a:r>
          </a:p>
          <a:p>
            <a:pPr indent="465455" algn="just"/>
            <a:r>
              <a:rPr lang="en-US" sz="2000">
                <a:latin typeface="Times New Roman" panose="02020603050405020304" pitchFamily="18" charset="0"/>
                <a:cs typeface="Times New Roman" panose="02020603050405020304" pitchFamily="18" charset="0"/>
              </a:rPr>
              <a:t>Chi mừng rỡ chạy ra. Sơn về quê từ đầu hè, giờ gặp lại, hai bạn có bao nhiêu chuyện. Sơn kể ở quê, cậu đuợc theo ông bà đi trồng rau, câu cá. Chiều chiều, cậu thuờng cùng bạn thả diều. Khi diều lên cao, cậu nằm lăn ra bãi cỏ ngắm trời. Cánh diều đứng im như ngủ thiếp đi trên bầu trời xanh.</a:t>
            </a:r>
          </a:p>
        </p:txBody>
      </p:sp>
      <p:grpSp>
        <p:nvGrpSpPr>
          <p:cNvPr id="30" name="Group 29"/>
          <p:cNvGrpSpPr/>
          <p:nvPr/>
        </p:nvGrpSpPr>
        <p:grpSpPr>
          <a:xfrm>
            <a:off x="0" y="479966"/>
            <a:ext cx="2875278" cy="504056"/>
            <a:chOff x="506624" y="2139702"/>
            <a:chExt cx="3797572" cy="504056"/>
          </a:xfrm>
        </p:grpSpPr>
        <p:sp>
          <p:nvSpPr>
            <p:cNvPr id="31" name="Rounded Rectangle 30"/>
            <p:cNvSpPr/>
            <p:nvPr/>
          </p:nvSpPr>
          <p:spPr>
            <a:xfrm>
              <a:off x="506624" y="2139702"/>
              <a:ext cx="3455092"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TextBox 34"/>
            <p:cNvSpPr txBox="1"/>
            <p:nvPr/>
          </p:nvSpPr>
          <p:spPr>
            <a:xfrm>
              <a:off x="685310" y="2212873"/>
              <a:ext cx="3618886" cy="430885"/>
            </a:xfrm>
            <a:prstGeom prst="rect">
              <a:avLst/>
            </a:prstGeom>
            <a:noFill/>
          </p:spPr>
          <p:txBody>
            <a:bodyPr wrap="square" lIns="91438" tIns="45719" rIns="91438" bIns="45719" rtlCol="0">
              <a:spAutoFit/>
            </a:bodyPr>
            <a:lstStyle/>
            <a:p>
              <a:pPr algn="just"/>
              <a:r>
                <a:rPr lang="vi-VN" sz="2200" b="1" dirty="0">
                  <a:latin typeface="Times New Roman" panose="02020603050405020304" pitchFamily="18" charset="0"/>
                  <a:cs typeface="Times New Roman" panose="02020603050405020304" pitchFamily="18" charset="0"/>
                </a:rPr>
                <a:t>4. Luyện đọc lại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wipe(left)">
                                      <p:cBhvr>
                                        <p:cTn id="12" dur="1000"/>
                                        <p:tgtEl>
                                          <p:spTgt spid="20482"/>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10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6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32"/>
          <p:cNvSpPr>
            <a:spLocks noChangeArrowheads="1"/>
          </p:cNvSpPr>
          <p:nvPr/>
        </p:nvSpPr>
        <p:spPr bwMode="auto">
          <a:xfrm>
            <a:off x="251520" y="554189"/>
            <a:ext cx="8784976" cy="4126331"/>
          </a:xfrm>
          <a:prstGeom prst="roundRect">
            <a:avLst>
              <a:gd name="adj" fmla="val 16667"/>
            </a:avLst>
          </a:prstGeom>
          <a:noFill/>
          <a:ln w="28575" algn="ctr">
            <a:solidFill>
              <a:srgbClr val="00589A"/>
            </a:solidFill>
            <a:round/>
          </a:ln>
        </p:spPr>
        <p:txBody>
          <a:bodyPr/>
          <a:lstStyle/>
          <a:p>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dirty="0">
              <a:solidFill>
                <a:srgbClr val="FFFF00"/>
              </a:solidFill>
              <a:latin typeface="Times New Roman" panose="02020603050405020304" pitchFamily="18" charset="0"/>
              <a:cs typeface="Times New Roman" panose="02020603050405020304" pitchFamily="18" charset="0"/>
            </a:endParaRPr>
          </a:p>
        </p:txBody>
      </p:sp>
      <p:pic>
        <p:nvPicPr>
          <p:cNvPr id="20482" name="Picture 2" descr="C:\Users\Administrator\Application Data\Zamaan's Software\psc\screenshot.JPG"/>
          <p:cNvPicPr>
            <a:picLocks noChangeAspect="1" noChangeArrowheads="1"/>
          </p:cNvPicPr>
          <p:nvPr/>
        </p:nvPicPr>
        <p:blipFill rotWithShape="1">
          <a:blip r:embed="rId6">
            <a:extLst>
              <a:ext uri="{28A0092B-C50C-407E-A947-70E740481C1C}">
                <a14:useLocalDpi xmlns:a14="http://schemas.microsoft.com/office/drawing/2010/main" val="0"/>
              </a:ext>
            </a:extLst>
          </a:blip>
          <a:srcRect r="8803"/>
          <a:stretch>
            <a:fillRect/>
          </a:stretch>
        </p:blipFill>
        <p:spPr bwMode="auto">
          <a:xfrm>
            <a:off x="0" y="454009"/>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2406" y="664324"/>
            <a:ext cx="8333999" cy="3785652"/>
          </a:xfrm>
          <a:prstGeom prst="rect">
            <a:avLst/>
          </a:prstGeom>
        </p:spPr>
        <p:txBody>
          <a:bodyPr wrap="square">
            <a:spAutoFit/>
          </a:bodyPr>
          <a:lstStyle/>
          <a:p>
            <a:pPr indent="347980" algn="just"/>
            <a:r>
              <a:rPr lang="vi-VN" sz="2000">
                <a:latin typeface="Times New Roman" panose="02020603050405020304" pitchFamily="18" charset="0"/>
                <a:cs typeface="Times New Roman" panose="02020603050405020304" pitchFamily="18" charset="0"/>
              </a:rPr>
              <a:t>Nhìn Sơn đen nhẻm, mắt láp lánh khi kể chuyện, Chi chợt thấy buồn:</a:t>
            </a:r>
          </a:p>
          <a:p>
            <a:pPr indent="347980" algn="just"/>
            <a:r>
              <a:rPr lang="vi-VN" sz="2000">
                <a:latin typeface="Times New Roman" panose="02020603050405020304" pitchFamily="18" charset="0"/>
                <a:cs typeface="Times New Roman" panose="02020603050405020304" pitchFamily="18" charset="0"/>
              </a:rPr>
              <a:t>- Tớ chẳng được đi đâu.</a:t>
            </a:r>
          </a:p>
          <a:p>
            <a:pPr indent="347980" algn="just"/>
            <a:r>
              <a:rPr lang="vi-VN" sz="2000">
                <a:latin typeface="Times New Roman" panose="02020603050405020304" pitchFamily="18" charset="0"/>
                <a:cs typeface="Times New Roman" panose="02020603050405020304" pitchFamily="18" charset="0"/>
              </a:rPr>
              <a:t>- Nhưng mẹ tớ bảo cậu biết đi xe đạp rồi.</a:t>
            </a:r>
          </a:p>
          <a:p>
            <a:pPr indent="347980" algn="just"/>
            <a:r>
              <a:rPr lang="vi-VN" sz="2000">
                <a:latin typeface="Times New Roman" panose="02020603050405020304" pitchFamily="18" charset="0"/>
                <a:cs typeface="Times New Roman" panose="02020603050405020304" pitchFamily="18" charset="0"/>
              </a:rPr>
              <a:t>- Ừ, tớ ở nhà tập xe thôi.</a:t>
            </a:r>
          </a:p>
          <a:p>
            <a:pPr indent="347980" algn="just"/>
            <a:r>
              <a:rPr lang="vi-VN" sz="2000">
                <a:latin typeface="Times New Roman" panose="02020603050405020304" pitchFamily="18" charset="0"/>
                <a:cs typeface="Times New Roman" panose="02020603050405020304" pitchFamily="18" charset="0"/>
              </a:rPr>
              <a:t>- Thế cậu được đạp xe đi khắp nơi mà.</a:t>
            </a:r>
          </a:p>
          <a:p>
            <a:pPr indent="347980" algn="just"/>
            <a:r>
              <a:rPr lang="vi-VN" sz="2000">
                <a:latin typeface="Times New Roman" panose="02020603050405020304" pitchFamily="18" charset="0"/>
                <a:cs typeface="Times New Roman" panose="02020603050405020304" pitchFamily="18" charset="0"/>
              </a:rPr>
              <a:t>Chi cười:</a:t>
            </a:r>
          </a:p>
          <a:p>
            <a:pPr indent="347980" algn="just"/>
            <a:r>
              <a:rPr lang="vi-VN" sz="2000">
                <a:latin typeface="Times New Roman" panose="02020603050405020304" pitchFamily="18" charset="0"/>
                <a:cs typeface="Times New Roman" panose="02020603050405020304" pitchFamily="18" charset="0"/>
              </a:rPr>
              <a:t>- Ừ nhỉ.</a:t>
            </a:r>
          </a:p>
          <a:p>
            <a:pPr indent="347980" algn="just"/>
            <a:r>
              <a:rPr lang="vi-VN" sz="2000">
                <a:latin typeface="Times New Roman" panose="02020603050405020304" pitchFamily="18" charset="0"/>
                <a:cs typeface="Times New Roman" panose="02020603050405020304" pitchFamily="18" charset="0"/>
              </a:rPr>
              <a:t>Thế là Chi kể bố dạy Chi đi xe đạp. Bây giờ, Chi đã đạp xe bon bon. Con đường quen thuộc bỗng trở nên mới mẻ.</a:t>
            </a:r>
          </a:p>
          <a:p>
            <a:pPr indent="347980" algn="just"/>
            <a:r>
              <a:rPr lang="vi-VN" sz="2000">
                <a:latin typeface="Times New Roman" panose="02020603050405020304" pitchFamily="18" charset="0"/>
                <a:cs typeface="Times New Roman" panose="02020603050405020304" pitchFamily="18" charset="0"/>
              </a:rPr>
              <a:t>Cứ thế, hai bạn thi nhau kể những trải nghiệm mùa hè.</a:t>
            </a:r>
          </a:p>
          <a:p>
            <a:pPr indent="347980" algn="just"/>
            <a:r>
              <a:rPr lang="vi-VN" sz="2000">
                <a:latin typeface="Times New Roman" panose="02020603050405020304" pitchFamily="18" charset="0"/>
                <a:cs typeface="Times New Roman" panose="02020603050405020304" pitchFamily="18" charset="0"/>
              </a:rPr>
              <a:t>Ngày mai đi học rồi, nhưng mùa hè chắc sẽ theo các bạn vào lớp học.</a:t>
            </a:r>
            <a:endParaRPr lang="en-US" sz="2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left)">
                                      <p:cBhvr>
                                        <p:cTn id="7" dur="1000"/>
                                        <p:tgtEl>
                                          <p:spTgt spid="2048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10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6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dirty="0">
              <a:solidFill>
                <a:srgbClr val="FFFF00"/>
              </a:solidFill>
              <a:latin typeface="Times New Roman" panose="02020603050405020304" pitchFamily="18" charset="0"/>
              <a:cs typeface="Times New Roman" panose="02020603050405020304" pitchFamily="18" charset="0"/>
            </a:endParaRPr>
          </a:p>
        </p:txBody>
      </p:sp>
      <p:grpSp>
        <p:nvGrpSpPr>
          <p:cNvPr id="30" name="Group 29"/>
          <p:cNvGrpSpPr/>
          <p:nvPr/>
        </p:nvGrpSpPr>
        <p:grpSpPr>
          <a:xfrm>
            <a:off x="2555240" y="1923321"/>
            <a:ext cx="2875278" cy="504056"/>
            <a:chOff x="506624" y="2139702"/>
            <a:chExt cx="3797572" cy="504056"/>
          </a:xfrm>
        </p:grpSpPr>
        <p:sp>
          <p:nvSpPr>
            <p:cNvPr id="31" name="Rounded Rectangle 30"/>
            <p:cNvSpPr/>
            <p:nvPr/>
          </p:nvSpPr>
          <p:spPr>
            <a:xfrm>
              <a:off x="506624" y="2139702"/>
              <a:ext cx="3455092"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TextBox 34"/>
            <p:cNvSpPr txBox="1"/>
            <p:nvPr/>
          </p:nvSpPr>
          <p:spPr>
            <a:xfrm>
              <a:off x="685310" y="2212873"/>
              <a:ext cx="3618886" cy="430885"/>
            </a:xfrm>
            <a:prstGeom prst="rect">
              <a:avLst/>
            </a:prstGeom>
            <a:noFill/>
          </p:spPr>
          <p:txBody>
            <a:bodyPr wrap="square" lIns="91438" tIns="45719" rIns="91438" bIns="45719" rtlCol="0">
              <a:spAutoFit/>
            </a:bodyPr>
            <a:lstStyle/>
            <a:p>
              <a:pPr algn="just"/>
              <a:r>
                <a:rPr lang="en-US" sz="2200" b="1">
                  <a:latin typeface="Times New Roman" panose="02020603050405020304" pitchFamily="18" charset="0"/>
                  <a:cs typeface="Times New Roman" panose="02020603050405020304" pitchFamily="18" charset="0"/>
                </a:rPr>
                <a:t>Nội dung : </a:t>
              </a:r>
              <a:endParaRPr lang="en-US" sz="2200" b="1" dirty="0">
                <a:latin typeface="Times New Roman" panose="02020603050405020304" pitchFamily="18" charset="0"/>
                <a:cs typeface="Times New Roman" panose="02020603050405020304" pitchFamily="18" charset="0"/>
              </a:endParaRPr>
            </a:p>
          </p:txBody>
        </p:sp>
      </p:grpSp>
      <p:pic>
        <p:nvPicPr>
          <p:cNvPr id="18" name="Picture 3" descr="C:\Users\Administrator\Application Data\Zamaan's Software\psc\screenshot.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9073"/>
          <a:stretch>
            <a:fillRect/>
          </a:stretch>
        </p:blipFill>
        <p:spPr bwMode="auto">
          <a:xfrm>
            <a:off x="-144828" y="1590521"/>
            <a:ext cx="2428875" cy="3098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istrator\Application Data\Zamaan's Software\psc\screenshot.JPG"/>
          <p:cNvPicPr>
            <a:picLocks noChangeAspect="1" noChangeArrowheads="1"/>
          </p:cNvPicPr>
          <p:nvPr/>
        </p:nvPicPr>
        <p:blipFill rotWithShape="1">
          <a:blip r:embed="rId6">
            <a:clrChange>
              <a:clrFrom>
                <a:srgbClr val="C4B69C"/>
              </a:clrFrom>
              <a:clrTo>
                <a:srgbClr val="C4B69C">
                  <a:alpha val="0"/>
                </a:srgbClr>
              </a:clrTo>
            </a:clrChange>
            <a:extLst>
              <a:ext uri="{28A0092B-C50C-407E-A947-70E740481C1C}">
                <a14:useLocalDpi xmlns:a14="http://schemas.microsoft.com/office/drawing/2010/main" val="0"/>
              </a:ext>
            </a:extLst>
          </a:blip>
          <a:srcRect r="17202"/>
          <a:stretch>
            <a:fillRect/>
          </a:stretch>
        </p:blipFill>
        <p:spPr bwMode="auto">
          <a:xfrm>
            <a:off x="6371232" y="1693692"/>
            <a:ext cx="2772768" cy="3016442"/>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ular Callout 20"/>
          <p:cNvSpPr/>
          <p:nvPr/>
        </p:nvSpPr>
        <p:spPr>
          <a:xfrm>
            <a:off x="2162807" y="2475816"/>
            <a:ext cx="4097566" cy="1825276"/>
          </a:xfrm>
          <a:prstGeom prst="wedgeRoundRectCallout">
            <a:avLst>
              <a:gd name="adj1" fmla="val 64574"/>
              <a:gd name="adj2" fmla="val -20837"/>
              <a:gd name="adj3" fmla="val 16667"/>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Times New Roman" panose="02020603050405020304" pitchFamily="18" charset="0"/>
                <a:cs typeface="Times New Roman" panose="02020603050405020304" pitchFamily="18" charset="0"/>
              </a:rPr>
              <a:t> </a:t>
            </a:r>
            <a:r>
              <a:rPr lang="vi-VN" sz="2000">
                <a:solidFill>
                  <a:schemeClr val="tx1"/>
                </a:solidFill>
                <a:latin typeface="Times New Roman" panose="02020603050405020304" pitchFamily="18" charset="0"/>
                <a:cs typeface="Times New Roman" panose="02020603050405020304" pitchFamily="18" charset="0"/>
              </a:rPr>
              <a:t>Trải nghiệm mùa hè c</a:t>
            </a:r>
            <a:r>
              <a:rPr lang="en-US" sz="2000">
                <a:solidFill>
                  <a:schemeClr val="tx1"/>
                </a:solidFill>
                <a:latin typeface="Times New Roman" panose="02020603050405020304" pitchFamily="18" charset="0"/>
                <a:cs typeface="Times New Roman" panose="02020603050405020304" pitchFamily="18" charset="0"/>
              </a:rPr>
              <a:t>ủ</a:t>
            </a:r>
            <a:r>
              <a:rPr lang="vi-VN" sz="2000">
                <a:solidFill>
                  <a:schemeClr val="tx1"/>
                </a:solidFill>
                <a:latin typeface="Times New Roman" panose="02020603050405020304" pitchFamily="18" charset="0"/>
                <a:cs typeface="Times New Roman" panose="02020603050405020304" pitchFamily="18" charset="0"/>
              </a:rPr>
              <a:t>a bạn nhỏ nào cũng đều rất thú vị và đáng nhớ, dù các bạn ch</a:t>
            </a:r>
            <a:r>
              <a:rPr lang="en-US" sz="2000">
                <a:solidFill>
                  <a:schemeClr val="tx1"/>
                </a:solidFill>
                <a:latin typeface="Times New Roman" panose="02020603050405020304" pitchFamily="18" charset="0"/>
                <a:cs typeface="Times New Roman" panose="02020603050405020304" pitchFamily="18" charset="0"/>
              </a:rPr>
              <a:t>ỉ</a:t>
            </a:r>
            <a:r>
              <a:rPr lang="vi-VN" sz="2000">
                <a:solidFill>
                  <a:schemeClr val="tx1"/>
                </a:solidFill>
                <a:latin typeface="Times New Roman" panose="02020603050405020304" pitchFamily="18" charset="0"/>
                <a:cs typeface="Times New Roman" panose="02020603050405020304" pitchFamily="18" charset="0"/>
              </a:rPr>
              <a:t> </a:t>
            </a:r>
            <a:r>
              <a:rPr lang="en-US" sz="2000">
                <a:solidFill>
                  <a:schemeClr val="tx1"/>
                </a:solidFill>
                <a:latin typeface="Times New Roman" panose="02020603050405020304" pitchFamily="18" charset="0"/>
                <a:cs typeface="Times New Roman" panose="02020603050405020304" pitchFamily="18" charset="0"/>
              </a:rPr>
              <a:t>ở</a:t>
            </a:r>
            <a:r>
              <a:rPr lang="vi-VN" sz="2000">
                <a:solidFill>
                  <a:schemeClr val="tx1"/>
                </a:solidFill>
                <a:latin typeface="Times New Roman" panose="02020603050405020304" pitchFamily="18" charset="0"/>
                <a:cs typeface="Times New Roman" panose="02020603050405020304" pitchFamily="18" charset="0"/>
              </a:rPr>
              <a:t> nhà h</a:t>
            </a:r>
            <a:r>
              <a:rPr lang="en-US" sz="2000">
                <a:solidFill>
                  <a:schemeClr val="tx1"/>
                </a:solidFill>
                <a:latin typeface="Times New Roman" panose="02020603050405020304" pitchFamily="18" charset="0"/>
                <a:cs typeface="Times New Roman" panose="02020603050405020304" pitchFamily="18" charset="0"/>
              </a:rPr>
              <a:t>ay </a:t>
            </a:r>
            <a:r>
              <a:rPr lang="vi-VN" sz="2000">
                <a:solidFill>
                  <a:schemeClr val="tx1"/>
                </a:solidFill>
                <a:latin typeface="Times New Roman" panose="02020603050405020304" pitchFamily="18" charset="0"/>
                <a:cs typeface="Times New Roman" panose="02020603050405020304" pitchFamily="18" charset="0"/>
              </a:rPr>
              <a:t>được đi đến những nơi xa</a:t>
            </a:r>
            <a:r>
              <a:rPr lang="en-US" sz="200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9" name="Cloud Callout 18"/>
          <p:cNvSpPr/>
          <p:nvPr/>
        </p:nvSpPr>
        <p:spPr>
          <a:xfrm>
            <a:off x="2760459" y="479943"/>
            <a:ext cx="3466942" cy="1266876"/>
          </a:xfrm>
          <a:prstGeom prst="cloudCallout">
            <a:avLst>
              <a:gd name="adj1" fmla="val -53760"/>
              <a:gd name="adj2" fmla="val 5191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 </a:t>
            </a:r>
            <a:r>
              <a:rPr lang="vi-VN" sz="2000">
                <a:solidFill>
                  <a:schemeClr val="tx1"/>
                </a:solidFill>
                <a:latin typeface="Times New Roman" panose="02020603050405020304" pitchFamily="18" charset="0"/>
                <a:cs typeface="Times New Roman" panose="02020603050405020304" pitchFamily="18" charset="0"/>
              </a:rPr>
              <a:t>Bài </a:t>
            </a:r>
            <a:r>
              <a:rPr lang="en-US" sz="2000">
                <a:solidFill>
                  <a:schemeClr val="tx1"/>
                </a:solidFill>
                <a:latin typeface="Times New Roman" panose="02020603050405020304" pitchFamily="18" charset="0"/>
                <a:cs typeface="Times New Roman" panose="02020603050405020304" pitchFamily="18" charset="0"/>
              </a:rPr>
              <a:t>đọc cho </a:t>
            </a:r>
            <a:r>
              <a:rPr lang="" altLang="en-US" sz="2000">
                <a:solidFill>
                  <a:schemeClr val="tx1"/>
                </a:solidFill>
                <a:latin typeface="Times New Roman" panose="02020603050405020304" pitchFamily="18" charset="0"/>
                <a:cs typeface="Times New Roman" panose="02020603050405020304" pitchFamily="18" charset="0"/>
              </a:rPr>
              <a:t>em</a:t>
            </a:r>
            <a:r>
              <a:rPr lang="en-US" sz="200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gì</a:t>
            </a:r>
            <a:r>
              <a:rPr lang="en-US" sz="20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763272" y="2571632"/>
            <a:ext cx="5362200" cy="504056"/>
            <a:chOff x="506623" y="2139702"/>
            <a:chExt cx="3921361" cy="504056"/>
          </a:xfrm>
        </p:grpSpPr>
        <p:sp>
          <p:nvSpPr>
            <p:cNvPr id="17" name="Rounded Rectangle 16"/>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p:cNvSpPr txBox="1"/>
            <p:nvPr/>
          </p:nvSpPr>
          <p:spPr>
            <a:xfrm>
              <a:off x="809098" y="2139702"/>
              <a:ext cx="3618886" cy="430885"/>
            </a:xfrm>
            <a:prstGeom prst="rect">
              <a:avLst/>
            </a:prstGeom>
            <a:noFill/>
          </p:spPr>
          <p:txBody>
            <a:bodyPr wrap="square" lIns="91438" tIns="45719" rIns="91438" bIns="45719" rtlCol="0">
              <a:spAutoFit/>
            </a:bodyPr>
            <a:lstStyle/>
            <a:p>
              <a:pPr algn="ctr"/>
              <a:r>
                <a:rPr lang="en-US" sz="2200" b="1">
                  <a:solidFill>
                    <a:srgbClr val="C00000"/>
                  </a:solidFill>
                  <a:latin typeface="Times New Roman" panose="02020603050405020304" pitchFamily="18" charset="0"/>
                  <a:cs typeface="Times New Roman" panose="02020603050405020304" pitchFamily="18" charset="0"/>
                </a:rPr>
                <a:t>MÙA HÈ CỦA EM</a:t>
              </a:r>
              <a:endParaRPr lang="en-US" sz="2200" b="1" dirty="0">
                <a:solidFill>
                  <a:srgbClr val="C00000"/>
                </a:solidFill>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34925" y="489486"/>
            <a:ext cx="4283968" cy="891035"/>
            <a:chOff x="20608" y="3816424"/>
            <a:chExt cx="3039224" cy="1059582"/>
          </a:xfrm>
        </p:grpSpPr>
        <p:sp>
          <p:nvSpPr>
            <p:cNvPr id="26" name="Freeform 25"/>
            <p:cNvSpPr/>
            <p:nvPr/>
          </p:nvSpPr>
          <p:spPr>
            <a:xfrm>
              <a:off x="20608" y="3816424"/>
              <a:ext cx="3039224" cy="1059582"/>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0E7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Freeform 26"/>
            <p:cNvSpPr/>
            <p:nvPr/>
          </p:nvSpPr>
          <p:spPr>
            <a:xfrm>
              <a:off x="20608" y="3895281"/>
              <a:ext cx="2880320" cy="899519"/>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ADD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TextBox 27"/>
            <p:cNvSpPr txBox="1"/>
            <p:nvPr/>
          </p:nvSpPr>
          <p:spPr>
            <a:xfrm>
              <a:off x="740316" y="3999395"/>
              <a:ext cx="1999222" cy="622192"/>
            </a:xfrm>
            <a:prstGeom prst="rect">
              <a:avLst/>
            </a:prstGeom>
            <a:noFill/>
          </p:spPr>
          <p:txBody>
            <a:bodyPr wrap="square" rtlCol="0">
              <a:spAutoFit/>
            </a:bodyPr>
            <a:lstStyle/>
            <a:p>
              <a:r>
                <a:rPr lang="en-US" sz="2800" b="1">
                  <a:solidFill>
                    <a:srgbClr val="00589A"/>
                  </a:solidFill>
                  <a:latin typeface="Times New Roman" panose="02020603050405020304" pitchFamily="18" charset="0"/>
                  <a:cs typeface="Times New Roman" panose="02020603050405020304" pitchFamily="18" charset="0"/>
                </a:rPr>
                <a:t>NÓI VÀ NGHE</a:t>
              </a:r>
              <a:endParaRPr lang="en-US" sz="2800" b="1" dirty="0">
                <a:solidFill>
                  <a:srgbClr val="00589A"/>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ular Callout 9"/>
          <p:cNvSpPr/>
          <p:nvPr/>
        </p:nvSpPr>
        <p:spPr>
          <a:xfrm>
            <a:off x="1403647" y="1256984"/>
            <a:ext cx="7488833" cy="1386774"/>
          </a:xfrm>
          <a:prstGeom prst="wedgeRectCallout">
            <a:avLst>
              <a:gd name="adj1" fmla="val -36319"/>
              <a:gd name="adj2" fmla="val 72772"/>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Times New Roman" panose="02020603050405020304" pitchFamily="18" charset="0"/>
                <a:cs typeface="Times New Roman" panose="02020603050405020304" pitchFamily="18" charset="0"/>
              </a:rPr>
              <a:t>Kể về điều em nhớ nhất trong kì nghỉ hè vừa qua.</a:t>
            </a:r>
            <a:endParaRPr lang="vi-VN"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1</a:t>
              </a:r>
            </a:p>
          </p:txBody>
        </p:sp>
      </p:grpSp>
      <p:sp>
        <p:nvSpPr>
          <p:cNvPr id="24" name="TextBox 23"/>
          <p:cNvSpPr txBox="1"/>
          <p:nvPr/>
        </p:nvSpPr>
        <p:spPr>
          <a:xfrm>
            <a:off x="1948666" y="1166433"/>
            <a:ext cx="6727790" cy="1477325"/>
          </a:xfrm>
          <a:prstGeom prst="rect">
            <a:avLst/>
          </a:prstGeom>
          <a:noFill/>
        </p:spPr>
        <p:txBody>
          <a:bodyPr wrap="square" lIns="91438" tIns="45719" rIns="91438" bIns="45719" rtlCol="0">
            <a:spAutoFit/>
          </a:bodyPr>
          <a:lstStyle/>
          <a:p>
            <a:pPr marL="342900" indent="-342900" algn="just">
              <a:lnSpc>
                <a:spcPct val="150000"/>
              </a:lnSpc>
              <a:buFontTx/>
              <a:buChar char="-"/>
            </a:pPr>
            <a:r>
              <a:rPr lang="en-US" sz="2000">
                <a:latin typeface="Times New Roman" panose="02020603050405020304" pitchFamily="18" charset="0"/>
                <a:cs typeface="Times New Roman" panose="02020603050405020304" pitchFamily="18" charset="0"/>
              </a:rPr>
              <a:t>Nghỉ hè qua, em được đi  những đâu?</a:t>
            </a:r>
          </a:p>
          <a:p>
            <a:pPr marL="342900" indent="-342900" algn="just">
              <a:lnSpc>
                <a:spcPct val="150000"/>
              </a:lnSpc>
              <a:buFontTx/>
              <a:buChar char="-"/>
            </a:pPr>
            <a:r>
              <a:rPr lang="en-US" sz="2000">
                <a:latin typeface="Times New Roman" panose="02020603050405020304" pitchFamily="18" charset="0"/>
                <a:cs typeface="Times New Roman" panose="02020603050405020304" pitchFamily="18" charset="0"/>
              </a:rPr>
              <a:t>Em được tham gia những hoạt động nào?</a:t>
            </a:r>
          </a:p>
          <a:p>
            <a:pPr algn="just">
              <a:lnSpc>
                <a:spcPct val="150000"/>
              </a:lnSpc>
            </a:pPr>
            <a:r>
              <a:rPr lang="en-US" sz="2000">
                <a:latin typeface="Times New Roman" panose="02020603050405020304" pitchFamily="18" charset="0"/>
                <a:cs typeface="Times New Roman" panose="02020603050405020304" pitchFamily="18" charset="0"/>
              </a:rPr>
              <a:t>-    Em nhớ nhất điều gì?</a:t>
            </a:r>
          </a:p>
        </p:txBody>
      </p:sp>
      <p:sp>
        <p:nvSpPr>
          <p:cNvPr id="25" name="TextBox 24"/>
          <p:cNvSpPr txBox="1"/>
          <p:nvPr/>
        </p:nvSpPr>
        <p:spPr>
          <a:xfrm>
            <a:off x="1375081" y="1131590"/>
            <a:ext cx="892663" cy="494685"/>
          </a:xfrm>
          <a:prstGeom prst="rect">
            <a:avLst/>
          </a:prstGeom>
          <a:noFill/>
        </p:spPr>
        <p:txBody>
          <a:bodyPr wrap="square" lIns="91438" tIns="45719" rIns="91438" bIns="45719" rtlCol="0">
            <a:spAutoFit/>
          </a:bodyPr>
          <a:lstStyle/>
          <a:p>
            <a:pPr algn="just">
              <a:lnSpc>
                <a:spcPct val="150000"/>
              </a:lnSpc>
            </a:pPr>
            <a:r>
              <a:rPr lang="en-US" sz="2000" b="1">
                <a:solidFill>
                  <a:srgbClr val="FF0000"/>
                </a:solidFill>
                <a:latin typeface="Times New Roman" panose="02020603050405020304" pitchFamily="18" charset="0"/>
                <a:cs typeface="Times New Roman" panose="02020603050405020304" pitchFamily="18" charset="0"/>
              </a:rPr>
              <a:t>  G :</a:t>
            </a:r>
          </a:p>
        </p:txBody>
      </p:sp>
      <p:pic>
        <p:nvPicPr>
          <p:cNvPr id="26" name="Picture 18" descr="club%20meeting"/>
          <p:cNvPicPr>
            <a:picLocks noChangeAspect="1" noChangeArrowheads="1"/>
          </p:cNvPicPr>
          <p:nvPr/>
        </p:nvPicPr>
        <p:blipFill rotWithShape="1">
          <a:blip r:embed="rId5">
            <a:extLst>
              <a:ext uri="{28A0092B-C50C-407E-A947-70E740481C1C}">
                <a14:useLocalDpi xmlns:a14="http://schemas.microsoft.com/office/drawing/2010/main" val="0"/>
              </a:ext>
            </a:extLst>
          </a:blip>
          <a:srcRect b="20084"/>
          <a:stretch>
            <a:fillRect/>
          </a:stretch>
        </p:blipFill>
        <p:spPr bwMode="auto">
          <a:xfrm>
            <a:off x="-202081" y="2643758"/>
            <a:ext cx="4846089" cy="201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793187"/>
            <a:ext cx="1943823" cy="1835162"/>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736" y="2715766"/>
            <a:ext cx="2064876" cy="1902680"/>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pic>
        <p:nvPicPr>
          <p:cNvPr id="36" name="Picture 2" descr="C:\Users\Administrator\Application Data\Zamaan's Software\psc\screenshot.JP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a:fillRect/>
          </a:stretch>
        </p:blipFill>
        <p:spPr bwMode="auto">
          <a:xfrm>
            <a:off x="4427984" y="2787774"/>
            <a:ext cx="4684735" cy="1835162"/>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75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left)">
                                      <p:cBhvr>
                                        <p:cTn id="26" dur="10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left)">
                                      <p:cBhvr>
                                        <p:cTn id="31" dur="10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left)">
                                      <p:cBhvr>
                                        <p:cTn id="36" dur="10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circle(out)">
                                      <p:cBhvr>
                                        <p:cTn id="46" dur="1000"/>
                                        <p:tgtEl>
                                          <p:spTgt spid="34"/>
                                        </p:tgtEl>
                                      </p:cBhvr>
                                    </p:animEffect>
                                  </p:childTnLst>
                                </p:cTn>
                              </p:par>
                              <p:par>
                                <p:cTn id="47" presetID="6" presetClass="entr" presetSubtype="32"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circle(out)">
                                      <p:cBhvr>
                                        <p:cTn id="49" dur="1000"/>
                                        <p:tgtEl>
                                          <p:spTgt spid="36"/>
                                        </p:tgtEl>
                                      </p:cBhvr>
                                    </p:animEffect>
                                  </p:childTnLst>
                                </p:cTn>
                              </p:par>
                              <p:par>
                                <p:cTn id="50" presetID="6" presetClass="entr" presetSubtype="32"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ircle(out)">
                                      <p:cBhvr>
                                        <p:cTn id="5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7"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4297" b="17875"/>
          <a:stretch>
            <a:fillRect/>
          </a:stretch>
        </p:blipFill>
        <p:spPr>
          <a:xfrm>
            <a:off x="5373848" y="585022"/>
            <a:ext cx="3626659" cy="3930944"/>
          </a:xfrm>
          <a:prstGeom prst="rect">
            <a:avLst/>
          </a:prstGeom>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MÙA NÀO   </a:t>
            </a:r>
            <a:r>
              <a:rPr lang="en-US" sz="2200" b="1" dirty="0">
                <a:solidFill>
                  <a:srgbClr val="FFFF00"/>
                </a:solidFill>
                <a:latin typeface="Times New Roman" panose="02020603050405020304" pitchFamily="18" charset="0"/>
                <a:cs typeface="Times New Roman" panose="02020603050405020304" pitchFamily="18" charset="0"/>
              </a:rPr>
              <a:t>ẤY NHỈ ?</a:t>
            </a:r>
            <a:endParaRPr lang="vi-VN" sz="2200" b="1" dirty="0">
              <a:solidFill>
                <a:srgbClr val="FFFF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30096" y="1121020"/>
            <a:ext cx="4643670" cy="3430476"/>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11" name="Rectangle 10"/>
          <p:cNvSpPr/>
          <p:nvPr/>
        </p:nvSpPr>
        <p:spPr>
          <a:xfrm>
            <a:off x="5452251" y="1136134"/>
            <a:ext cx="3548256" cy="3430476"/>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13" name="Text Box 11"/>
          <p:cNvSpPr txBox="1">
            <a:spLocks noChangeArrowheads="1"/>
          </p:cNvSpPr>
          <p:nvPr/>
        </p:nvSpPr>
        <p:spPr bwMode="auto">
          <a:xfrm>
            <a:off x="490997" y="1744731"/>
            <a:ext cx="4464496" cy="1013460"/>
          </a:xfrm>
          <a:prstGeom prst="rect">
            <a:avLst/>
          </a:prstGeom>
          <a:noFill/>
          <a:ln>
            <a:noFill/>
          </a:ln>
          <a:effectLst/>
        </p:spPr>
        <p:txBody>
          <a:bodyPr wrap="square" lIns="91430" tIns="45715" rIns="91430" bIns="45715">
            <a:spAutoFit/>
          </a:bodyPr>
          <a:lstStyle/>
          <a:p>
            <a:pPr indent="290195">
              <a:lnSpc>
                <a:spcPct val="150000"/>
              </a:lnSpc>
            </a:pPr>
            <a:r>
              <a:rPr lang="vi-VN" sz="2000" b="1">
                <a:latin typeface="Times New Roman" panose="02020603050405020304" pitchFamily="18" charset="0"/>
                <a:cs typeface="Times New Roman" panose="02020603050405020304" pitchFamily="18" charset="0"/>
              </a:rPr>
              <a:t>Mùa nào ve hát râm ran</a:t>
            </a:r>
            <a:r>
              <a:rPr lang="" altLang="vi-VN" sz="2000" b="1">
                <a:latin typeface="Times New Roman" panose="02020603050405020304" pitchFamily="18" charset="0"/>
                <a:cs typeface="Times New Roman" panose="02020603050405020304" pitchFamily="18" charset="0"/>
              </a:rPr>
              <a:t>. </a:t>
            </a:r>
            <a:r>
              <a:rPr lang="vi-VN" sz="2000" b="1">
                <a:latin typeface="Times New Roman" panose="02020603050405020304" pitchFamily="18" charset="0"/>
                <a:cs typeface="Times New Roman" panose="02020603050405020304" pitchFamily="18" charset="0"/>
              </a:rPr>
              <a:t>Phượng nở rực đỏ, chang chang nắng vàng.</a:t>
            </a:r>
            <a:endParaRPr lang="vi-VN" sz="2000" b="1" dirty="0">
              <a:latin typeface="Times New Roman" panose="02020603050405020304" pitchFamily="18" charset="0"/>
              <a:cs typeface="Times New Roman" panose="02020603050405020304" pitchFamily="18" charset="0"/>
            </a:endParaRPr>
          </a:p>
        </p:txBody>
      </p:sp>
      <p:sp>
        <p:nvSpPr>
          <p:cNvPr id="15" name="WordArt 27"/>
          <p:cNvSpPr>
            <a:spLocks noChangeArrowheads="1" noChangeShapeType="1" noTextEdit="1"/>
          </p:cNvSpPr>
          <p:nvPr/>
        </p:nvSpPr>
        <p:spPr bwMode="auto">
          <a:xfrm>
            <a:off x="473629" y="555526"/>
            <a:ext cx="2137831" cy="389801"/>
          </a:xfrm>
          <a:prstGeom prst="rect">
            <a:avLst/>
          </a:prstGeom>
        </p:spPr>
        <p:txBody>
          <a:bodyPr wrap="none" lIns="91438" tIns="45719" rIns="91438" bIns="45719" fromWordArt="1">
            <a:prstTxWarp prst="textPlain">
              <a:avLst>
                <a:gd name="adj" fmla="val 50000"/>
              </a:avLst>
            </a:prstTxWarp>
          </a:bodyPr>
          <a:lstStyle/>
          <a:p>
            <a:pPr algn="ctr" defTabSz="914400"/>
            <a:r>
              <a:rPr lang="en-US" sz="2800" kern="10">
                <a:ln w="19050">
                  <a:solidFill>
                    <a:srgbClr val="FF00FF"/>
                  </a:solidFill>
                  <a:round/>
                </a:ln>
                <a:solidFill>
                  <a:srgbClr val="002060"/>
                </a:solidFill>
                <a:latin typeface="Times New Roman" panose="02020603050405020304" pitchFamily="18" charset="0"/>
                <a:cs typeface="Times New Roman" panose="02020603050405020304" pitchFamily="18" charset="0"/>
              </a:rPr>
              <a:t>Câu đố: </a:t>
            </a:r>
          </a:p>
        </p:txBody>
      </p:sp>
      <p:sp>
        <p:nvSpPr>
          <p:cNvPr id="16" name="Text Box 11"/>
          <p:cNvSpPr txBox="1">
            <a:spLocks noChangeArrowheads="1"/>
          </p:cNvSpPr>
          <p:nvPr/>
        </p:nvSpPr>
        <p:spPr bwMode="auto">
          <a:xfrm>
            <a:off x="2751932" y="4151397"/>
            <a:ext cx="2306948" cy="400099"/>
          </a:xfrm>
          <a:prstGeom prst="rect">
            <a:avLst/>
          </a:prstGeom>
          <a:noFill/>
          <a:ln>
            <a:noFill/>
          </a:ln>
          <a:effectLst/>
        </p:spPr>
        <p:txBody>
          <a:bodyPr wrap="square" lIns="91430" tIns="45715" rIns="91430" bIns="45715">
            <a:spAutoFit/>
          </a:bodyPr>
          <a:lstStyle/>
          <a:p>
            <a:pPr indent="290195" algn="just"/>
            <a:r>
              <a:rPr lang="en-US" sz="2000" b="1" i="1" dirty="0" err="1">
                <a:solidFill>
                  <a:srgbClr val="002060"/>
                </a:solidFill>
                <a:latin typeface="Times New Roman" panose="02020603050405020304" pitchFamily="18" charset="0"/>
                <a:cs typeface="Times New Roman" panose="02020603050405020304" pitchFamily="18" charset="0"/>
              </a:rPr>
              <a:t>Đó</a:t>
            </a:r>
            <a:r>
              <a:rPr lang="en-US" sz="2000" b="1" i="1" dirty="0">
                <a:solidFill>
                  <a:srgbClr val="002060"/>
                </a:solidFill>
                <a:latin typeface="Times New Roman" panose="02020603050405020304" pitchFamily="18" charset="0"/>
                <a:cs typeface="Times New Roman" panose="02020603050405020304" pitchFamily="18" charset="0"/>
              </a:rPr>
              <a:t> </a:t>
            </a:r>
            <a:r>
              <a:rPr lang="en-US" sz="2000" b="1" i="1" err="1">
                <a:solidFill>
                  <a:srgbClr val="002060"/>
                </a:solidFill>
                <a:latin typeface="Times New Roman" panose="02020603050405020304" pitchFamily="18" charset="0"/>
                <a:cs typeface="Times New Roman" panose="02020603050405020304" pitchFamily="18" charset="0"/>
              </a:rPr>
              <a:t>là</a:t>
            </a:r>
            <a:r>
              <a:rPr lang="en-US" sz="2000" b="1" i="1">
                <a:solidFill>
                  <a:srgbClr val="002060"/>
                </a:solidFill>
                <a:latin typeface="Times New Roman" panose="02020603050405020304" pitchFamily="18" charset="0"/>
                <a:cs typeface="Times New Roman" panose="02020603050405020304" pitchFamily="18" charset="0"/>
              </a:rPr>
              <a:t>  mùa gì?</a:t>
            </a:r>
            <a:endParaRPr lang="vi-VN" sz="2000" b="1" i="1" dirty="0">
              <a:solidFill>
                <a:srgbClr val="002060"/>
              </a:solidFill>
              <a:latin typeface="Times New Roman" panose="02020603050405020304" pitchFamily="18" charset="0"/>
              <a:cs typeface="Times New Roman" panose="02020603050405020304" pitchFamily="18" charset="0"/>
            </a:endParaRPr>
          </a:p>
        </p:txBody>
      </p:sp>
      <p:sp>
        <p:nvSpPr>
          <p:cNvPr id="17" name="Text Box 11"/>
          <p:cNvSpPr txBox="1">
            <a:spLocks noChangeArrowheads="1"/>
          </p:cNvSpPr>
          <p:nvPr/>
        </p:nvSpPr>
        <p:spPr bwMode="auto">
          <a:xfrm>
            <a:off x="6378285" y="4137222"/>
            <a:ext cx="2010139" cy="400099"/>
          </a:xfrm>
          <a:prstGeom prst="rect">
            <a:avLst/>
          </a:prstGeom>
          <a:noFill/>
          <a:ln>
            <a:noFill/>
          </a:ln>
          <a:effectLst/>
        </p:spPr>
        <p:txBody>
          <a:bodyPr wrap="square" lIns="91430" tIns="45715" rIns="91430" bIns="45715">
            <a:spAutoFit/>
          </a:bodyPr>
          <a:lstStyle/>
          <a:p>
            <a:pPr indent="290195" algn="just"/>
            <a:r>
              <a:rPr lang="en-US" sz="2000" b="1">
                <a:solidFill>
                  <a:srgbClr val="002060"/>
                </a:solidFill>
                <a:latin typeface="Times New Roman" panose="02020603050405020304" pitchFamily="18" charset="0"/>
                <a:cs typeface="Times New Roman" panose="02020603050405020304" pitchFamily="18" charset="0"/>
              </a:rPr>
              <a:t>Mùa hè</a:t>
            </a: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6"/>
          <a:srcRect l="16539"/>
          <a:stretch>
            <a:fillRect/>
          </a:stretch>
        </p:blipFill>
        <p:spPr>
          <a:xfrm>
            <a:off x="5508104" y="1569751"/>
            <a:ext cx="3410615" cy="24339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left)">
                                      <p:cBhvr>
                                        <p:cTn id="28" dur="500"/>
                                        <p:tgtEl>
                                          <p:spTgt spid="17">
                                            <p:txEl>
                                              <p:pRg st="0" end="0"/>
                                            </p:txEl>
                                          </p:spTgt>
                                        </p:tgtEl>
                                      </p:cBhvr>
                                    </p:animEffect>
                                  </p:childTnLst>
                                </p:cTn>
                              </p:par>
                              <p:par>
                                <p:cTn id="29" presetID="6" presetClass="entr" presetSubtype="32"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out)">
                                      <p:cBhvr>
                                        <p:cTn id="31" dur="1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par>
                                <p:cTn id="39" presetID="16" presetClass="exit" presetSubtype="21" fill="hold" grpId="0" nodeType="withEffect">
                                  <p:stCondLst>
                                    <p:cond delay="0"/>
                                  </p:stCondLst>
                                  <p:childTnLst>
                                    <p:animEffect transition="out" filter="barn(inVertical)">
                                      <p:cBhvr>
                                        <p:cTn id="40" dur="500"/>
                                        <p:tgtEl>
                                          <p:spTgt spid="17">
                                            <p:txEl>
                                              <p:pRg st="0" end="0"/>
                                            </p:txEl>
                                          </p:spTgt>
                                        </p:tgtEl>
                                      </p:cBhvr>
                                    </p:animEffect>
                                    <p:set>
                                      <p:cBhvr>
                                        <p:cTn id="41" dur="1" fill="hold">
                                          <p:stCondLst>
                                            <p:cond delay="499"/>
                                          </p:stCondLst>
                                        </p:cTn>
                                        <p:tgtEl>
                                          <p:spTgt spid="17">
                                            <p:txEl>
                                              <p:pRg st="0" end="0"/>
                                            </p:txEl>
                                          </p:spTgt>
                                        </p:tgtEl>
                                        <p:attrNameLst>
                                          <p:attrName>style.visibility</p:attrName>
                                        </p:attrNameLst>
                                      </p:cBhvr>
                                      <p:to>
                                        <p:strVal val="hidden"/>
                                      </p:to>
                                    </p:set>
                                  </p:childTnLst>
                                </p:cTn>
                              </p:par>
                              <p:par>
                                <p:cTn id="42" presetID="6"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out)">
                                      <p:cBhvr>
                                        <p:cTn id="44" dur="1000"/>
                                        <p:tgtEl>
                                          <p:spTgt spid="19"/>
                                        </p:tgtEl>
                                      </p:cBhvr>
                                    </p:animEffect>
                                  </p:childTnLst>
                                </p:cTn>
                              </p:par>
                              <p:par>
                                <p:cTn id="45" presetID="16" presetClass="exit" presetSubtype="21" fill="hold" nodeType="withEffect">
                                  <p:stCondLst>
                                    <p:cond delay="0"/>
                                  </p:stCondLst>
                                  <p:childTnLst>
                                    <p:animEffect transition="out" filter="barn(inVertical)">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5" grpId="0"/>
      <p:bldP spid="17"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Times New Roman" panose="02020603050405020304" pitchFamily="18" charset="0"/>
                <a:cs typeface="Times New Roman" panose="02020603050405020304" pitchFamily="18" charset="0"/>
              </a:rPr>
              <a:t>Kể về điều em nhớ nhất trong kì nghỉ hè vừa qua.</a:t>
            </a:r>
            <a:endParaRPr lang="vi-VN"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1</a:t>
              </a:r>
            </a:p>
          </p:txBody>
        </p:sp>
      </p:grpSp>
      <p:sp>
        <p:nvSpPr>
          <p:cNvPr id="28" name="TextBox 27"/>
          <p:cNvSpPr txBox="1"/>
          <p:nvPr/>
        </p:nvSpPr>
        <p:spPr>
          <a:xfrm>
            <a:off x="6564952" y="3444854"/>
            <a:ext cx="2145286" cy="707884"/>
          </a:xfrm>
          <a:prstGeom prst="rect">
            <a:avLst/>
          </a:prstGeom>
          <a:noFill/>
        </p:spPr>
        <p:txBody>
          <a:bodyPr wrap="square" lIns="91438" tIns="45719" rIns="91438" bIns="45719"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Chơi trò chơi dân gian</a:t>
            </a:r>
          </a:p>
        </p:txBody>
      </p:sp>
      <p:sp>
        <p:nvSpPr>
          <p:cNvPr id="30" name="TextBox 29"/>
          <p:cNvSpPr txBox="1"/>
          <p:nvPr/>
        </p:nvSpPr>
        <p:spPr>
          <a:xfrm>
            <a:off x="899590" y="3395778"/>
            <a:ext cx="2145286" cy="400108"/>
          </a:xfrm>
          <a:prstGeom prst="rect">
            <a:avLst/>
          </a:prstGeom>
          <a:noFill/>
        </p:spPr>
        <p:txBody>
          <a:bodyPr wrap="square" lIns="91438" tIns="45719" rIns="91438" bIns="45719"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Thả diều</a:t>
            </a:r>
          </a:p>
        </p:txBody>
      </p:sp>
      <p:sp>
        <p:nvSpPr>
          <p:cNvPr id="32" name="TextBox 31"/>
          <p:cNvSpPr txBox="1"/>
          <p:nvPr/>
        </p:nvSpPr>
        <p:spPr>
          <a:xfrm>
            <a:off x="3610894" y="3453180"/>
            <a:ext cx="2145286" cy="400108"/>
          </a:xfrm>
          <a:prstGeom prst="rect">
            <a:avLst/>
          </a:prstGeom>
          <a:noFill/>
        </p:spPr>
        <p:txBody>
          <a:bodyPr wrap="square" lIns="91438" tIns="45719" rIns="91438" bIns="45719"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Vui đùa</a:t>
            </a:r>
          </a:p>
        </p:txBody>
      </p:sp>
      <p:pic>
        <p:nvPicPr>
          <p:cNvPr id="33" name="Picture 32"/>
          <p:cNvPicPr>
            <a:picLocks noChangeAspect="1"/>
          </p:cNvPicPr>
          <p:nvPr/>
        </p:nvPicPr>
        <p:blipFill rotWithShape="1">
          <a:blip r:embed="rId6"/>
          <a:srcRect t="9855"/>
          <a:stretch>
            <a:fillRect/>
          </a:stretch>
        </p:blipFill>
        <p:spPr>
          <a:xfrm>
            <a:off x="516415" y="1604051"/>
            <a:ext cx="2645778" cy="1725544"/>
          </a:xfrm>
          <a:prstGeom prst="rect">
            <a:avLst/>
          </a:prstGeom>
        </p:spPr>
      </p:pic>
      <p:pic>
        <p:nvPicPr>
          <p:cNvPr id="37" name="Picture 36"/>
          <p:cNvPicPr>
            <a:picLocks noChangeAspect="1"/>
          </p:cNvPicPr>
          <p:nvPr/>
        </p:nvPicPr>
        <p:blipFill>
          <a:blip r:embed="rId7"/>
          <a:stretch>
            <a:fillRect/>
          </a:stretch>
        </p:blipFill>
        <p:spPr>
          <a:xfrm>
            <a:off x="3466164" y="1594259"/>
            <a:ext cx="2653784" cy="1769190"/>
          </a:xfrm>
          <a:prstGeom prst="rect">
            <a:avLst/>
          </a:prstGeom>
        </p:spPr>
      </p:pic>
      <p:pic>
        <p:nvPicPr>
          <p:cNvPr id="38" name="Picture 37"/>
          <p:cNvPicPr>
            <a:picLocks noChangeAspect="1"/>
          </p:cNvPicPr>
          <p:nvPr/>
        </p:nvPicPr>
        <p:blipFill>
          <a:blip r:embed="rId8"/>
          <a:stretch>
            <a:fillRect/>
          </a:stretch>
        </p:blipFill>
        <p:spPr>
          <a:xfrm>
            <a:off x="6310703" y="1604051"/>
            <a:ext cx="2653784" cy="1767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out)">
                                      <p:cBhvr>
                                        <p:cTn id="7" dur="10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out)">
                                      <p:cBhvr>
                                        <p:cTn id="15" dur="1000"/>
                                        <p:tgtEl>
                                          <p:spTgt spid="3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circle(out)">
                                      <p:cBhvr>
                                        <p:cTn id="23" dur="1000"/>
                                        <p:tgtEl>
                                          <p:spTgt spid="3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32"/>
          <p:cNvSpPr>
            <a:spLocks noChangeArrowheads="1"/>
          </p:cNvSpPr>
          <p:nvPr/>
        </p:nvSpPr>
        <p:spPr bwMode="auto">
          <a:xfrm>
            <a:off x="2222946" y="601079"/>
            <a:ext cx="6813550" cy="3338823"/>
          </a:xfrm>
          <a:prstGeom prst="roundRect">
            <a:avLst>
              <a:gd name="adj" fmla="val 16667"/>
            </a:avLst>
          </a:prstGeom>
        </p:spPr>
        <p:style>
          <a:lnRef idx="3">
            <a:schemeClr val="lt1"/>
          </a:lnRef>
          <a:fillRef idx="1">
            <a:schemeClr val="accent2"/>
          </a:fillRef>
          <a:effectRef idx="1">
            <a:schemeClr val="accent2"/>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56"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20" y="483518"/>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2438970" y="673087"/>
            <a:ext cx="6597526" cy="3139319"/>
          </a:xfrm>
          <a:prstGeom prst="rect">
            <a:avLst/>
          </a:prstGeom>
          <a:noFill/>
        </p:spPr>
        <p:txBody>
          <a:bodyPr wrap="square" lIns="91438" tIns="45719" rIns="91438" bIns="45719" rtlCol="0">
            <a:spAutoFit/>
          </a:bodyPr>
          <a:lstStyle/>
          <a:p>
            <a:pPr algn="just">
              <a:lnSpc>
                <a:spcPct val="150000"/>
              </a:lnSpc>
            </a:pPr>
            <a:r>
              <a:rPr lang="en-US" sz="2200" b="1" u="sng">
                <a:solidFill>
                  <a:srgbClr val="FFFFD9"/>
                </a:solidFill>
                <a:latin typeface="Times New Roman" panose="02020603050405020304" pitchFamily="18" charset="0"/>
                <a:cs typeface="Times New Roman" panose="02020603050405020304" pitchFamily="18" charset="0"/>
              </a:rPr>
              <a:t>Lưu ý khi nói - nghe:</a:t>
            </a:r>
          </a:p>
          <a:p>
            <a:pPr algn="just">
              <a:lnSpc>
                <a:spcPct val="150000"/>
              </a:lnSpc>
            </a:pPr>
            <a:r>
              <a:rPr lang="en-US" sz="2200">
                <a:solidFill>
                  <a:srgbClr val="FFFFD9"/>
                </a:solidFill>
                <a:latin typeface="Times New Roman" panose="02020603050405020304" pitchFamily="18" charset="0"/>
                <a:cs typeface="Times New Roman" panose="02020603050405020304" pitchFamily="18" charset="0"/>
              </a:rPr>
              <a:t>- </a:t>
            </a:r>
            <a:r>
              <a:rPr lang="vi-VN" sz="2200">
                <a:solidFill>
                  <a:srgbClr val="FFFFD9"/>
                </a:solidFill>
                <a:latin typeface="Times New Roman" panose="02020603050405020304" pitchFamily="18" charset="0"/>
                <a:cs typeface="Times New Roman" panose="02020603050405020304" pitchFamily="18" charset="0"/>
              </a:rPr>
              <a:t>Em nói cho bạn đủ nghe, rõ ràng, kể về những điều em đã </a:t>
            </a:r>
            <a:r>
              <a:rPr lang="en-US" sz="2200">
                <a:solidFill>
                  <a:srgbClr val="FFFFD9"/>
                </a:solidFill>
                <a:latin typeface="Times New Roman" panose="02020603050405020304" pitchFamily="18" charset="0"/>
                <a:cs typeface="Times New Roman" panose="02020603050405020304" pitchFamily="18" charset="0"/>
              </a:rPr>
              <a:t>trải nghiệm trong mùa hè qua</a:t>
            </a:r>
            <a:r>
              <a:rPr lang="vi-VN" sz="2200">
                <a:solidFill>
                  <a:srgbClr val="FFFFD9"/>
                </a:solidFill>
                <a:latin typeface="Times New Roman" panose="02020603050405020304" pitchFamily="18" charset="0"/>
                <a:cs typeface="Times New Roman" panose="02020603050405020304" pitchFamily="18" charset="0"/>
              </a:rPr>
              <a:t>.</a:t>
            </a:r>
            <a:endParaRPr lang="en-US" sz="2200">
              <a:solidFill>
                <a:srgbClr val="FFFFD9"/>
              </a:solidFill>
              <a:latin typeface="Times New Roman" panose="02020603050405020304" pitchFamily="18" charset="0"/>
              <a:cs typeface="Times New Roman" panose="02020603050405020304" pitchFamily="18" charset="0"/>
            </a:endParaRPr>
          </a:p>
          <a:p>
            <a:pPr algn="just">
              <a:lnSpc>
                <a:spcPct val="150000"/>
              </a:lnSpc>
            </a:pPr>
            <a:r>
              <a:rPr lang="en-US" sz="2200">
                <a:solidFill>
                  <a:srgbClr val="FFFFD9"/>
                </a:solidFill>
                <a:latin typeface="Times New Roman" panose="02020603050405020304" pitchFamily="18" charset="0"/>
                <a:cs typeface="Times New Roman" panose="02020603050405020304" pitchFamily="18" charset="0"/>
              </a:rPr>
              <a:t>- </a:t>
            </a:r>
            <a:r>
              <a:rPr lang="vi-VN" sz="2200">
                <a:solidFill>
                  <a:srgbClr val="FFFFD9"/>
                </a:solidFill>
                <a:latin typeface="Times New Roman" panose="02020603050405020304" pitchFamily="18" charset="0"/>
                <a:cs typeface="Times New Roman" panose="02020603050405020304" pitchFamily="18" charset="0"/>
              </a:rPr>
              <a:t>Em chăm chú nghe bạn </a:t>
            </a:r>
            <a:r>
              <a:rPr lang="en-US" sz="2200">
                <a:solidFill>
                  <a:srgbClr val="FFFFD9"/>
                </a:solidFill>
                <a:latin typeface="Times New Roman" panose="02020603050405020304" pitchFamily="18" charset="0"/>
                <a:cs typeface="Times New Roman" panose="02020603050405020304" pitchFamily="18" charset="0"/>
              </a:rPr>
              <a:t>kể</a:t>
            </a:r>
            <a:r>
              <a:rPr lang="vi-VN" sz="2200">
                <a:solidFill>
                  <a:srgbClr val="FFFFD9"/>
                </a:solidFill>
                <a:latin typeface="Times New Roman" panose="02020603050405020304" pitchFamily="18" charset="0"/>
                <a:cs typeface="Times New Roman" panose="02020603050405020304" pitchFamily="18" charset="0"/>
              </a:rPr>
              <a:t>, có thể hỏi bạn về điều bạn vừa kể. </a:t>
            </a:r>
            <a:endParaRPr lang="en-US" sz="2200">
              <a:solidFill>
                <a:srgbClr val="FFFFD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600"/>
                                        <p:tgtEl>
                                          <p:spTgt spid="56"/>
                                        </p:tgtEl>
                                      </p:cBhvr>
                                    </p:animEffect>
                                    <p:anim calcmode="lin" valueType="num">
                                      <p:cBhvr>
                                        <p:cTn id="11" dur="600" fill="hold"/>
                                        <p:tgtEl>
                                          <p:spTgt spid="56"/>
                                        </p:tgtEl>
                                        <p:attrNameLst>
                                          <p:attrName>ppt_x</p:attrName>
                                        </p:attrNameLst>
                                      </p:cBhvr>
                                      <p:tavLst>
                                        <p:tav tm="0">
                                          <p:val>
                                            <p:strVal val="#ppt_x"/>
                                          </p:val>
                                        </p:tav>
                                        <p:tav tm="100000">
                                          <p:val>
                                            <p:strVal val="#ppt_x"/>
                                          </p:val>
                                        </p:tav>
                                      </p:tavLst>
                                    </p:anim>
                                    <p:anim calcmode="lin" valueType="num">
                                      <p:cBhvr>
                                        <p:cTn id="12" dur="6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xEl>
                                              <p:pRg st="0" end="0"/>
                                            </p:txEl>
                                          </p:spTgt>
                                        </p:tgtEl>
                                        <p:attrNameLst>
                                          <p:attrName>style.visibility</p:attrName>
                                        </p:attrNameLst>
                                      </p:cBhvr>
                                      <p:to>
                                        <p:strVal val="visible"/>
                                      </p:to>
                                    </p:set>
                                    <p:animEffect transition="in" filter="wipe(left)">
                                      <p:cBhvr>
                                        <p:cTn id="17" dur="500"/>
                                        <p:tgtEl>
                                          <p:spTgt spid="54">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up)">
                                      <p:cBhvr>
                                        <p:cTn id="20" dur="6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4">
                                            <p:txEl>
                                              <p:pRg st="1" end="1"/>
                                            </p:txEl>
                                          </p:spTgt>
                                        </p:tgtEl>
                                        <p:attrNameLst>
                                          <p:attrName>style.visibility</p:attrName>
                                        </p:attrNameLst>
                                      </p:cBhvr>
                                      <p:to>
                                        <p:strVal val="visible"/>
                                      </p:to>
                                    </p:set>
                                    <p:animEffect transition="in" filter="wipe(left)">
                                      <p:cBhvr>
                                        <p:cTn id="25" dur="500"/>
                                        <p:tgtEl>
                                          <p:spTgt spid="5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xEl>
                                              <p:pRg st="2" end="2"/>
                                            </p:txEl>
                                          </p:spTgt>
                                        </p:tgtEl>
                                        <p:attrNameLst>
                                          <p:attrName>style.visibility</p:attrName>
                                        </p:attrNameLst>
                                      </p:cBhvr>
                                      <p:to>
                                        <p:strVal val="visible"/>
                                      </p:to>
                                    </p:set>
                                    <p:animEffect transition="in" filter="wipe(left)">
                                      <p:cBhvr>
                                        <p:cTn id="30" dur="500"/>
                                        <p:tgtEl>
                                          <p:spTgt spid="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Times New Roman" panose="02020603050405020304" pitchFamily="18" charset="0"/>
                <a:cs typeface="Times New Roman" panose="02020603050405020304" pitchFamily="18" charset="0"/>
              </a:rPr>
              <a:t>Kể về điều em nhớ nhất trong kì nghỉ hè vừa qua.</a:t>
            </a:r>
            <a:endParaRPr lang="vi-VN"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1</a:t>
              </a:r>
            </a:p>
          </p:txBody>
        </p:sp>
      </p:grpSp>
      <p:sp>
        <p:nvSpPr>
          <p:cNvPr id="23" name="Rectangular Callout 22"/>
          <p:cNvSpPr/>
          <p:nvPr/>
        </p:nvSpPr>
        <p:spPr>
          <a:xfrm>
            <a:off x="323528" y="1256984"/>
            <a:ext cx="5040560" cy="1386774"/>
          </a:xfrm>
          <a:prstGeom prst="wedgeRectCallout">
            <a:avLst>
              <a:gd name="adj1" fmla="val -39696"/>
              <a:gd name="adj2" fmla="val 65446"/>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97818" y="1203598"/>
            <a:ext cx="4966270" cy="1477325"/>
          </a:xfrm>
          <a:prstGeom prst="rect">
            <a:avLst/>
          </a:prstGeom>
          <a:noFill/>
        </p:spPr>
        <p:txBody>
          <a:bodyPr wrap="square" lIns="91438" tIns="45719" rIns="91438" bIns="45719" rtlCol="0">
            <a:spAutoFit/>
          </a:bodyPr>
          <a:lstStyle/>
          <a:p>
            <a:pPr marL="342900" indent="-342900" algn="just">
              <a:lnSpc>
                <a:spcPct val="150000"/>
              </a:lnSpc>
              <a:buFontTx/>
              <a:buChar char="-"/>
            </a:pPr>
            <a:r>
              <a:rPr lang="en-US" sz="2000">
                <a:latin typeface="Times New Roman" panose="02020603050405020304" pitchFamily="18" charset="0"/>
                <a:cs typeface="Times New Roman" panose="02020603050405020304" pitchFamily="18" charset="0"/>
              </a:rPr>
              <a:t>Nghỉ hè,  tớ về quê thăm ông bà. </a:t>
            </a:r>
          </a:p>
          <a:p>
            <a:pPr marL="342900" indent="-342900" algn="just">
              <a:lnSpc>
                <a:spcPct val="150000"/>
              </a:lnSpc>
              <a:buFontTx/>
              <a:buChar char="-"/>
            </a:pPr>
            <a:r>
              <a:rPr lang="en-US" sz="2000">
                <a:latin typeface="Times New Roman" panose="02020603050405020304" pitchFamily="18" charset="0"/>
                <a:cs typeface="Times New Roman" panose="02020603050405020304" pitchFamily="18" charset="0"/>
              </a:rPr>
              <a:t>Tớ được mẹ cho đi thăm mọi nơi. </a:t>
            </a:r>
          </a:p>
          <a:p>
            <a:pPr marL="342900" indent="-342900" algn="just">
              <a:lnSpc>
                <a:spcPct val="150000"/>
              </a:lnSpc>
              <a:buFontTx/>
              <a:buChar char="-"/>
            </a:pPr>
            <a:r>
              <a:rPr lang="en-US" sz="2000">
                <a:latin typeface="Times New Roman" panose="02020603050405020304" pitchFamily="18" charset="0"/>
                <a:cs typeface="Times New Roman" panose="02020603050405020304" pitchFamily="18" charset="0"/>
              </a:rPr>
              <a:t>Tớ được bà dạy trồng rau, nuôi gà.</a:t>
            </a:r>
          </a:p>
        </p:txBody>
      </p:sp>
      <p:pic>
        <p:nvPicPr>
          <p:cNvPr id="25"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5884" y="1067753"/>
            <a:ext cx="3432433" cy="32405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 name="Picture 3" descr="C:\Users\Administrator\Application Data\Zamaan's Software\psc\screensh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338125">
            <a:off x="1389598" y="4085970"/>
            <a:ext cx="518386" cy="4894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2876" y="2612264"/>
            <a:ext cx="3857625" cy="2038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1000"/>
                                        <p:tgtEl>
                                          <p:spTgt spid="36"/>
                                        </p:tgtEl>
                                      </p:cBhvr>
                                    </p:animEffect>
                                  </p:childTnLst>
                                </p:cTn>
                              </p:par>
                              <p:par>
                                <p:cTn id="8" presetID="6" presetClass="entr" presetSubtype="3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out)">
                                      <p:cBhvr>
                                        <p:cTn id="10" dur="1000"/>
                                        <p:tgtEl>
                                          <p:spTgt spid="35"/>
                                        </p:tgtEl>
                                      </p:cBhvr>
                                    </p:animEffect>
                                  </p:childTnLst>
                                </p:cTn>
                              </p:par>
                              <p:par>
                                <p:cTn id="11" presetID="6" presetClass="entr" presetSubtype="32"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out)">
                                      <p:cBhvr>
                                        <p:cTn id="13" dur="10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wipe(left)">
                                      <p:cBhvr>
                                        <p:cTn id="18" dur="1000"/>
                                        <p:tgtEl>
                                          <p:spTgt spid="24">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xEl>
                                              <p:pRg st="1" end="1"/>
                                            </p:txEl>
                                          </p:spTgt>
                                        </p:tgtEl>
                                        <p:attrNameLst>
                                          <p:attrName>style.visibility</p:attrName>
                                        </p:attrNameLst>
                                      </p:cBhvr>
                                      <p:to>
                                        <p:strVal val="visible"/>
                                      </p:to>
                                    </p:set>
                                    <p:animEffect transition="in" filter="wipe(left)">
                                      <p:cBhvr>
                                        <p:cTn id="26" dur="1000"/>
                                        <p:tgtEl>
                                          <p:spTgt spid="2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xEl>
                                              <p:pRg st="2" end="2"/>
                                            </p:txEl>
                                          </p:spTgt>
                                        </p:tgtEl>
                                        <p:attrNameLst>
                                          <p:attrName>style.visibility</p:attrName>
                                        </p:attrNameLst>
                                      </p:cBhvr>
                                      <p:to>
                                        <p:strVal val="visible"/>
                                      </p:to>
                                    </p:set>
                                    <p:animEffect transition="in" filter="wipe(left)">
                                      <p:cBhvr>
                                        <p:cTn id="31" dur="10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Times New Roman" panose="02020603050405020304" pitchFamily="18" charset="0"/>
                <a:cs typeface="Times New Roman" panose="02020603050405020304" pitchFamily="18" charset="0"/>
              </a:rPr>
              <a:t>Kể về điều em nhớ nhất trong kì nghỉ hè vừa qua.</a:t>
            </a:r>
            <a:endParaRPr lang="vi-VN"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1</a:t>
              </a:r>
            </a:p>
          </p:txBody>
        </p:sp>
      </p:grpSp>
      <p:sp>
        <p:nvSpPr>
          <p:cNvPr id="23" name="Rounded Rectangle 22"/>
          <p:cNvSpPr/>
          <p:nvPr/>
        </p:nvSpPr>
        <p:spPr>
          <a:xfrm>
            <a:off x="146584" y="2716607"/>
            <a:ext cx="5793568" cy="1878916"/>
          </a:xfrm>
          <a:prstGeom prst="roundRect">
            <a:avLst/>
          </a:prstGeom>
          <a:solidFill>
            <a:srgbClr val="FFC1C1"/>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ular Callout 25"/>
          <p:cNvSpPr/>
          <p:nvPr/>
        </p:nvSpPr>
        <p:spPr>
          <a:xfrm>
            <a:off x="2627784" y="1166433"/>
            <a:ext cx="6228496" cy="1386774"/>
          </a:xfrm>
          <a:prstGeom prst="wedgeRectCallout">
            <a:avLst>
              <a:gd name="adj1" fmla="val 35435"/>
              <a:gd name="adj2" fmla="val 64399"/>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915816" y="1059582"/>
            <a:ext cx="5956379" cy="1477325"/>
          </a:xfrm>
          <a:prstGeom prst="rect">
            <a:avLst/>
          </a:prstGeom>
          <a:noFill/>
        </p:spPr>
        <p:txBody>
          <a:bodyPr wrap="square" lIns="91438" tIns="45719" rIns="91438" bIns="45719" rtlCol="0">
            <a:spAutoFit/>
          </a:bodyPr>
          <a:lstStyle/>
          <a:p>
            <a:pPr marL="342900" indent="-342900" algn="just">
              <a:lnSpc>
                <a:spcPct val="150000"/>
              </a:lnSpc>
              <a:buFontTx/>
              <a:buChar char="-"/>
            </a:pPr>
            <a:r>
              <a:rPr lang="en-US" sz="2000">
                <a:latin typeface="Times New Roman" panose="02020603050405020304" pitchFamily="18" charset="0"/>
                <a:cs typeface="Times New Roman" panose="02020603050405020304" pitchFamily="18" charset="0"/>
              </a:rPr>
              <a:t>Nghỉ hè, bạn  được đi  những đâu?</a:t>
            </a:r>
          </a:p>
          <a:p>
            <a:pPr marL="342900" indent="-342900" algn="just">
              <a:lnSpc>
                <a:spcPct val="150000"/>
              </a:lnSpc>
              <a:buFontTx/>
              <a:buChar char="-"/>
            </a:pPr>
            <a:r>
              <a:rPr lang="en-US" sz="2000">
                <a:latin typeface="Times New Roman" panose="02020603050405020304" pitchFamily="18" charset="0"/>
                <a:cs typeface="Times New Roman" panose="02020603050405020304" pitchFamily="18" charset="0"/>
              </a:rPr>
              <a:t>Bạn được tham gia những hoạt động nào?</a:t>
            </a:r>
          </a:p>
          <a:p>
            <a:pPr algn="just">
              <a:lnSpc>
                <a:spcPct val="150000"/>
              </a:lnSpc>
            </a:pPr>
            <a:r>
              <a:rPr lang="en-US" sz="2000">
                <a:latin typeface="Times New Roman" panose="02020603050405020304" pitchFamily="18" charset="0"/>
                <a:cs typeface="Times New Roman" panose="02020603050405020304" pitchFamily="18" charset="0"/>
              </a:rPr>
              <a:t>-    Bạn nhớ nhất điều gì?</a:t>
            </a:r>
          </a:p>
        </p:txBody>
      </p:sp>
      <p:sp>
        <p:nvSpPr>
          <p:cNvPr id="33" name="TextBox 32"/>
          <p:cNvSpPr txBox="1"/>
          <p:nvPr/>
        </p:nvSpPr>
        <p:spPr>
          <a:xfrm>
            <a:off x="146584" y="2716607"/>
            <a:ext cx="5747422" cy="1015661"/>
          </a:xfrm>
          <a:prstGeom prst="rect">
            <a:avLst/>
          </a:prstGeom>
          <a:noFill/>
        </p:spPr>
        <p:txBody>
          <a:bodyPr wrap="square" lIns="91438" tIns="45719" rIns="91438" bIns="45719" rtlCol="0">
            <a:spAutoFit/>
          </a:bodyPr>
          <a:lstStyle/>
          <a:p>
            <a:pPr algn="just">
              <a:lnSpc>
                <a:spcPct val="150000"/>
              </a:lnSpc>
            </a:pPr>
            <a:r>
              <a:rPr lang="en-US" sz="2000">
                <a:latin typeface="Times New Roman" panose="02020603050405020304" pitchFamily="18" charset="0"/>
                <a:cs typeface="Times New Roman" panose="02020603050405020304" pitchFamily="18" charset="0"/>
              </a:rPr>
              <a:t> - Nghỉ hè vừa qua, tớ được mẹ cho về quê chơi. </a:t>
            </a:r>
          </a:p>
        </p:txBody>
      </p:sp>
      <p:pic>
        <p:nvPicPr>
          <p:cNvPr id="34" name="Picture 5"/>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b="25642"/>
          <a:stretch>
            <a:fillRect/>
          </a:stretch>
        </p:blipFill>
        <p:spPr bwMode="auto">
          <a:xfrm>
            <a:off x="5790592" y="2105846"/>
            <a:ext cx="3429000" cy="2549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192730" y="3147814"/>
            <a:ext cx="5747422" cy="551815"/>
          </a:xfrm>
          <a:prstGeom prst="rect">
            <a:avLst/>
          </a:prstGeom>
          <a:noFill/>
        </p:spPr>
        <p:txBody>
          <a:bodyPr wrap="square" lIns="91438" tIns="45719" rIns="91438" bIns="45719" rtlCol="0">
            <a:spAutoFit/>
          </a:bodyPr>
          <a:lstStyle/>
          <a:p>
            <a:pPr algn="just">
              <a:lnSpc>
                <a:spcPct val="150000"/>
              </a:lnSpc>
            </a:pPr>
            <a:r>
              <a:rPr lang="" altLang="en-US"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Tớ được ra đồng cùng bà. Tớ được ông cho đi câu. </a:t>
            </a:r>
          </a:p>
        </p:txBody>
      </p:sp>
      <p:sp>
        <p:nvSpPr>
          <p:cNvPr id="36" name="TextBox 35"/>
          <p:cNvSpPr txBox="1"/>
          <p:nvPr/>
        </p:nvSpPr>
        <p:spPr>
          <a:xfrm>
            <a:off x="251520" y="3579862"/>
            <a:ext cx="5747422" cy="551815"/>
          </a:xfrm>
          <a:prstGeom prst="rect">
            <a:avLst/>
          </a:prstGeom>
          <a:noFill/>
        </p:spPr>
        <p:txBody>
          <a:bodyPr wrap="square" lIns="91438" tIns="45719" rIns="91438" bIns="45719" rtlCol="0">
            <a:spAutoFit/>
          </a:bodyPr>
          <a:lstStyle/>
          <a:p>
            <a:pPr algn="just">
              <a:lnSpc>
                <a:spcPct val="150000"/>
              </a:lnSpc>
            </a:pPr>
            <a:r>
              <a:rPr lang="" altLang="en-US"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Tớ nhớ nhất được chơi thả diều trên đồng.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wipe(left)">
                                      <p:cBhvr>
                                        <p:cTn id="7" dur="1000"/>
                                        <p:tgtEl>
                                          <p:spTgt spid="3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1000"/>
                                        <p:tgtEl>
                                          <p:spTgt spid="3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10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3">
                                            <p:txEl>
                                              <p:pRg st="0" end="0"/>
                                            </p:txEl>
                                          </p:spTgt>
                                        </p:tgtEl>
                                        <p:attrNameLst>
                                          <p:attrName>style.visibility</p:attrName>
                                        </p:attrNameLst>
                                      </p:cBhvr>
                                      <p:to>
                                        <p:strVal val="visible"/>
                                      </p:to>
                                    </p:set>
                                    <p:animEffect transition="in" filter="wipe(left)">
                                      <p:cBhvr>
                                        <p:cTn id="18" dur="1000"/>
                                        <p:tgtEl>
                                          <p:spTgt spid="33">
                                            <p:txEl>
                                              <p:pRg st="0" end="0"/>
                                            </p:txEl>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outVertical)">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xEl>
                                              <p:pRg st="1" end="1"/>
                                            </p:txEl>
                                          </p:spTgt>
                                        </p:tgtEl>
                                        <p:attrNameLst>
                                          <p:attrName>style.visibility</p:attrName>
                                        </p:attrNameLst>
                                      </p:cBhvr>
                                      <p:to>
                                        <p:strVal val="visible"/>
                                      </p:to>
                                    </p:set>
                                    <p:animEffect transition="in" filter="wipe(left)">
                                      <p:cBhvr>
                                        <p:cTn id="26" dur="1000"/>
                                        <p:tgtEl>
                                          <p:spTgt spid="3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Effect transition="in" filter="wipe(left)">
                                      <p:cBhvr>
                                        <p:cTn id="31" dur="1000"/>
                                        <p:tgtEl>
                                          <p:spTgt spid="3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2">
                                            <p:txEl>
                                              <p:pRg st="2" end="2"/>
                                            </p:txEl>
                                          </p:spTgt>
                                        </p:tgtEl>
                                        <p:attrNameLst>
                                          <p:attrName>style.visibility</p:attrName>
                                        </p:attrNameLst>
                                      </p:cBhvr>
                                      <p:to>
                                        <p:strVal val="visible"/>
                                      </p:to>
                                    </p:set>
                                    <p:animEffect transition="in" filter="wipe(left)">
                                      <p:cBhvr>
                                        <p:cTn id="36" dur="1000"/>
                                        <p:tgtEl>
                                          <p:spTgt spid="3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xEl>
                                              <p:pRg st="0" end="0"/>
                                            </p:txEl>
                                          </p:spTgt>
                                        </p:tgtEl>
                                        <p:attrNameLst>
                                          <p:attrName>style.visibility</p:attrName>
                                        </p:attrNameLst>
                                      </p:cBhvr>
                                      <p:to>
                                        <p:strVal val="visible"/>
                                      </p:to>
                                    </p:set>
                                    <p:animEffect transition="in" filter="wipe(left)">
                                      <p:cBhvr>
                                        <p:cTn id="41" dur="10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Times New Roman" panose="02020603050405020304" pitchFamily="18" charset="0"/>
                <a:cs typeface="Times New Roman" panose="02020603050405020304" pitchFamily="18" charset="0"/>
              </a:rPr>
              <a:t>Kể về điều em nhớ nhất trong kì nghỉ hè vừa qua.</a:t>
            </a:r>
            <a:endParaRPr lang="vi-VN"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1</a:t>
              </a:r>
            </a:p>
          </p:txBody>
        </p:sp>
      </p:grpSp>
      <p:pic>
        <p:nvPicPr>
          <p:cNvPr id="37" name="Picture 6" descr="C:\Users\Administrator\Application Data\Zamaan's Software\psc\screenshot.JPG"/>
          <p:cNvPicPr>
            <a:picLocks noChangeAspect="1" noChangeArrowheads="1"/>
          </p:cNvPicPr>
          <p:nvPr/>
        </p:nvPicPr>
        <p:blipFill>
          <a:blip r:embed="rId5">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5396" y="2811365"/>
            <a:ext cx="3599284" cy="18525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9753" y="1262397"/>
            <a:ext cx="3530923" cy="3253569"/>
          </a:xfrm>
          <a:prstGeom prst="rect">
            <a:avLst/>
          </a:prstGeom>
          <a:noFill/>
          <a:ln>
            <a:solidFill>
              <a:srgbClr val="00589A"/>
            </a:solidFill>
          </a:ln>
          <a:extLst>
            <a:ext uri="{909E8E84-426E-40DD-AFC4-6F175D3DCCD1}">
              <a14:hiddenFill xmlns:a14="http://schemas.microsoft.com/office/drawing/2010/main">
                <a:solidFill>
                  <a:srgbClr val="FFFFFF"/>
                </a:solidFill>
              </a14:hiddenFill>
            </a:ext>
          </a:extLst>
        </p:spPr>
      </p:pic>
      <p:sp>
        <p:nvSpPr>
          <p:cNvPr id="39" name="Rectangular Callout 38"/>
          <p:cNvSpPr/>
          <p:nvPr/>
        </p:nvSpPr>
        <p:spPr>
          <a:xfrm>
            <a:off x="323528" y="1203598"/>
            <a:ext cx="4896544" cy="1386774"/>
          </a:xfrm>
          <a:prstGeom prst="wedgeRectCallout">
            <a:avLst>
              <a:gd name="adj1" fmla="val -39696"/>
              <a:gd name="adj2" fmla="val 65446"/>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97818" y="1203598"/>
            <a:ext cx="4822254" cy="1320800"/>
          </a:xfrm>
          <a:prstGeom prst="rect">
            <a:avLst/>
          </a:prstGeom>
          <a:noFill/>
        </p:spPr>
        <p:txBody>
          <a:bodyPr wrap="square" lIns="91438" tIns="45719" rIns="91438" bIns="45719" rtlCol="0">
            <a:spAutoFit/>
          </a:bodyPr>
          <a:lstStyle/>
          <a:p>
            <a:pPr algn="just"/>
            <a:r>
              <a:rPr lang="en-US" sz="2000">
                <a:latin typeface="Times New Roman" panose="02020603050405020304" pitchFamily="18" charset="0"/>
                <a:cs typeface="Times New Roman" panose="02020603050405020304" pitchFamily="18" charset="0"/>
              </a:rPr>
              <a:t>- Hè qua, tớ được đi nghỉ mát ở biển.</a:t>
            </a:r>
          </a:p>
          <a:p>
            <a:pPr algn="just"/>
            <a:r>
              <a:rPr lang="en-US" sz="2000">
                <a:latin typeface="Times New Roman" panose="02020603050405020304" pitchFamily="18" charset="0"/>
                <a:cs typeface="Times New Roman" panose="02020603050405020304" pitchFamily="18" charset="0"/>
              </a:rPr>
              <a:t>- Tớ được chơi</a:t>
            </a:r>
            <a:r>
              <a:rPr lang="vi-VN"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trên bãi biển. </a:t>
            </a:r>
          </a:p>
          <a:p>
            <a:pPr indent="0" algn="just">
              <a:buFontTx/>
              <a:buNone/>
            </a:pPr>
            <a:r>
              <a:rPr lang="" altLang="en-US"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Tớ cùng em xây lâu đài cát.</a:t>
            </a:r>
          </a:p>
          <a:p>
            <a:pPr indent="0" algn="just">
              <a:buFontTx/>
              <a:buNone/>
            </a:pPr>
            <a:r>
              <a:rPr lang="" altLang="en-US"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Tớ còn được thả diều.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000"/>
                                        <p:tgtEl>
                                          <p:spTgt spid="37"/>
                                        </p:tgtEl>
                                      </p:cBhvr>
                                    </p:animEffect>
                                  </p:childTnLst>
                                </p:cTn>
                              </p:par>
                              <p:par>
                                <p:cTn id="8" presetID="6" presetClass="entr" presetSubtype="32"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circle(ou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animEffect transition="in" filter="wipe(left)">
                                      <p:cBhvr>
                                        <p:cTn id="15" dur="1000"/>
                                        <p:tgtEl>
                                          <p:spTgt spid="40">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10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0">
                                            <p:txEl>
                                              <p:pRg st="1" end="1"/>
                                            </p:txEl>
                                          </p:spTgt>
                                        </p:tgtEl>
                                        <p:attrNameLst>
                                          <p:attrName>style.visibility</p:attrName>
                                        </p:attrNameLst>
                                      </p:cBhvr>
                                      <p:to>
                                        <p:strVal val="visible"/>
                                      </p:to>
                                    </p:set>
                                    <p:animEffect transition="in" filter="wipe(left)">
                                      <p:cBhvr>
                                        <p:cTn id="23" dur="1000"/>
                                        <p:tgtEl>
                                          <p:spTgt spid="4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0">
                                            <p:txEl>
                                              <p:pRg st="2" end="2"/>
                                            </p:txEl>
                                          </p:spTgt>
                                        </p:tgtEl>
                                        <p:attrNameLst>
                                          <p:attrName>style.visibility</p:attrName>
                                        </p:attrNameLst>
                                      </p:cBhvr>
                                      <p:to>
                                        <p:strVal val="visible"/>
                                      </p:to>
                                    </p:set>
                                    <p:animEffect transition="in" filter="wipe(left)">
                                      <p:cBhvr>
                                        <p:cTn id="28" dur="1000"/>
                                        <p:tgtEl>
                                          <p:spTgt spid="4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0">
                                            <p:txEl>
                                              <p:pRg st="3" end="3"/>
                                            </p:txEl>
                                          </p:spTgt>
                                        </p:tgtEl>
                                        <p:attrNameLst>
                                          <p:attrName>style.visibility</p:attrName>
                                        </p:attrNameLst>
                                      </p:cBhvr>
                                      <p:to>
                                        <p:strVal val="visible"/>
                                      </p:to>
                                    </p:set>
                                    <p:animEffect transition="in" filter="wipe(left)">
                                      <p:cBhvr>
                                        <p:cTn id="33" dur="10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270144" y="608856"/>
            <a:ext cx="7622337" cy="484645"/>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400108"/>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Times New Roman" panose="02020603050405020304" pitchFamily="18" charset="0"/>
                <a:cs typeface="Times New Roman" panose="02020603050405020304" pitchFamily="18" charset="0"/>
              </a:rPr>
              <a:t>Kể về điều em nhớ nhất trong kì nghỉ hè vừa qua.</a:t>
            </a:r>
            <a:endParaRPr lang="vi-VN"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059232" y="555526"/>
            <a:ext cx="488433" cy="646331"/>
            <a:chOff x="417444" y="2357467"/>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21"/>
            <p:cNvSpPr/>
            <p:nvPr/>
          </p:nvSpPr>
          <p:spPr>
            <a:xfrm>
              <a:off x="441088" y="2357467"/>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1</a:t>
              </a:r>
            </a:p>
          </p:txBody>
        </p:sp>
      </p:grpSp>
      <p:sp>
        <p:nvSpPr>
          <p:cNvPr id="24" name="Rectangular Callout 23"/>
          <p:cNvSpPr/>
          <p:nvPr/>
        </p:nvSpPr>
        <p:spPr>
          <a:xfrm>
            <a:off x="158056" y="2983519"/>
            <a:ext cx="5278039" cy="1660068"/>
          </a:xfrm>
          <a:prstGeom prst="wedgeRectCallout">
            <a:avLst>
              <a:gd name="adj1" fmla="val 59037"/>
              <a:gd name="adj2" fmla="val -38552"/>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5934" y="3037952"/>
            <a:ext cx="4815319" cy="1631214"/>
          </a:xfrm>
          <a:prstGeom prst="rect">
            <a:avLst/>
          </a:prstGeom>
          <a:noFill/>
        </p:spPr>
        <p:txBody>
          <a:bodyPr wrap="square" lIns="91438" tIns="45719" rIns="91438" bIns="45719" rtlCol="0">
            <a:spAutoFit/>
          </a:bodyPr>
          <a:lstStyle/>
          <a:p>
            <a:pPr algn="just"/>
            <a:r>
              <a:rPr lang="en-US" sz="2000">
                <a:latin typeface="Times New Roman" panose="02020603050405020304" pitchFamily="18" charset="0"/>
                <a:cs typeface="Times New Roman" panose="02020603050405020304" pitchFamily="18" charset="0"/>
              </a:rPr>
              <a:t>- Được nghỉ hè, chiều chiều, các bạn xóm mình rủ nhau chơi đá bóng. </a:t>
            </a:r>
          </a:p>
          <a:p>
            <a:pPr algn="just"/>
            <a:r>
              <a:rPr lang="en-US" sz="2000">
                <a:latin typeface="Times New Roman" panose="02020603050405020304" pitchFamily="18" charset="0"/>
                <a:cs typeface="Times New Roman" panose="02020603050405020304" pitchFamily="18" charset="0"/>
              </a:rPr>
              <a:t>- Trận đấu nào thật hấp dẫn. Các bạn reo hò thật vui. Kì nghỉ hè thật đáng nhớ với  tớ.</a:t>
            </a:r>
          </a:p>
        </p:txBody>
      </p:sp>
      <p:pic>
        <p:nvPicPr>
          <p:cNvPr id="28" name="Picture 2" descr="C:\Users\Administrator\Application Data\Zamaan's Software\psc\screensho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4680" y="2073661"/>
            <a:ext cx="3538401" cy="27303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Application Data\Zamaan's Software\psc\screenshot.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a:fillRect/>
          </a:stretch>
        </p:blipFill>
        <p:spPr bwMode="auto">
          <a:xfrm>
            <a:off x="235923" y="1225482"/>
            <a:ext cx="4504715" cy="17646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out)">
                                      <p:cBhvr>
                                        <p:cTn id="7" dur="10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wipe(left)">
                                      <p:cBhvr>
                                        <p:cTn id="15" dur="1000"/>
                                        <p:tgtEl>
                                          <p:spTgt spid="25">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1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wipe(left)">
                                      <p:cBhvr>
                                        <p:cTn id="23" dur="10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ular Callout 9"/>
          <p:cNvSpPr/>
          <p:nvPr/>
        </p:nvSpPr>
        <p:spPr>
          <a:xfrm>
            <a:off x="1403647" y="1549418"/>
            <a:ext cx="7488833" cy="1238355"/>
          </a:xfrm>
          <a:prstGeom prst="wedgeRectCallout">
            <a:avLst>
              <a:gd name="adj1" fmla="val -36319"/>
              <a:gd name="adj2" fmla="val 72772"/>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Times New Roman" panose="02020603050405020304" pitchFamily="18" charset="0"/>
                <a:cs typeface="Times New Roman" panose="02020603050405020304" pitchFamily="18" charset="0"/>
              </a:rPr>
              <a:t>Mùa hè năm nay của em có gì khác với mùa hè năm ngoái?</a:t>
            </a:r>
            <a:endParaRPr lang="vi-VN"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p>
          </p:txBody>
        </p:sp>
      </p:grpSp>
      <p:sp>
        <p:nvSpPr>
          <p:cNvPr id="24" name="TextBox 23"/>
          <p:cNvSpPr txBox="1"/>
          <p:nvPr/>
        </p:nvSpPr>
        <p:spPr>
          <a:xfrm>
            <a:off x="1948666" y="1549419"/>
            <a:ext cx="6727790" cy="950323"/>
          </a:xfrm>
          <a:prstGeom prst="rect">
            <a:avLst/>
          </a:prstGeom>
          <a:noFill/>
        </p:spPr>
        <p:txBody>
          <a:bodyPr wrap="square" lIns="91438" tIns="45719" rIns="91438" bIns="45719" rtlCol="0">
            <a:spAutoFit/>
          </a:bodyPr>
          <a:lstStyle/>
          <a:p>
            <a:pPr marL="342900" indent="-342900" algn="just">
              <a:lnSpc>
                <a:spcPct val="150000"/>
              </a:lnSpc>
              <a:buFontTx/>
              <a:buChar char="-"/>
            </a:pPr>
            <a:r>
              <a:rPr lang="vi-VN" sz="2000">
                <a:latin typeface="Times New Roman" panose="02020603050405020304" pitchFamily="18" charset="0"/>
                <a:cs typeface="Times New Roman" panose="02020603050405020304" pitchFamily="18" charset="0"/>
              </a:rPr>
              <a:t>Trong mỗi mùa hè, em đã làm những gì? </a:t>
            </a:r>
          </a:p>
          <a:p>
            <a:pPr marL="342900" indent="-342900" algn="just">
              <a:lnSpc>
                <a:spcPct val="150000"/>
              </a:lnSpc>
              <a:buFontTx/>
              <a:buChar char="-"/>
            </a:pPr>
            <a:r>
              <a:rPr lang="vi-VN" sz="2000">
                <a:latin typeface="Times New Roman" panose="02020603050405020304" pitchFamily="18" charset="0"/>
                <a:cs typeface="Times New Roman" panose="02020603050405020304" pitchFamily="18" charset="0"/>
              </a:rPr>
              <a:t> Em thích mùa hè nào hơn?</a:t>
            </a:r>
            <a:endParaRPr lang="en-US" sz="2000">
              <a:latin typeface="Times New Roman" panose="02020603050405020304" pitchFamily="18" charset="0"/>
              <a:cs typeface="Times New Roman" panose="02020603050405020304" pitchFamily="18" charset="0"/>
            </a:endParaRPr>
          </a:p>
        </p:txBody>
      </p:sp>
      <p:sp>
        <p:nvSpPr>
          <p:cNvPr id="25" name="TextBox 24"/>
          <p:cNvSpPr txBox="1"/>
          <p:nvPr/>
        </p:nvSpPr>
        <p:spPr>
          <a:xfrm>
            <a:off x="1375081" y="1501001"/>
            <a:ext cx="892663" cy="494685"/>
          </a:xfrm>
          <a:prstGeom prst="rect">
            <a:avLst/>
          </a:prstGeom>
          <a:noFill/>
        </p:spPr>
        <p:txBody>
          <a:bodyPr wrap="square" lIns="91438" tIns="45719" rIns="91438" bIns="45719" rtlCol="0">
            <a:spAutoFit/>
          </a:bodyPr>
          <a:lstStyle/>
          <a:p>
            <a:pPr algn="just">
              <a:lnSpc>
                <a:spcPct val="150000"/>
              </a:lnSpc>
            </a:pPr>
            <a:r>
              <a:rPr lang="en-US" sz="2000" b="1">
                <a:solidFill>
                  <a:srgbClr val="FF0000"/>
                </a:solidFill>
                <a:latin typeface="Times New Roman" panose="02020603050405020304" pitchFamily="18" charset="0"/>
                <a:cs typeface="Times New Roman" panose="02020603050405020304" pitchFamily="18" charset="0"/>
              </a:rPr>
              <a:t>  G :</a:t>
            </a:r>
          </a:p>
        </p:txBody>
      </p:sp>
      <p:pic>
        <p:nvPicPr>
          <p:cNvPr id="26" name="Picture 18" descr="club%20meeting"/>
          <p:cNvPicPr>
            <a:picLocks noChangeAspect="1" noChangeArrowheads="1"/>
          </p:cNvPicPr>
          <p:nvPr/>
        </p:nvPicPr>
        <p:blipFill rotWithShape="1">
          <a:blip r:embed="rId5">
            <a:extLst>
              <a:ext uri="{28A0092B-C50C-407E-A947-70E740481C1C}">
                <a14:useLocalDpi xmlns:a14="http://schemas.microsoft.com/office/drawing/2010/main" val="0"/>
              </a:ext>
            </a:extLst>
          </a:blip>
          <a:srcRect b="20084"/>
          <a:stretch>
            <a:fillRect/>
          </a:stretch>
        </p:blipFill>
        <p:spPr bwMode="auto">
          <a:xfrm>
            <a:off x="-202081" y="2643758"/>
            <a:ext cx="4846089" cy="201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left)">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75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left)">
                                      <p:cBhvr>
                                        <p:cTn id="26" dur="10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left)">
                                      <p:cBhvr>
                                        <p:cTn id="31"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7"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Times New Roman" panose="02020603050405020304" pitchFamily="18" charset="0"/>
                <a:cs typeface="Times New Roman" panose="02020603050405020304" pitchFamily="18" charset="0"/>
              </a:rPr>
              <a:t>Mùa hè năm nay của em có gì khác với mùa hè năm ngoái?</a:t>
            </a:r>
            <a:endParaRPr lang="vi-VN"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p>
          </p:txBody>
        </p:sp>
      </p:grpSp>
      <p:sp>
        <p:nvSpPr>
          <p:cNvPr id="30" name="Rounded Rectangular Callout 29"/>
          <p:cNvSpPr/>
          <p:nvPr/>
        </p:nvSpPr>
        <p:spPr>
          <a:xfrm>
            <a:off x="251519" y="1488540"/>
            <a:ext cx="2952329" cy="787027"/>
          </a:xfrm>
          <a:prstGeom prst="wedgeRoundRectCallout">
            <a:avLst>
              <a:gd name="adj1" fmla="val 38259"/>
              <a:gd name="adj2" fmla="val 72237"/>
              <a:gd name="adj3" fmla="val 16667"/>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latin typeface="Times New Roman" panose="02020603050405020304" pitchFamily="18" charset="0"/>
                <a:cs typeface="Times New Roman" panose="02020603050405020304" pitchFamily="18" charset="0"/>
              </a:rPr>
              <a:t> </a:t>
            </a:r>
            <a:r>
              <a:rPr lang="en-US" sz="2000" b="1">
                <a:solidFill>
                  <a:srgbClr val="002060"/>
                </a:solidFill>
                <a:latin typeface="Times New Roman" panose="02020603050405020304" pitchFamily="18" charset="0"/>
                <a:cs typeface="Times New Roman" panose="02020603050405020304" pitchFamily="18" charset="0"/>
              </a:rPr>
              <a:t>- Nghỉ hè này, bạn có điều gì vui không?</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32" name="Rounded Rectangular Callout 31"/>
          <p:cNvSpPr/>
          <p:nvPr/>
        </p:nvSpPr>
        <p:spPr>
          <a:xfrm>
            <a:off x="6232912" y="1458686"/>
            <a:ext cx="2712850" cy="1088582"/>
          </a:xfrm>
          <a:prstGeom prst="wedgeRoundRectCallout">
            <a:avLst>
              <a:gd name="adj1" fmla="val -66655"/>
              <a:gd name="adj2" fmla="val 38280"/>
              <a:gd name="adj3" fmla="val 16667"/>
            </a:avLst>
          </a:prstGeom>
          <a:solidFill>
            <a:srgbClr val="F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Ôi</a:t>
            </a:r>
            <a:r>
              <a:rPr lang="en-US" sz="2000" b="1">
                <a:solidFill>
                  <a:srgbClr val="002060"/>
                </a:solidFill>
                <a:latin typeface="Times New Roman" panose="02020603050405020304" pitchFamily="18" charset="0"/>
                <a:cs typeface="Times New Roman" panose="02020603050405020304" pitchFamily="18" charset="0"/>
              </a:rPr>
              <a:t>, tớ phải nghỉ ở nhà. Tớ giúp đỡ mẹ. Vì ông tớ mệt!</a:t>
            </a:r>
            <a:endParaRPr lang="en-US" sz="2000" b="1" dirty="0">
              <a:solidFill>
                <a:srgbClr val="C00000"/>
              </a:solidFill>
              <a:latin typeface="Times New Roman" panose="02020603050405020304" pitchFamily="18" charset="0"/>
              <a:cs typeface="Times New Roman" panose="02020603050405020304" pitchFamily="18" charset="0"/>
            </a:endParaRPr>
          </a:p>
        </p:txBody>
      </p:sp>
      <p:pic>
        <p:nvPicPr>
          <p:cNvPr id="33" name="Picture 6" descr="C:\Users\Administrator\Application Data\Zamaan's Software\psc\screenshot.JPG"/>
          <p:cNvPicPr>
            <a:picLocks noChangeAspect="1" noChangeArrowheads="1"/>
          </p:cNvPicPr>
          <p:nvPr/>
        </p:nvPicPr>
        <p:blipFill>
          <a:blip r:embed="rId5">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2376574" y="2670537"/>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240798" y="2406273"/>
            <a:ext cx="2931339" cy="924648"/>
          </a:xfrm>
          <a:prstGeom prst="wedgeRoundRectCallout">
            <a:avLst>
              <a:gd name="adj1" fmla="val 57982"/>
              <a:gd name="adj2" fmla="val 2177"/>
              <a:gd name="adj3" fmla="val 16667"/>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002060"/>
                </a:solidFill>
                <a:latin typeface="Times New Roman" panose="02020603050405020304" pitchFamily="18" charset="0"/>
                <a:cs typeface="Times New Roman" panose="02020603050405020304" pitchFamily="18" charset="0"/>
              </a:rPr>
              <a:t>- </a:t>
            </a:r>
            <a:r>
              <a:rPr lang="en-US" sz="2000" b="1">
                <a:solidFill>
                  <a:srgbClr val="002060"/>
                </a:solidFill>
                <a:latin typeface="Times New Roman" panose="02020603050405020304" pitchFamily="18" charset="0"/>
                <a:cs typeface="Times New Roman" panose="02020603050405020304" pitchFamily="18" charset="0"/>
              </a:rPr>
              <a:t>Bạn tuyệt quá! Thế mùa hè năm ngoái bạn đã làm gì?</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44" name="Rounded Rectangular Callout 43"/>
          <p:cNvSpPr/>
          <p:nvPr/>
        </p:nvSpPr>
        <p:spPr>
          <a:xfrm>
            <a:off x="6232912" y="2717702"/>
            <a:ext cx="2659569" cy="1078183"/>
          </a:xfrm>
          <a:prstGeom prst="wedgeRoundRectCallout">
            <a:avLst>
              <a:gd name="adj1" fmla="val -60860"/>
              <a:gd name="adj2" fmla="val -8413"/>
              <a:gd name="adj3" fmla="val 16667"/>
            </a:avLst>
          </a:prstGeom>
          <a:solidFill>
            <a:srgbClr val="F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002060"/>
                </a:solidFill>
                <a:latin typeface="Times New Roman" panose="02020603050405020304" pitchFamily="18" charset="0"/>
                <a:cs typeface="Times New Roman" panose="02020603050405020304" pitchFamily="18" charset="0"/>
              </a:rPr>
              <a:t>- </a:t>
            </a:r>
            <a:r>
              <a:rPr lang="en-US" sz="2000" b="1">
                <a:solidFill>
                  <a:srgbClr val="002060"/>
                </a:solidFill>
                <a:latin typeface="Times New Roman" panose="02020603050405020304" pitchFamily="18" charset="0"/>
                <a:cs typeface="Times New Roman" panose="02020603050405020304" pitchFamily="18" charset="0"/>
              </a:rPr>
              <a:t>Tớ đi du lịch cùng mẹ , được tắm biển thỏa thích.</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45" name="Rounded Rectangular Callout 44"/>
          <p:cNvSpPr/>
          <p:nvPr/>
        </p:nvSpPr>
        <p:spPr>
          <a:xfrm>
            <a:off x="265673" y="3454399"/>
            <a:ext cx="2362112" cy="919586"/>
          </a:xfrm>
          <a:prstGeom prst="wedgeRoundRectCallout">
            <a:avLst>
              <a:gd name="adj1" fmla="val 56356"/>
              <a:gd name="adj2" fmla="val 38672"/>
              <a:gd name="adj3" fmla="val 16667"/>
            </a:avLst>
          </a:prstGeom>
          <a:solidFill>
            <a:srgbClr val="C9FF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latin typeface="Times New Roman" panose="02020603050405020304" pitchFamily="18" charset="0"/>
                <a:cs typeface="Times New Roman" panose="02020603050405020304" pitchFamily="18" charset="0"/>
              </a:rPr>
              <a:t> </a:t>
            </a:r>
            <a:r>
              <a:rPr lang="en-US" sz="2000" b="1">
                <a:solidFill>
                  <a:srgbClr val="002060"/>
                </a:solidFill>
                <a:latin typeface="Times New Roman" panose="02020603050405020304" pitchFamily="18" charset="0"/>
                <a:cs typeface="Times New Roman" panose="02020603050405020304" pitchFamily="18" charset="0"/>
              </a:rPr>
              <a:t>- Vậy mùa hè nào bạn thích hơn?</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26" name="Rounded Rectangular Callout 25"/>
          <p:cNvSpPr/>
          <p:nvPr/>
        </p:nvSpPr>
        <p:spPr>
          <a:xfrm>
            <a:off x="6312741" y="3810848"/>
            <a:ext cx="2606288" cy="839533"/>
          </a:xfrm>
          <a:prstGeom prst="wedgeRoundRectCallout">
            <a:avLst>
              <a:gd name="adj1" fmla="val -64399"/>
              <a:gd name="adj2" fmla="val -63372"/>
              <a:gd name="adj3" fmla="val 16667"/>
            </a:avLst>
          </a:prstGeom>
          <a:solidFill>
            <a:srgbClr val="FCFD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a:solidFill>
                  <a:srgbClr val="002060"/>
                </a:solidFill>
                <a:latin typeface="Times New Roman" panose="02020603050405020304" pitchFamily="18" charset="0"/>
                <a:cs typeface="Times New Roman" panose="02020603050405020304" pitchFamily="18" charset="0"/>
              </a:rPr>
              <a:t>- </a:t>
            </a:r>
            <a:r>
              <a:rPr lang="en-US" sz="2000" b="1">
                <a:solidFill>
                  <a:srgbClr val="002060"/>
                </a:solidFill>
                <a:latin typeface="Times New Roman" panose="02020603050405020304" pitchFamily="18" charset="0"/>
                <a:cs typeface="Times New Roman" panose="02020603050405020304" pitchFamily="18" charset="0"/>
              </a:rPr>
              <a:t>Mùa  hè năm ngoái.</a:t>
            </a:r>
            <a:endParaRPr lang="en-US" sz="2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1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10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5" grpId="0" animBg="1"/>
      <p:bldP spid="44" grpId="0" animBg="1"/>
      <p:bldP spid="4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707884"/>
          </a:xfrm>
          <a:prstGeom prst="rect">
            <a:avLst/>
          </a:prstGeom>
          <a:noFill/>
        </p:spPr>
        <p:txBody>
          <a:bodyPr wrap="square" lIns="91438" tIns="45719" rIns="91438" bIns="45719" rtlCol="0">
            <a:spAutoFit/>
          </a:bodyPr>
          <a:lstStyle/>
          <a:p>
            <a:pPr algn="just"/>
            <a:r>
              <a:rPr lang="vi-VN" sz="2000" b="1">
                <a:solidFill>
                  <a:schemeClr val="tx1">
                    <a:lumMod val="95000"/>
                    <a:lumOff val="5000"/>
                  </a:schemeClr>
                </a:solidFill>
                <a:latin typeface="Times New Roman" panose="02020603050405020304" pitchFamily="18" charset="0"/>
                <a:cs typeface="Times New Roman" panose="02020603050405020304" pitchFamily="18" charset="0"/>
              </a:rPr>
              <a:t>Mùa hè năm nay của em có gì khác với mùa hè năm ngoái?</a:t>
            </a:r>
            <a:endParaRPr lang="vi-VN"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p>
          </p:txBody>
        </p:sp>
      </p:grpSp>
      <p:sp>
        <p:nvSpPr>
          <p:cNvPr id="30" name="Rectangular Callout 29"/>
          <p:cNvSpPr/>
          <p:nvPr/>
        </p:nvSpPr>
        <p:spPr>
          <a:xfrm>
            <a:off x="3357799" y="2551900"/>
            <a:ext cx="5594009" cy="1203673"/>
          </a:xfrm>
          <a:prstGeom prst="wedgeRectCallout">
            <a:avLst>
              <a:gd name="adj1" fmla="val -57595"/>
              <a:gd name="adj2" fmla="val -30844"/>
            </a:avLst>
          </a:prstGeom>
          <a:solidFill>
            <a:srgbClr val="FFFFD9"/>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391997" y="2623766"/>
            <a:ext cx="5525611" cy="1015661"/>
          </a:xfrm>
          <a:prstGeom prst="rect">
            <a:avLst/>
          </a:prstGeom>
          <a:noFill/>
        </p:spPr>
        <p:txBody>
          <a:bodyPr wrap="square" lIns="91438" tIns="45719" rIns="91438" bIns="45719" rtlCol="0">
            <a:spAutoFit/>
          </a:bodyPr>
          <a:lstStyle/>
          <a:p>
            <a:pPr algn="just"/>
            <a:r>
              <a:rPr lang="en-US" sz="2000">
                <a:latin typeface="Times New Roman" panose="02020603050405020304" pitchFamily="18" charset="0"/>
                <a:cs typeface="Times New Roman" panose="02020603050405020304" pitchFamily="18" charset="0"/>
              </a:rPr>
              <a:t>Hè năm ngoái, tớ được về thăm quê ngoại. Tớ nhớ nhất là được  cùng bà ra đồng dỡ khoai, nhổ lạc, nhặt đỗ.  Ông còn dạy tớ câu cá.</a:t>
            </a:r>
          </a:p>
        </p:txBody>
      </p:sp>
      <p:sp>
        <p:nvSpPr>
          <p:cNvPr id="33" name="Rectangular Callout 32"/>
          <p:cNvSpPr/>
          <p:nvPr/>
        </p:nvSpPr>
        <p:spPr>
          <a:xfrm>
            <a:off x="3357799" y="1429143"/>
            <a:ext cx="5534682" cy="803730"/>
          </a:xfrm>
          <a:prstGeom prst="wedgeRectCallout">
            <a:avLst>
              <a:gd name="adj1" fmla="val -61243"/>
              <a:gd name="adj2" fmla="val 49707"/>
            </a:avLst>
          </a:prstGeom>
          <a:solidFill>
            <a:srgbClr val="DAEFC3"/>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498893" y="1509975"/>
            <a:ext cx="5136601" cy="707884"/>
          </a:xfrm>
          <a:prstGeom prst="rect">
            <a:avLst/>
          </a:prstGeom>
          <a:noFill/>
        </p:spPr>
        <p:txBody>
          <a:bodyPr wrap="square" lIns="91438" tIns="45719" rIns="91438" bIns="45719" rtlCol="0">
            <a:spAutoFit/>
          </a:bodyPr>
          <a:lstStyle/>
          <a:p>
            <a:pPr algn="just"/>
            <a:r>
              <a:rPr lang="en-US" sz="2000">
                <a:latin typeface="Times New Roman" panose="02020603050405020304" pitchFamily="18" charset="0"/>
                <a:cs typeface="Times New Roman" panose="02020603050405020304" pitchFamily="18" charset="0"/>
              </a:rPr>
              <a:t>Hè năm nay, tớ cùng bố  mẹ có kì nghỉ thật đáng nhớ. Cả nhà tớ đi du lịch  Đồ Sơn. </a:t>
            </a:r>
          </a:p>
        </p:txBody>
      </p:sp>
      <p:pic>
        <p:nvPicPr>
          <p:cNvPr id="35" name="Picture 6" descr="C:\Users\Administrator\Application Data\Zamaan's Software\psc\screenshot.JPG"/>
          <p:cNvPicPr>
            <a:picLocks noChangeAspect="1" noChangeArrowheads="1"/>
          </p:cNvPicPr>
          <p:nvPr/>
        </p:nvPicPr>
        <p:blipFill rotWithShape="1">
          <a:blip r:embed="rId5">
            <a:clrChange>
              <a:clrFrom>
                <a:srgbClr val="D8EDE6"/>
              </a:clrFrom>
              <a:clrTo>
                <a:srgbClr val="D8EDE6">
                  <a:alpha val="0"/>
                </a:srgbClr>
              </a:clrTo>
            </a:clrChange>
            <a:extLst>
              <a:ext uri="{28A0092B-C50C-407E-A947-70E740481C1C}">
                <a14:useLocalDpi xmlns:a14="http://schemas.microsoft.com/office/drawing/2010/main" val="0"/>
              </a:ext>
            </a:extLst>
          </a:blip>
          <a:srcRect l="19469"/>
          <a:stretch>
            <a:fillRect/>
          </a:stretch>
        </p:blipFill>
        <p:spPr bwMode="auto">
          <a:xfrm>
            <a:off x="0" y="2551900"/>
            <a:ext cx="3129608" cy="200025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ular Callout 35"/>
          <p:cNvSpPr/>
          <p:nvPr/>
        </p:nvSpPr>
        <p:spPr>
          <a:xfrm>
            <a:off x="3357799" y="4019069"/>
            <a:ext cx="5534682" cy="533081"/>
          </a:xfrm>
          <a:prstGeom prst="wedgeRectCallout">
            <a:avLst>
              <a:gd name="adj1" fmla="val -57835"/>
              <a:gd name="adj2" fmla="val -36113"/>
            </a:avLst>
          </a:prstGeom>
          <a:solidFill>
            <a:srgbClr val="FF0000">
              <a:alpha val="23137"/>
            </a:srgbClr>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498893" y="4099901"/>
            <a:ext cx="5136601" cy="400108"/>
          </a:xfrm>
          <a:prstGeom prst="rect">
            <a:avLst/>
          </a:prstGeom>
          <a:noFill/>
        </p:spPr>
        <p:txBody>
          <a:bodyPr wrap="square" lIns="91438" tIns="45719" rIns="91438" bIns="45719" rtlCol="0">
            <a:spAutoFit/>
          </a:bodyPr>
          <a:lstStyle/>
          <a:p>
            <a:pPr algn="just"/>
            <a:r>
              <a:rPr lang="en-US" sz="2000">
                <a:latin typeface="Times New Roman" panose="02020603050405020304" pitchFamily="18" charset="0"/>
                <a:cs typeface="Times New Roman" panose="02020603050405020304" pitchFamily="18" charset="0"/>
              </a:rPr>
              <a:t>Tớ thấy mùa hè nào cũng ý nghĩa với tớ.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1000"/>
                                        <p:tgtEl>
                                          <p:spTgt spid="34">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wipe(left)">
                                      <p:cBhvr>
                                        <p:cTn id="20" dur="1000"/>
                                        <p:tgtEl>
                                          <p:spTgt spid="32">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wipe(left)">
                                      <p:cBhvr>
                                        <p:cTn id="28" dur="1000"/>
                                        <p:tgtEl>
                                          <p:spTgt spid="37">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270144" y="608856"/>
            <a:ext cx="7622337" cy="726562"/>
          </a:xfrm>
          <a:prstGeom prst="roundRect">
            <a:avLst/>
          </a:prstGeom>
          <a:solidFill>
            <a:srgbClr val="FFC000"/>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sp>
        <p:nvSpPr>
          <p:cNvPr id="117" name="TextBox 116"/>
          <p:cNvSpPr txBox="1"/>
          <p:nvPr/>
        </p:nvSpPr>
        <p:spPr>
          <a:xfrm>
            <a:off x="1907704" y="627534"/>
            <a:ext cx="6727790" cy="397510"/>
          </a:xfrm>
          <a:prstGeom prst="rect">
            <a:avLst/>
          </a:prstGeom>
          <a:noFill/>
        </p:spPr>
        <p:txBody>
          <a:bodyPr wrap="square" lIns="91438" tIns="45719" rIns="91438" bIns="45719" rtlCol="0">
            <a:spAutoFit/>
          </a:bodyPr>
          <a:lstStyle/>
          <a:p>
            <a:pPr algn="just"/>
            <a:r>
              <a:rPr lang="" altLang="vi-VN" sz="2000" b="1">
                <a:solidFill>
                  <a:schemeClr val="tx1">
                    <a:lumMod val="95000"/>
                    <a:lumOff val="5000"/>
                  </a:schemeClr>
                </a:solidFill>
                <a:latin typeface="Times New Roman" panose="02020603050405020304" pitchFamily="18" charset="0"/>
                <a:cs typeface="Times New Roman" panose="02020603050405020304" pitchFamily="18" charset="0"/>
              </a:rPr>
              <a:t>KỂ CHO NHAU NGHE</a:t>
            </a:r>
          </a:p>
        </p:txBody>
      </p:sp>
      <p:grpSp>
        <p:nvGrpSpPr>
          <p:cNvPr id="20" name="Group 19"/>
          <p:cNvGrpSpPr/>
          <p:nvPr/>
        </p:nvGrpSpPr>
        <p:grpSpPr>
          <a:xfrm>
            <a:off x="1059231" y="629275"/>
            <a:ext cx="488433" cy="646331"/>
            <a:chOff x="417444" y="2285459"/>
            <a:chExt cx="488433" cy="646331"/>
          </a:xfrm>
        </p:grpSpPr>
        <p:sp>
          <p:nvSpPr>
            <p:cNvPr id="21" name="Oval 20"/>
            <p:cNvSpPr/>
            <p:nvPr/>
          </p:nvSpPr>
          <p:spPr>
            <a:xfrm>
              <a:off x="417444" y="2407009"/>
              <a:ext cx="488433" cy="488433"/>
            </a:xfrm>
            <a:prstGeom prst="ellipse">
              <a:avLst/>
            </a:prstGeom>
            <a:solidFill>
              <a:srgbClr val="1664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1088" y="2285459"/>
              <a:ext cx="441146" cy="646331"/>
            </a:xfrm>
            <a:prstGeom prst="rect">
              <a:avLst/>
            </a:prstGeom>
            <a:noFill/>
          </p:spPr>
          <p:txBody>
            <a:bodyPr wrap="none" lIns="91440" tIns="45720" rIns="91440" bIns="45720">
              <a:spAutoFit/>
            </a:bodyPr>
            <a:lstStyle/>
            <a:p>
              <a:pPr algn="ctr"/>
              <a:r>
                <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3600" b="1"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pic>
        <p:nvPicPr>
          <p:cNvPr id="24" name="Picture 18" descr="club%20meeting"/>
          <p:cNvPicPr>
            <a:picLocks noChangeAspect="1" noChangeArrowheads="1"/>
          </p:cNvPicPr>
          <p:nvPr/>
        </p:nvPicPr>
        <p:blipFill rotWithShape="1">
          <a:blip r:embed="rId5">
            <a:extLst>
              <a:ext uri="{28A0092B-C50C-407E-A947-70E740481C1C}">
                <a14:useLocalDpi xmlns:a14="http://schemas.microsoft.com/office/drawing/2010/main" val="0"/>
              </a:ext>
            </a:extLst>
          </a:blip>
          <a:srcRect b="20084"/>
          <a:stretch>
            <a:fillRect/>
          </a:stretch>
        </p:blipFill>
        <p:spPr bwMode="auto">
          <a:xfrm>
            <a:off x="1178900" y="2211709"/>
            <a:ext cx="5886453" cy="244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p:cNvGrpSpPr/>
          <p:nvPr/>
        </p:nvGrpSpPr>
        <p:grpSpPr>
          <a:xfrm>
            <a:off x="145244" y="1563639"/>
            <a:ext cx="3058603" cy="1296143"/>
            <a:chOff x="145244" y="1563639"/>
            <a:chExt cx="3058603" cy="1296143"/>
          </a:xfrm>
        </p:grpSpPr>
        <p:sp>
          <p:nvSpPr>
            <p:cNvPr id="26" name="Cloud Callout 25"/>
            <p:cNvSpPr/>
            <p:nvPr/>
          </p:nvSpPr>
          <p:spPr>
            <a:xfrm>
              <a:off x="145244" y="1563639"/>
              <a:ext cx="3058603" cy="1296143"/>
            </a:xfrm>
            <a:prstGeom prst="cloudCallout">
              <a:avLst>
                <a:gd name="adj1" fmla="val 22332"/>
                <a:gd name="adj2" fmla="val 60540"/>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539552" y="1635646"/>
              <a:ext cx="2290221" cy="707884"/>
            </a:xfrm>
            <a:prstGeom prst="rect">
              <a:avLst/>
            </a:prstGeom>
            <a:noFill/>
          </p:spPr>
          <p:txBody>
            <a:bodyPr wrap="square" lIns="91438" tIns="45719" rIns="91438" bIns="45719" rtlCol="0">
              <a:spAutoFit/>
            </a:bodyPr>
            <a:lstStyle/>
            <a:p>
              <a:pPr algn="ctr"/>
              <a:r>
                <a:rPr lang="en-US" sz="2000">
                  <a:latin typeface="Times New Roman" panose="02020603050405020304" pitchFamily="18" charset="0"/>
                  <a:cs typeface="Times New Roman" panose="02020603050405020304" pitchFamily="18" charset="0"/>
                </a:rPr>
                <a:t>Hè này,  tớ vui lắm!. Tớ được…..</a:t>
              </a:r>
            </a:p>
          </p:txBody>
        </p:sp>
      </p:grpSp>
      <p:grpSp>
        <p:nvGrpSpPr>
          <p:cNvPr id="38" name="Group 37"/>
          <p:cNvGrpSpPr/>
          <p:nvPr/>
        </p:nvGrpSpPr>
        <p:grpSpPr>
          <a:xfrm>
            <a:off x="3575753" y="1168523"/>
            <a:ext cx="2486013" cy="1510310"/>
            <a:chOff x="3575753" y="1168523"/>
            <a:chExt cx="2486013" cy="1510310"/>
          </a:xfrm>
        </p:grpSpPr>
        <p:sp>
          <p:nvSpPr>
            <p:cNvPr id="39" name="Oval Callout 38"/>
            <p:cNvSpPr/>
            <p:nvPr/>
          </p:nvSpPr>
          <p:spPr>
            <a:xfrm>
              <a:off x="3575753" y="1168523"/>
              <a:ext cx="2486013" cy="1510310"/>
            </a:xfrm>
            <a:prstGeom prst="wedgeEllipseCallout">
              <a:avLst>
                <a:gd name="adj1" fmla="val -17609"/>
                <a:gd name="adj2" fmla="val 67305"/>
              </a:avLst>
            </a:prstGeom>
            <a:solidFill>
              <a:srgbClr val="FFFFD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0" name="TextBox 39"/>
            <p:cNvSpPr txBox="1"/>
            <p:nvPr/>
          </p:nvSpPr>
          <p:spPr>
            <a:xfrm>
              <a:off x="3663720" y="1415847"/>
              <a:ext cx="2290221" cy="1015661"/>
            </a:xfrm>
            <a:prstGeom prst="rect">
              <a:avLst/>
            </a:prstGeom>
            <a:noFill/>
          </p:spPr>
          <p:txBody>
            <a:bodyPr wrap="square" lIns="91438" tIns="45719" rIns="91438" bIns="45719" rtlCol="0">
              <a:spAutoFit/>
            </a:bodyPr>
            <a:lstStyle/>
            <a:p>
              <a:pPr algn="ctr"/>
              <a:r>
                <a:rPr lang="en-US" sz="2000">
                  <a:latin typeface="Times New Roman" panose="02020603050405020304" pitchFamily="18" charset="0"/>
                  <a:cs typeface="Times New Roman" panose="02020603050405020304" pitchFamily="18" charset="0"/>
                </a:rPr>
                <a:t>Tớ  thấy mùa hè năm nay rất vui. Tớ  được….</a:t>
              </a:r>
            </a:p>
          </p:txBody>
        </p:sp>
      </p:grpSp>
      <p:grpSp>
        <p:nvGrpSpPr>
          <p:cNvPr id="41" name="Group 40"/>
          <p:cNvGrpSpPr/>
          <p:nvPr/>
        </p:nvGrpSpPr>
        <p:grpSpPr>
          <a:xfrm>
            <a:off x="6084168" y="1527633"/>
            <a:ext cx="3059832" cy="1368152"/>
            <a:chOff x="6084168" y="1527633"/>
            <a:chExt cx="3059832" cy="1368152"/>
          </a:xfrm>
        </p:grpSpPr>
        <p:sp>
          <p:nvSpPr>
            <p:cNvPr id="42" name="Cloud Callout 41"/>
            <p:cNvSpPr/>
            <p:nvPr/>
          </p:nvSpPr>
          <p:spPr>
            <a:xfrm>
              <a:off x="6084168" y="1527633"/>
              <a:ext cx="3059832" cy="1368152"/>
            </a:xfrm>
            <a:prstGeom prst="cloudCallout">
              <a:avLst>
                <a:gd name="adj1" fmla="val -41020"/>
                <a:gd name="adj2" fmla="val 59317"/>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TextBox 42"/>
            <p:cNvSpPr txBox="1"/>
            <p:nvPr/>
          </p:nvSpPr>
          <p:spPr>
            <a:xfrm>
              <a:off x="6470769" y="1635646"/>
              <a:ext cx="2493720" cy="1015661"/>
            </a:xfrm>
            <a:prstGeom prst="rect">
              <a:avLst/>
            </a:prstGeom>
            <a:noFill/>
          </p:spPr>
          <p:txBody>
            <a:bodyPr wrap="square" lIns="91438" tIns="45719" rIns="91438" bIns="45719" rtlCol="0">
              <a:spAutoFit/>
            </a:bodyPr>
            <a:lstStyle/>
            <a:p>
              <a:pPr algn="ctr"/>
              <a:r>
                <a:rPr lang="en-US" sz="2000">
                  <a:latin typeface="Times New Roman" panose="02020603050405020304" pitchFamily="18" charset="0"/>
                  <a:cs typeface="Times New Roman" panose="02020603050405020304" pitchFamily="18" charset="0"/>
                </a:rPr>
                <a:t>Tớ  thấy nghỉ hè năm ngoái có ý nghĩa hơn..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10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32"/>
          <p:cNvSpPr>
            <a:spLocks noChangeArrowheads="1"/>
          </p:cNvSpPr>
          <p:nvPr/>
        </p:nvSpPr>
        <p:spPr bwMode="auto">
          <a:xfrm>
            <a:off x="4305648" y="573949"/>
            <a:ext cx="4464496" cy="4023160"/>
          </a:xfrm>
          <a:prstGeom prst="roundRect">
            <a:avLst>
              <a:gd name="adj" fmla="val 8874"/>
            </a:avLst>
          </a:prstGeom>
          <a:solidFill>
            <a:srgbClr val="FFE38B"/>
          </a:solidFill>
          <a:ln w="9525" algn="ctr">
            <a:solidFill>
              <a:srgbClr val="FFC000"/>
            </a:solidFill>
            <a:round/>
          </a:ln>
        </p:spPr>
        <p:txBody>
          <a:bodyPr/>
          <a:lstStyle/>
          <a:p>
            <a:endParaRPr lang="en-US"/>
          </a:p>
        </p:txBody>
      </p:sp>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1091" y="625649"/>
            <a:ext cx="2793610" cy="3890644"/>
          </a:xfrm>
          <a:prstGeom prst="rect">
            <a:avLst/>
          </a:prstGeom>
        </p:spPr>
      </p:pic>
      <p:grpSp>
        <p:nvGrpSpPr>
          <p:cNvPr id="24" name="Group 23"/>
          <p:cNvGrpSpPr/>
          <p:nvPr/>
        </p:nvGrpSpPr>
        <p:grpSpPr>
          <a:xfrm>
            <a:off x="106045" y="1799096"/>
            <a:ext cx="2555776" cy="891035"/>
            <a:chOff x="20608" y="3816424"/>
            <a:chExt cx="3039224" cy="1059582"/>
          </a:xfrm>
        </p:grpSpPr>
        <p:sp>
          <p:nvSpPr>
            <p:cNvPr id="25" name="Freeform 24"/>
            <p:cNvSpPr/>
            <p:nvPr/>
          </p:nvSpPr>
          <p:spPr>
            <a:xfrm>
              <a:off x="20608" y="3816424"/>
              <a:ext cx="3039224" cy="1059582"/>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0E7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0608" y="3895281"/>
              <a:ext cx="2880320" cy="899519"/>
            </a:xfrm>
            <a:custGeom>
              <a:avLst/>
              <a:gdLst>
                <a:gd name="connsiteX0" fmla="*/ 0 w 2880320"/>
                <a:gd name="connsiteY0" fmla="*/ 0 h 899519"/>
                <a:gd name="connsiteX1" fmla="*/ 2880320 w 2880320"/>
                <a:gd name="connsiteY1" fmla="*/ 0 h 899519"/>
                <a:gd name="connsiteX2" fmla="*/ 2880320 w 2880320"/>
                <a:gd name="connsiteY2" fmla="*/ 899519 h 899519"/>
                <a:gd name="connsiteX3" fmla="*/ 2880320 w 2880320"/>
                <a:gd name="connsiteY3" fmla="*/ 899519 h 899519"/>
                <a:gd name="connsiteX4" fmla="*/ 2880320 w 2880320"/>
                <a:gd name="connsiteY4" fmla="*/ 7054 h 899519"/>
                <a:gd name="connsiteX5" fmla="*/ 2601796 w 2880320"/>
                <a:gd name="connsiteY5" fmla="*/ 481306 h 899519"/>
                <a:gd name="connsiteX6" fmla="*/ 2847408 w 2880320"/>
                <a:gd name="connsiteY6" fmla="*/ 899519 h 899519"/>
                <a:gd name="connsiteX7" fmla="*/ 0 w 2880320"/>
                <a:gd name="connsiteY7" fmla="*/ 899519 h 89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0320" h="899519">
                  <a:moveTo>
                    <a:pt x="0" y="0"/>
                  </a:moveTo>
                  <a:lnTo>
                    <a:pt x="2880320" y="0"/>
                  </a:lnTo>
                  <a:lnTo>
                    <a:pt x="2880320" y="899519"/>
                  </a:lnTo>
                  <a:lnTo>
                    <a:pt x="2880320" y="899519"/>
                  </a:lnTo>
                  <a:lnTo>
                    <a:pt x="2880320" y="7054"/>
                  </a:lnTo>
                  <a:lnTo>
                    <a:pt x="2601796" y="481306"/>
                  </a:lnTo>
                  <a:lnTo>
                    <a:pt x="2847408" y="899519"/>
                  </a:lnTo>
                  <a:lnTo>
                    <a:pt x="0" y="899519"/>
                  </a:lnTo>
                  <a:close/>
                </a:path>
              </a:pathLst>
            </a:custGeom>
            <a:solidFill>
              <a:srgbClr val="ADD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7425" y="4050510"/>
              <a:ext cx="2503965" cy="767198"/>
            </a:xfrm>
            <a:prstGeom prst="rect">
              <a:avLst/>
            </a:prstGeom>
            <a:noFill/>
          </p:spPr>
          <p:txBody>
            <a:bodyPr wrap="square" rtlCol="0">
              <a:spAutoFit/>
            </a:bodyPr>
            <a:lstStyle/>
            <a:p>
              <a:pPr algn="ctr"/>
              <a:r>
                <a:rPr lang="en-US" sz="3600" b="1">
                  <a:solidFill>
                    <a:srgbClr val="00589A"/>
                  </a:solidFill>
                  <a:latin typeface="Times New Roman" panose="02020603050405020304" pitchFamily="18" charset="0"/>
                  <a:cs typeface="Times New Roman" panose="02020603050405020304" pitchFamily="18" charset="0"/>
                </a:rPr>
                <a:t>ĐỌC</a:t>
              </a:r>
              <a:endParaRPr lang="en-US" sz="3600" b="1" dirty="0">
                <a:solidFill>
                  <a:srgbClr val="00589A"/>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out)">
                                      <p:cBhvr>
                                        <p:cTn id="12" dur="1000"/>
                                        <p:tgtEl>
                                          <p:spTgt spid="1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6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6"/>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1"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56" y="1058568"/>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2205990" y="876935"/>
            <a:ext cx="503999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ClrTx/>
              <a:buNone/>
            </a:pPr>
            <a:r>
              <a:rPr lang="en-US" altLang="en-US" sz="8000" b="1" dirty="0" err="1">
                <a:solidFill>
                  <a:srgbClr val="C00000"/>
                </a:solidFill>
                <a:latin typeface="Times New Roman" panose="02020603050405020304" pitchFamily="18" charset="0"/>
                <a:cs typeface="Times New Roman" panose="02020603050405020304" pitchFamily="18" charset="0"/>
              </a:rPr>
              <a:t>Củng</a:t>
            </a:r>
            <a:r>
              <a:rPr lang="en-US" altLang="en-US" sz="8000" b="1" dirty="0">
                <a:solidFill>
                  <a:srgbClr val="C00000"/>
                </a:solidFill>
                <a:latin typeface="Times New Roman" panose="02020603050405020304" pitchFamily="18" charset="0"/>
                <a:cs typeface="Times New Roman" panose="02020603050405020304" pitchFamily="18" charset="0"/>
              </a:rPr>
              <a:t> </a:t>
            </a:r>
            <a:r>
              <a:rPr lang="en-US" altLang="en-US" sz="8000" b="1" dirty="0" err="1">
                <a:solidFill>
                  <a:srgbClr val="C00000"/>
                </a:solidFill>
                <a:latin typeface="Times New Roman" panose="02020603050405020304" pitchFamily="18" charset="0"/>
                <a:cs typeface="Times New Roman" panose="02020603050405020304" pitchFamily="18" charset="0"/>
              </a:rPr>
              <a:t>cố</a:t>
            </a:r>
            <a:r>
              <a:rPr lang="en-US" altLang="en-US" sz="8000" b="1" dirty="0">
                <a:solidFill>
                  <a:srgbClr val="C00000"/>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1834799" cy="2208802"/>
          </a:xfrm>
          <a:prstGeom prst="roundRect">
            <a:avLst>
              <a:gd name="adj" fmla="val 16667"/>
            </a:avLst>
          </a:prstGeom>
          <a:solidFill>
            <a:srgbClr val="FFE285"/>
          </a:solidFill>
          <a:ln w="9525" algn="ctr">
            <a:solidFill>
              <a:srgbClr val="FF6600"/>
            </a:solidFill>
            <a:rou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79" name="Rectangle 78"/>
          <p:cNvSpPr>
            <a:spLocks noChangeArrowheads="1"/>
          </p:cNvSpPr>
          <p:nvPr/>
        </p:nvSpPr>
        <p:spPr bwMode="auto">
          <a:xfrm>
            <a:off x="1259636" y="2452712"/>
            <a:ext cx="1872207"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420">
              <a:lnSpc>
                <a:spcPct val="125000"/>
              </a:lnSpc>
            </a:pPr>
            <a:r>
              <a:rPr lang="vi-VN" sz="2000">
                <a:solidFill>
                  <a:prstClr val="black"/>
                </a:solidFill>
                <a:latin typeface="Times New Roman" panose="02020603050405020304" pitchFamily="18" charset="0"/>
                <a:cs typeface="Times New Roman" panose="02020603050405020304" pitchFamily="18" charset="0"/>
              </a:rPr>
              <a:t>-  Đọc đúng từ ngữ, câu, đoạn và toàn bộ câu chuyện. </a:t>
            </a:r>
            <a:endParaRPr lang="vi-VN" sz="2000" b="1" dirty="0">
              <a:solidFill>
                <a:srgbClr val="C00000"/>
              </a:solidFill>
              <a:latin typeface="Times New Roman" panose="02020603050405020304" pitchFamily="18" charset="0"/>
              <a:cs typeface="Times New Roman" panose="02020603050405020304" pitchFamily="18" charset="0"/>
            </a:endParaRPr>
          </a:p>
        </p:txBody>
      </p:sp>
      <p:cxnSp>
        <p:nvCxnSpPr>
          <p:cNvPr id="80" name="Curved Connector 30"/>
          <p:cNvCxnSpPr>
            <a:cxnSpLocks noChangeShapeType="1"/>
            <a:stCxn id="82" idx="2"/>
          </p:cNvCxnSpPr>
          <p:nvPr/>
        </p:nvCxnSpPr>
        <p:spPr bwMode="auto">
          <a:xfrm flipH="1">
            <a:off x="2483770" y="1225159"/>
            <a:ext cx="3374048" cy="1122442"/>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0" y="576878"/>
            <a:ext cx="6478081" cy="673607"/>
          </a:xfrm>
          <a:prstGeom prst="roundRect">
            <a:avLst>
              <a:gd name="adj" fmla="val 16667"/>
            </a:avLst>
          </a:prstGeom>
          <a:solidFill>
            <a:srgbClr val="FFE285"/>
          </a:solidFill>
          <a:ln w="9525" algn="ctr">
            <a:solidFill>
              <a:srgbClr val="FF6600"/>
            </a:solidFill>
            <a:rou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59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gn="ctr">
              <a:lnSpc>
                <a:spcPct val="150000"/>
              </a:lnSpc>
            </a:pPr>
            <a:r>
              <a:rPr lang="en-US" sz="2200" b="1">
                <a:solidFill>
                  <a:srgbClr val="C00000"/>
                </a:solidFill>
                <a:latin typeface="Times New Roman" panose="02020603050405020304" pitchFamily="18" charset="0"/>
                <a:cs typeface="Times New Roman" panose="02020603050405020304" pitchFamily="18" charset="0"/>
              </a:rPr>
              <a:t>Em đã học được gì?</a:t>
            </a:r>
          </a:p>
        </p:txBody>
      </p:sp>
      <p:sp>
        <p:nvSpPr>
          <p:cNvPr id="83" name="Rounded Rectangle 82"/>
          <p:cNvSpPr>
            <a:spLocks noChangeArrowheads="1"/>
          </p:cNvSpPr>
          <p:nvPr/>
        </p:nvSpPr>
        <p:spPr bwMode="auto">
          <a:xfrm>
            <a:off x="3158656" y="2283718"/>
            <a:ext cx="1752089" cy="2208802"/>
          </a:xfrm>
          <a:prstGeom prst="roundRect">
            <a:avLst>
              <a:gd name="adj" fmla="val 16667"/>
            </a:avLst>
          </a:prstGeom>
          <a:solidFill>
            <a:srgbClr val="FFE285"/>
          </a:solidFill>
          <a:ln w="9525" algn="ctr">
            <a:solidFill>
              <a:srgbClr val="FF6600"/>
            </a:solidFill>
            <a:rou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150874" y="2428032"/>
            <a:ext cx="1709158"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420">
              <a:lnSpc>
                <a:spcPct val="125000"/>
              </a:lnSpc>
            </a:pPr>
            <a:r>
              <a:rPr lang="vi-VN" sz="2000">
                <a:solidFill>
                  <a:prstClr val="black"/>
                </a:solidFill>
                <a:latin typeface="Times New Roman" panose="02020603050405020304" pitchFamily="18" charset="0"/>
                <a:cs typeface="Times New Roman" panose="02020603050405020304" pitchFamily="18" charset="0"/>
              </a:rPr>
              <a:t>- Bước đầu biết thể hiện tâm trạng, cảm xúc.</a:t>
            </a:r>
            <a:endParaRPr lang="vi-VN" sz="2000" dirty="0">
              <a:solidFill>
                <a:prstClr val="black"/>
              </a:solidFill>
              <a:latin typeface="Times New Roman" panose="02020603050405020304" pitchFamily="18" charset="0"/>
              <a:cs typeface="Times New Roman" panose="02020603050405020304" pitchFamily="18" charset="0"/>
            </a:endParaRPr>
          </a:p>
        </p:txBody>
      </p:sp>
      <p:cxnSp>
        <p:nvCxnSpPr>
          <p:cNvPr id="85" name="Curved Connector 30"/>
          <p:cNvCxnSpPr>
            <a:cxnSpLocks noChangeShapeType="1"/>
            <a:endCxn id="83" idx="0"/>
          </p:cNvCxnSpPr>
          <p:nvPr/>
        </p:nvCxnSpPr>
        <p:spPr bwMode="auto">
          <a:xfrm flipH="1">
            <a:off x="4034701" y="1250485"/>
            <a:ext cx="1713062" cy="1033233"/>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a:fillRect/>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5004051" y="2303395"/>
            <a:ext cx="2035321" cy="2189125"/>
          </a:xfrm>
          <a:prstGeom prst="roundRect">
            <a:avLst>
              <a:gd name="adj" fmla="val 16667"/>
            </a:avLst>
          </a:prstGeom>
          <a:solidFill>
            <a:srgbClr val="FFE285"/>
          </a:solidFill>
          <a:ln w="9525" algn="ctr">
            <a:solidFill>
              <a:srgbClr val="FF6600"/>
            </a:solidFill>
            <a:rou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5004052" y="2317516"/>
            <a:ext cx="2035321"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420">
              <a:lnSpc>
                <a:spcPct val="125000"/>
              </a:lnSpc>
            </a:pPr>
            <a:r>
              <a:rPr lang="vi-VN" sz="2000">
                <a:solidFill>
                  <a:prstClr val="black"/>
                </a:solidFill>
                <a:latin typeface="Times New Roman" panose="02020603050405020304" pitchFamily="18" charset="0"/>
                <a:cs typeface="Times New Roman" panose="02020603050405020304" pitchFamily="18" charset="0"/>
              </a:rPr>
              <a:t>- Trải nghiệm mùa hè của bạn nhỏ nào cũng rất thú vị và đáng nhớ</a:t>
            </a:r>
            <a:endParaRPr lang="vi-VN" sz="2000" dirty="0">
              <a:solidFill>
                <a:prstClr val="black"/>
              </a:solidFill>
              <a:latin typeface="Times New Roman" panose="02020603050405020304" pitchFamily="18" charset="0"/>
              <a:cs typeface="Times New Roman" panose="02020603050405020304" pitchFamily="18" charset="0"/>
            </a:endParaRPr>
          </a:p>
        </p:txBody>
      </p:sp>
      <p:cxnSp>
        <p:nvCxnSpPr>
          <p:cNvPr id="89" name="Curved Connector 30"/>
          <p:cNvCxnSpPr>
            <a:cxnSpLocks noChangeShapeType="1"/>
            <a:endCxn id="87" idx="0"/>
          </p:cNvCxnSpPr>
          <p:nvPr/>
        </p:nvCxnSpPr>
        <p:spPr bwMode="auto">
          <a:xfrm>
            <a:off x="5548492" y="1239606"/>
            <a:ext cx="473220" cy="1063789"/>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Rounded Rectangle 26"/>
          <p:cNvSpPr>
            <a:spLocks noChangeArrowheads="1"/>
          </p:cNvSpPr>
          <p:nvPr/>
        </p:nvSpPr>
        <p:spPr bwMode="auto">
          <a:xfrm>
            <a:off x="7164289" y="2283718"/>
            <a:ext cx="1835696" cy="2189125"/>
          </a:xfrm>
          <a:prstGeom prst="roundRect">
            <a:avLst>
              <a:gd name="adj" fmla="val 16667"/>
            </a:avLst>
          </a:prstGeom>
          <a:solidFill>
            <a:srgbClr val="FFE285"/>
          </a:solidFill>
          <a:ln w="9525" algn="ctr">
            <a:solidFill>
              <a:srgbClr val="FF6600"/>
            </a:solidFill>
            <a:round/>
          </a:ln>
        </p:spPr>
        <p:txBody>
          <a:bodyPr lIns="91430" tIns="45715" rIns="91430" bIns="45715"/>
          <a:lstStyle/>
          <a:p>
            <a:endParaRPr lang="en-US" sz="2200">
              <a:solidFill>
                <a:prstClr val="black"/>
              </a:solidFill>
            </a:endParaRPr>
          </a:p>
        </p:txBody>
      </p:sp>
      <p:sp>
        <p:nvSpPr>
          <p:cNvPr id="28" name="Rectangle 27"/>
          <p:cNvSpPr>
            <a:spLocks noChangeArrowheads="1"/>
          </p:cNvSpPr>
          <p:nvPr/>
        </p:nvSpPr>
        <p:spPr bwMode="auto">
          <a:xfrm>
            <a:off x="7092281" y="2356024"/>
            <a:ext cx="1944215" cy="201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420">
              <a:lnSpc>
                <a:spcPct val="125000"/>
              </a:lnSpc>
            </a:pPr>
            <a:r>
              <a:rPr lang="vi-VN" sz="2000">
                <a:solidFill>
                  <a:prstClr val="black"/>
                </a:solidFill>
                <a:latin typeface="Times New Roman" panose="02020603050405020304" pitchFamily="18" charset="0"/>
                <a:cs typeface="Times New Roman" panose="02020603050405020304" pitchFamily="18" charset="0"/>
              </a:rPr>
              <a:t>- Nói được những điều đáng nhớ trong kì nghỉ hè của mình.</a:t>
            </a:r>
            <a:endParaRPr lang="vi-VN" sz="2000" dirty="0">
              <a:solidFill>
                <a:prstClr val="black"/>
              </a:solidFill>
              <a:latin typeface="Times New Roman" panose="02020603050405020304" pitchFamily="18" charset="0"/>
              <a:cs typeface="Times New Roman" panose="02020603050405020304" pitchFamily="18" charset="0"/>
            </a:endParaRPr>
          </a:p>
        </p:txBody>
      </p:sp>
      <p:cxnSp>
        <p:nvCxnSpPr>
          <p:cNvPr id="29" name="Curved Connector 30"/>
          <p:cNvCxnSpPr>
            <a:cxnSpLocks noChangeShapeType="1"/>
            <a:endCxn id="27" idx="0"/>
          </p:cNvCxnSpPr>
          <p:nvPr/>
        </p:nvCxnSpPr>
        <p:spPr bwMode="auto">
          <a:xfrm>
            <a:off x="5713801" y="1250485"/>
            <a:ext cx="2368336" cy="1033233"/>
          </a:xfrm>
          <a:prstGeom prst="straightConnector1">
            <a:avLst/>
          </a:prstGeom>
          <a:noFill/>
          <a:ln w="28575" algn="ctr">
            <a:solidFill>
              <a:srgbClr val="002060"/>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par>
                                <p:cTn id="52" presetID="22" presetClass="entr" presetSubtype="1"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up)">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circle(in)">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P spid="27" grpId="0" animBg="1"/>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6"/>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1"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56" y="1058568"/>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2843423" y="384313"/>
            <a:ext cx="3045278" cy="45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342900">
              <a:spcBef>
                <a:spcPct val="0"/>
              </a:spcBef>
              <a:buClrTx/>
              <a:buNone/>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Dặn</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dò</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p:sp>
        <p:nvSpPr>
          <p:cNvPr id="14" name="TextBox 4"/>
          <p:cNvSpPr txBox="1">
            <a:spLocks noChangeArrowheads="1"/>
          </p:cNvSpPr>
          <p:nvPr/>
        </p:nvSpPr>
        <p:spPr bwMode="auto">
          <a:xfrm>
            <a:off x="3002285" y="843560"/>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Nhận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xét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tiết</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học</a:t>
            </a: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TextBox 4"/>
          <p:cNvSpPr txBox="1">
            <a:spLocks noChangeArrowheads="1"/>
          </p:cNvSpPr>
          <p:nvPr/>
        </p:nvSpPr>
        <p:spPr bwMode="auto">
          <a:xfrm>
            <a:off x="2051722" y="1779662"/>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FontTx/>
              <a:buChar char="-"/>
            </a:pP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Chuẩn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bị</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bài</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sau</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Bài</a:t>
            </a:r>
            <a:r>
              <a:rPr lang="en-US" altLang="en-US" sz="2400" b="1" dirty="0">
                <a:solidFill>
                  <a:srgbClr val="002060"/>
                </a:solidFill>
                <a:latin typeface="Times New Roman" panose="02020603050405020304" pitchFamily="18" charset="0"/>
                <a:cs typeface="Times New Roman" panose="02020603050405020304" pitchFamily="18" charset="0"/>
              </a:rPr>
              <a:t> 1: </a:t>
            </a:r>
            <a:r>
              <a:rPr lang="en-US" altLang="en-US" sz="2400" b="1" dirty="0" err="1">
                <a:latin typeface="Times New Roman" panose="02020603050405020304" pitchFamily="18" charset="0"/>
                <a:cs typeface="Times New Roman" panose="02020603050405020304" pitchFamily="18" charset="0"/>
              </a:rPr>
              <a:t>Viết</a:t>
            </a:r>
            <a:r>
              <a:rPr lang="en-US" altLang="en-US" sz="2400" b="1" dirty="0">
                <a:latin typeface="Times New Roman" panose="02020603050405020304" pitchFamily="18" charset="0"/>
                <a:cs typeface="Times New Roman" panose="02020603050405020304" pitchFamily="18" charset="0"/>
              </a:rPr>
              <a: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Em</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yêu</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mùa</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hè</a:t>
            </a:r>
            <a:r>
              <a:rPr lang="en-US" altLang="en-US" sz="2400" b="1" dirty="0">
                <a:solidFill>
                  <a:srgbClr val="C00000"/>
                </a:solidFill>
                <a:latin typeface="Times New Roman" panose="02020603050405020304" pitchFamily="18" charset="0"/>
                <a:cs typeface="Times New Roman" panose="02020603050405020304" pitchFamily="18" charset="0"/>
              </a:rPr>
              <a:t> – </a:t>
            </a:r>
            <a:r>
              <a:rPr lang="en-US" altLang="en-US" sz="2400"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3 -  </a:t>
            </a:r>
            <a:r>
              <a:rPr lang="en-US" altLang="en-US" sz="2400" dirty="0" err="1">
                <a:latin typeface="Times New Roman" panose="02020603050405020304" pitchFamily="18" charset="0"/>
                <a:cs typeface="Times New Roman" panose="02020603050405020304" pitchFamily="18" charset="0"/>
              </a:rPr>
              <a:t>trang</a:t>
            </a:r>
            <a:r>
              <a:rPr lang="en-US" altLang="en-US" sz="2400" dirty="0">
                <a:latin typeface="Times New Roman" panose="02020603050405020304" pitchFamily="18" charset="0"/>
                <a:cs typeface="Times New Roman" panose="02020603050405020304" pitchFamily="18" charset="0"/>
              </a:rPr>
              <a:t> 12) </a:t>
            </a:r>
          </a:p>
          <a:p>
            <a:pPr defTabSz="342900">
              <a:spcBef>
                <a:spcPct val="0"/>
              </a:spcBef>
              <a:buClrTx/>
              <a:buNone/>
            </a:pPr>
            <a:r>
              <a:rPr lang="en-US" altLang="en-US" sz="2400" b="1" dirty="0">
                <a:solidFill>
                  <a:srgbClr val="002060"/>
                </a:solidFill>
                <a:latin typeface="Times New Roman" panose="02020603050405020304" pitchFamily="18" charset="0"/>
                <a:cs typeface="Times New Roman" panose="02020603050405020304" pitchFamily="18" charset="0"/>
              </a:rPr>
              <a:t>   </a:t>
            </a:r>
          </a:p>
        </p:txBody>
      </p:sp>
      <p:sp>
        <p:nvSpPr>
          <p:cNvPr id="16" name="TextBox 4"/>
          <p:cNvSpPr txBox="1">
            <a:spLocks noChangeArrowheads="1"/>
          </p:cNvSpPr>
          <p:nvPr/>
        </p:nvSpPr>
        <p:spPr bwMode="auto">
          <a:xfrm>
            <a:off x="2987826" y="1305219"/>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900">
              <a:spcBef>
                <a:spcPct val="0"/>
              </a:spcBef>
              <a:buClrTx/>
              <a:buNone/>
            </a:pPr>
            <a:r>
              <a:rPr lang="en-US" altLang="en-US" sz="2400" b="1">
                <a:solidFill>
                  <a:srgbClr val="002060"/>
                </a:solidFill>
                <a:latin typeface="Times New Roman" panose="02020603050405020304" pitchFamily="18" charset="0"/>
                <a:cs typeface="Times New Roman" panose="02020603050405020304" pitchFamily="18" charset="0"/>
              </a:rPr>
              <a:t>- Vận dụng</a:t>
            </a: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52525" y="857885"/>
            <a:ext cx="4643755" cy="899160"/>
          </a:xfrm>
          <a:prstGeom prst="rect">
            <a:avLst/>
          </a:prstGeom>
          <a:solidFill>
            <a:srgbClr val="D5E9C9"/>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 name="Rectangle 1"/>
          <p:cNvSpPr/>
          <p:nvPr/>
        </p:nvSpPr>
        <p:spPr>
          <a:xfrm>
            <a:off x="-4038" y="0"/>
            <a:ext cx="1065902" cy="5164038"/>
          </a:xfrm>
          <a:prstGeom prst="rect">
            <a:avLst/>
          </a:prstGeom>
          <a:gradFill flip="none" rotWithShape="1">
            <a:gsLst>
              <a:gs pos="0">
                <a:srgbClr val="B7E185">
                  <a:shade val="30000"/>
                  <a:satMod val="115000"/>
                </a:srgbClr>
              </a:gs>
              <a:gs pos="50000">
                <a:srgbClr val="B7E185">
                  <a:shade val="67500"/>
                  <a:satMod val="115000"/>
                </a:srgbClr>
              </a:gs>
              <a:gs pos="100000">
                <a:srgbClr val="B7E185">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E8F3E1"/>
              </a:solidFill>
            </a:endParaRPr>
          </a:p>
        </p:txBody>
      </p:sp>
      <p:grpSp>
        <p:nvGrpSpPr>
          <p:cNvPr id="3" name="Group 2"/>
          <p:cNvGrpSpPr/>
          <p:nvPr/>
        </p:nvGrpSpPr>
        <p:grpSpPr>
          <a:xfrm>
            <a:off x="1273727" y="-877"/>
            <a:ext cx="9346947" cy="85278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3" name="TextBox 32"/>
            <p:cNvSpPr txBox="1"/>
            <p:nvPr/>
          </p:nvSpPr>
          <p:spPr>
            <a:xfrm>
              <a:off x="1385839" y="2059895"/>
              <a:ext cx="8082705" cy="626230"/>
            </a:xfrm>
            <a:prstGeom prst="rect">
              <a:avLst/>
            </a:prstGeom>
            <a:noFill/>
          </p:spPr>
          <p:txBody>
            <a:bodyPr wrap="square" rtlCol="0">
              <a:spAutoFit/>
            </a:bodyPr>
            <a:lstStyle/>
            <a:p>
              <a:r>
                <a:rPr lang="en-US" sz="2800" b="1">
                  <a:solidFill>
                    <a:srgbClr val="002060"/>
                  </a:solidFill>
                  <a:latin typeface="Times New Roman" panose="02020603050405020304" pitchFamily="18" charset="0"/>
                  <a:cs typeface="Times New Roman" panose="02020603050405020304" pitchFamily="18" charset="0"/>
                </a:rPr>
                <a:t>              Yêu cầu cần đạt</a:t>
              </a:r>
            </a:p>
          </p:txBody>
        </p:sp>
      </p:grpSp>
      <p:grpSp>
        <p:nvGrpSpPr>
          <p:cNvPr id="48" name="Group 47"/>
          <p:cNvGrpSpPr/>
          <p:nvPr/>
        </p:nvGrpSpPr>
        <p:grpSpPr>
          <a:xfrm>
            <a:off x="2" y="-172642"/>
            <a:ext cx="2123727" cy="1761484"/>
            <a:chOff x="1913866" y="2727774"/>
            <a:chExt cx="1909119" cy="1356144"/>
          </a:xfrm>
        </p:grpSpPr>
        <p:sp>
          <p:nvSpPr>
            <p:cNvPr id="46" name="Freeform 45"/>
            <p:cNvSpPr/>
            <p:nvPr/>
          </p:nvSpPr>
          <p:spPr>
            <a:xfrm>
              <a:off x="1913866" y="2727774"/>
              <a:ext cx="1909119" cy="932935"/>
            </a:xfrm>
            <a:custGeom>
              <a:avLst/>
              <a:gdLst>
                <a:gd name="connsiteX0" fmla="*/ 0 w 1909119"/>
                <a:gd name="connsiteY0" fmla="*/ 926756 h 932935"/>
                <a:gd name="connsiteX1" fmla="*/ 0 w 1909119"/>
                <a:gd name="connsiteY1" fmla="*/ 117389 h 932935"/>
                <a:gd name="connsiteX2" fmla="*/ 148281 w 1909119"/>
                <a:gd name="connsiteY2" fmla="*/ 105032 h 932935"/>
                <a:gd name="connsiteX3" fmla="*/ 296562 w 1909119"/>
                <a:gd name="connsiteY3" fmla="*/ 123567 h 932935"/>
                <a:gd name="connsiteX4" fmla="*/ 438665 w 1909119"/>
                <a:gd name="connsiteY4" fmla="*/ 160637 h 932935"/>
                <a:gd name="connsiteX5" fmla="*/ 543697 w 1909119"/>
                <a:gd name="connsiteY5" fmla="*/ 203886 h 932935"/>
                <a:gd name="connsiteX6" fmla="*/ 654908 w 1909119"/>
                <a:gd name="connsiteY6" fmla="*/ 148281 h 932935"/>
                <a:gd name="connsiteX7" fmla="*/ 840259 w 1909119"/>
                <a:gd name="connsiteY7" fmla="*/ 86497 h 932935"/>
                <a:gd name="connsiteX8" fmla="*/ 1000897 w 1909119"/>
                <a:gd name="connsiteY8" fmla="*/ 55605 h 932935"/>
                <a:gd name="connsiteX9" fmla="*/ 1192427 w 1909119"/>
                <a:gd name="connsiteY9" fmla="*/ 18535 h 932935"/>
                <a:gd name="connsiteX10" fmla="*/ 1451919 w 1909119"/>
                <a:gd name="connsiteY10" fmla="*/ 0 h 932935"/>
                <a:gd name="connsiteX11" fmla="*/ 1655805 w 1909119"/>
                <a:gd name="connsiteY11" fmla="*/ 12356 h 932935"/>
                <a:gd name="connsiteX12" fmla="*/ 1847335 w 1909119"/>
                <a:gd name="connsiteY12" fmla="*/ 30891 h 932935"/>
                <a:gd name="connsiteX13" fmla="*/ 1909119 w 1909119"/>
                <a:gd name="connsiteY13" fmla="*/ 30891 h 932935"/>
                <a:gd name="connsiteX14" fmla="*/ 1810265 w 1909119"/>
                <a:gd name="connsiteY14" fmla="*/ 846437 h 932935"/>
                <a:gd name="connsiteX15" fmla="*/ 1421027 w 1909119"/>
                <a:gd name="connsiteY15" fmla="*/ 784654 h 932935"/>
                <a:gd name="connsiteX16" fmla="*/ 1229497 w 1909119"/>
                <a:gd name="connsiteY16" fmla="*/ 797010 h 932935"/>
                <a:gd name="connsiteX17" fmla="*/ 1081216 w 1909119"/>
                <a:gd name="connsiteY17" fmla="*/ 797010 h 932935"/>
                <a:gd name="connsiteX18" fmla="*/ 908221 w 1909119"/>
                <a:gd name="connsiteY18" fmla="*/ 827902 h 932935"/>
                <a:gd name="connsiteX19" fmla="*/ 753762 w 1909119"/>
                <a:gd name="connsiteY19" fmla="*/ 883508 h 932935"/>
                <a:gd name="connsiteX20" fmla="*/ 648730 w 1909119"/>
                <a:gd name="connsiteY20" fmla="*/ 932935 h 932935"/>
                <a:gd name="connsiteX21" fmla="*/ 537519 w 1909119"/>
                <a:gd name="connsiteY21" fmla="*/ 889686 h 932935"/>
                <a:gd name="connsiteX22" fmla="*/ 284205 w 1909119"/>
                <a:gd name="connsiteY22" fmla="*/ 871151 h 932935"/>
                <a:gd name="connsiteX23" fmla="*/ 154459 w 1909119"/>
                <a:gd name="connsiteY23" fmla="*/ 889686 h 932935"/>
                <a:gd name="connsiteX24" fmla="*/ 0 w 1909119"/>
                <a:gd name="connsiteY24" fmla="*/ 926756 h 93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9119" h="932935">
                  <a:moveTo>
                    <a:pt x="0" y="926756"/>
                  </a:moveTo>
                  <a:lnTo>
                    <a:pt x="0" y="117389"/>
                  </a:lnTo>
                  <a:lnTo>
                    <a:pt x="148281" y="105032"/>
                  </a:lnTo>
                  <a:lnTo>
                    <a:pt x="296562" y="123567"/>
                  </a:lnTo>
                  <a:lnTo>
                    <a:pt x="438665" y="160637"/>
                  </a:lnTo>
                  <a:lnTo>
                    <a:pt x="543697" y="203886"/>
                  </a:lnTo>
                  <a:lnTo>
                    <a:pt x="654908" y="148281"/>
                  </a:lnTo>
                  <a:lnTo>
                    <a:pt x="840259" y="86497"/>
                  </a:lnTo>
                  <a:lnTo>
                    <a:pt x="1000897" y="55605"/>
                  </a:lnTo>
                  <a:lnTo>
                    <a:pt x="1192427" y="18535"/>
                  </a:lnTo>
                  <a:lnTo>
                    <a:pt x="1451919" y="0"/>
                  </a:lnTo>
                  <a:lnTo>
                    <a:pt x="1655805" y="12356"/>
                  </a:lnTo>
                  <a:lnTo>
                    <a:pt x="1847335" y="30891"/>
                  </a:lnTo>
                  <a:lnTo>
                    <a:pt x="1909119" y="30891"/>
                  </a:lnTo>
                  <a:lnTo>
                    <a:pt x="1810265" y="846437"/>
                  </a:lnTo>
                  <a:lnTo>
                    <a:pt x="1421027" y="784654"/>
                  </a:lnTo>
                  <a:lnTo>
                    <a:pt x="1229497" y="797010"/>
                  </a:lnTo>
                  <a:lnTo>
                    <a:pt x="1081216" y="797010"/>
                  </a:lnTo>
                  <a:lnTo>
                    <a:pt x="908221" y="827902"/>
                  </a:lnTo>
                  <a:lnTo>
                    <a:pt x="753762" y="883508"/>
                  </a:lnTo>
                  <a:lnTo>
                    <a:pt x="648730" y="932935"/>
                  </a:lnTo>
                  <a:lnTo>
                    <a:pt x="537519" y="889686"/>
                  </a:lnTo>
                  <a:lnTo>
                    <a:pt x="284205" y="871151"/>
                  </a:lnTo>
                  <a:lnTo>
                    <a:pt x="154459" y="889686"/>
                  </a:lnTo>
                  <a:lnTo>
                    <a:pt x="0" y="926756"/>
                  </a:lnTo>
                  <a:close/>
                </a:path>
              </a:pathLst>
            </a:custGeom>
            <a:solidFill>
              <a:srgbClr val="456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56A2C"/>
                </a:solidFill>
                <a:latin typeface="Times New Roman" panose="02020603050405020304" pitchFamily="18" charset="0"/>
                <a:cs typeface="Times New Roman" panose="02020603050405020304" pitchFamily="18" charset="0"/>
              </a:endParaRPr>
            </a:p>
          </p:txBody>
        </p:sp>
        <p:sp>
          <p:nvSpPr>
            <p:cNvPr id="53" name="Rectangle 52"/>
            <p:cNvSpPr/>
            <p:nvPr/>
          </p:nvSpPr>
          <p:spPr>
            <a:xfrm>
              <a:off x="2267744" y="3219822"/>
              <a:ext cx="1296144" cy="864096"/>
            </a:xfrm>
            <a:prstGeom prst="rect">
              <a:avLst/>
            </a:prstGeom>
            <a:noFill/>
          </p:spPr>
          <p:txBody>
            <a:bodyPr wrap="none" lIns="91440" tIns="45720" rIns="91440" bIns="45720">
              <a:prstTxWarp prst="textArchUp">
                <a:avLst>
                  <a:gd name="adj" fmla="val 6915246"/>
                </a:avLst>
              </a:prstTxWarp>
              <a:spAutoFit/>
            </a:bodyPr>
            <a:lstStyle/>
            <a:p>
              <a:pPr algn="ctr"/>
              <a:r>
                <a:rPr lang="en-US" sz="3500" b="1" err="1">
                  <a:ln w="12700">
                    <a:noFill/>
                    <a:prstDash val="solid"/>
                  </a:ln>
                  <a:solidFill>
                    <a:schemeClr val="bg1"/>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Bài</a:t>
              </a:r>
              <a:r>
                <a:rPr lang="en-US" sz="3500" b="1">
                  <a:ln w="12700">
                    <a:noFill/>
                    <a:prstDash val="solid"/>
                  </a:ln>
                  <a:solidFill>
                    <a:schemeClr val="bg1"/>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 1</a:t>
              </a:r>
              <a:endParaRPr lang="en-US" sz="3500" b="1" dirty="0">
                <a:ln w="12700">
                  <a:noFill/>
                  <a:prstDash val="solid"/>
                </a:ln>
                <a:solidFill>
                  <a:schemeClr val="bg1"/>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grpSp>
      <p:sp>
        <p:nvSpPr>
          <p:cNvPr id="29"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5" name="Rectangle 4"/>
          <p:cNvSpPr/>
          <p:nvPr/>
        </p:nvSpPr>
        <p:spPr>
          <a:xfrm>
            <a:off x="1115616" y="1851671"/>
            <a:ext cx="4643670" cy="3170093"/>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2" name="Rectangle 21"/>
          <p:cNvSpPr/>
          <p:nvPr/>
        </p:nvSpPr>
        <p:spPr>
          <a:xfrm>
            <a:off x="5940157" y="939817"/>
            <a:ext cx="3150499" cy="408020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3" name="Text Box 2"/>
          <p:cNvSpPr txBox="1">
            <a:spLocks noChangeArrowheads="1"/>
          </p:cNvSpPr>
          <p:nvPr/>
        </p:nvSpPr>
        <p:spPr bwMode="auto">
          <a:xfrm>
            <a:off x="1187626" y="812316"/>
            <a:ext cx="4608512" cy="935990"/>
          </a:xfrm>
          <a:prstGeom prst="rect">
            <a:avLst/>
          </a:prstGeom>
          <a:noFill/>
          <a:ln w="9525">
            <a:noFill/>
            <a:miter lim="800000"/>
          </a:ln>
          <a:effectLst/>
        </p:spPr>
        <p:txBody>
          <a:bodyPr wrap="square" lIns="91430" tIns="45715" rIns="91430" bIns="45715">
            <a:spAutoFit/>
          </a:bodyPr>
          <a:lstStyle/>
          <a:p>
            <a:pPr algn="ctr">
              <a:spcBef>
                <a:spcPct val="50000"/>
              </a:spcBef>
            </a:pPr>
            <a:r>
              <a:rPr lang="nl-NL" sz="2200" b="1">
                <a:solidFill>
                  <a:srgbClr val="800000"/>
                </a:solidFill>
                <a:latin typeface="Times New Roman" panose="02020603050405020304" pitchFamily="18" charset="0"/>
                <a:cs typeface="Times New Roman" panose="02020603050405020304" pitchFamily="18" charset="0"/>
              </a:rPr>
              <a:t>Bài 1: Ngày trở lại </a:t>
            </a:r>
          </a:p>
          <a:p>
            <a:pPr algn="ctr">
              <a:spcBef>
                <a:spcPct val="50000"/>
              </a:spcBef>
            </a:pPr>
            <a:r>
              <a:rPr lang="en-US" sz="2200" dirty="0" err="1">
                <a:latin typeface="Times New Roman" panose="02020603050405020304" pitchFamily="18" charset="0"/>
                <a:cs typeface="Times New Roman" panose="02020603050405020304" pitchFamily="18" charset="0"/>
              </a:rPr>
              <a:t>Tiết</a:t>
            </a:r>
            <a:r>
              <a:rPr lang="en-US" sz="2200" dirty="0">
                <a:latin typeface="Times New Roman" panose="02020603050405020304" pitchFamily="18" charset="0"/>
                <a:cs typeface="Times New Roman" panose="02020603050405020304" pitchFamily="18" charset="0"/>
              </a:rPr>
              <a:t> 1+ 2  (</a:t>
            </a:r>
            <a:r>
              <a:rPr lang="en-US" sz="2200" err="1">
                <a:latin typeface="Times New Roman" panose="02020603050405020304" pitchFamily="18" charset="0"/>
                <a:cs typeface="Times New Roman" panose="02020603050405020304" pitchFamily="18" charset="0"/>
              </a:rPr>
              <a:t>trang</a:t>
            </a:r>
            <a:r>
              <a:rPr lang="en-US" sz="2200">
                <a:latin typeface="Times New Roman" panose="02020603050405020304" pitchFamily="18" charset="0"/>
                <a:cs typeface="Times New Roman" panose="02020603050405020304" pitchFamily="18" charset="0"/>
              </a:rPr>
              <a:t>  10 + 11 </a:t>
            </a:r>
            <a:r>
              <a:rPr lang="en-US" sz="2200" dirty="0" err="1">
                <a:latin typeface="Times New Roman" panose="02020603050405020304" pitchFamily="18" charset="0"/>
                <a:cs typeface="Times New Roman" panose="02020603050405020304" pitchFamily="18" charset="0"/>
              </a:rPr>
              <a:t>sgk</a:t>
            </a:r>
            <a:r>
              <a:rPr lang="en-US" sz="2200" dirty="0">
                <a:latin typeface="Times New Roman" panose="02020603050405020304" pitchFamily="18" charset="0"/>
                <a:cs typeface="Times New Roman" panose="02020603050405020304" pitchFamily="18" charset="0"/>
              </a:rPr>
              <a:t> </a:t>
            </a:r>
            <a:r>
              <a:rPr lang="en-US" sz="2200">
                <a:latin typeface="Times New Roman" panose="02020603050405020304" pitchFamily="18" charset="0"/>
                <a:cs typeface="Times New Roman" panose="02020603050405020304" pitchFamily="18" charset="0"/>
              </a:rPr>
              <a:t>TV 3)</a:t>
            </a:r>
            <a:endParaRPr lang="vi-VN" sz="2200" dirty="0">
              <a:latin typeface="Times New Roman" panose="02020603050405020304" pitchFamily="18" charset="0"/>
              <a:cs typeface="Times New Roman" panose="02020603050405020304" pitchFamily="18" charset="0"/>
            </a:endParaRPr>
          </a:p>
        </p:txBody>
      </p:sp>
      <p:sp>
        <p:nvSpPr>
          <p:cNvPr id="24" name="Text Box 11"/>
          <p:cNvSpPr txBox="1">
            <a:spLocks noChangeArrowheads="1"/>
          </p:cNvSpPr>
          <p:nvPr/>
        </p:nvSpPr>
        <p:spPr bwMode="auto">
          <a:xfrm>
            <a:off x="1097189" y="1994677"/>
            <a:ext cx="4464496" cy="2398395"/>
          </a:xfrm>
          <a:prstGeom prst="rect">
            <a:avLst/>
          </a:prstGeom>
          <a:noFill/>
          <a:ln>
            <a:noFill/>
          </a:ln>
          <a:effectLst/>
        </p:spPr>
        <p:txBody>
          <a:bodyPr wrap="square" lIns="91430" tIns="45715" rIns="91430" bIns="45715">
            <a:spAutoFit/>
          </a:bodyPr>
          <a:lstStyle/>
          <a:p>
            <a:pPr indent="465455" algn="l">
              <a:lnSpc>
                <a:spcPct val="125000"/>
              </a:lnSpc>
            </a:pPr>
            <a:r>
              <a:rPr lang="" altLang="vi-VN" sz="2000" b="1">
                <a:latin typeface="Times New Roman" panose="02020603050405020304" pitchFamily="18" charset="0"/>
                <a:cs typeface="Times New Roman" panose="02020603050405020304" pitchFamily="18" charset="0"/>
              </a:rPr>
              <a:t>- </a:t>
            </a:r>
            <a:r>
              <a:rPr lang="vi-VN" sz="2000" b="1">
                <a:latin typeface="Times New Roman" panose="02020603050405020304" pitchFamily="18" charset="0"/>
                <a:cs typeface="Times New Roman" panose="02020603050405020304" pitchFamily="18" charset="0"/>
              </a:rPr>
              <a:t>Đọc đúng từ ngữ, câu, đoạn và toàn bộ câu chuyện. </a:t>
            </a:r>
          </a:p>
          <a:p>
            <a:pPr indent="0" algn="just">
              <a:lnSpc>
                <a:spcPct val="125000"/>
              </a:lnSpc>
              <a:buFontTx/>
              <a:buNone/>
            </a:pPr>
            <a:r>
              <a:rPr lang="" altLang="vi-VN" sz="2000" b="1">
                <a:latin typeface="Times New Roman" panose="02020603050405020304" pitchFamily="18" charset="0"/>
                <a:cs typeface="Times New Roman" panose="02020603050405020304" pitchFamily="18" charset="0"/>
              </a:rPr>
              <a:t>       - </a:t>
            </a:r>
            <a:r>
              <a:rPr lang="vi-VN" sz="2000" b="1">
                <a:latin typeface="Times New Roman" panose="02020603050405020304" pitchFamily="18" charset="0"/>
                <a:cs typeface="Times New Roman" panose="02020603050405020304" pitchFamily="18" charset="0"/>
              </a:rPr>
              <a:t>Trải nghiệm mùa hè của bạn nhỏ nào cũng đều rất thú vị và đáng nhớ</a:t>
            </a:r>
            <a:r>
              <a:rPr lang="en-US" sz="2000" b="1">
                <a:latin typeface="Times New Roman" panose="02020603050405020304" pitchFamily="18" charset="0"/>
                <a:cs typeface="Times New Roman" panose="02020603050405020304" pitchFamily="18" charset="0"/>
              </a:rPr>
              <a:t>.</a:t>
            </a:r>
          </a:p>
          <a:p>
            <a:pPr algn="just">
              <a:lnSpc>
                <a:spcPct val="125000"/>
              </a:lnSpc>
            </a:pPr>
            <a:r>
              <a:rPr lang="" altLang="vi-VN" sz="2000" b="1">
                <a:latin typeface="Times New Roman" panose="02020603050405020304" pitchFamily="18" charset="0"/>
                <a:cs typeface="Times New Roman" panose="02020603050405020304" pitchFamily="18" charset="0"/>
              </a:rPr>
              <a:t>       - </a:t>
            </a:r>
            <a:r>
              <a:rPr lang="vi-VN" sz="2000" b="1">
                <a:latin typeface="Times New Roman" panose="02020603050405020304" pitchFamily="18" charset="0"/>
                <a:cs typeface="Times New Roman" panose="02020603050405020304" pitchFamily="18" charset="0"/>
              </a:rPr>
              <a:t>Nói được những điều đáng nhớ trong kì nghỉ hè của mình.</a:t>
            </a:r>
            <a:endParaRPr lang="vi-VN" sz="2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043" y="978263"/>
            <a:ext cx="2879649" cy="40328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out)">
                                      <p:cBhvr>
                                        <p:cTn id="27" dur="1000"/>
                                        <p:tgtEl>
                                          <p:spTgt spid="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right)">
                                      <p:cBhvr>
                                        <p:cTn id="30" dur="500"/>
                                        <p:tgtEl>
                                          <p:spTgt spid="2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animEffect transition="in" filter="wipe(left)">
                                      <p:cBhvr>
                                        <p:cTn id="38" dur="500"/>
                                        <p:tgtEl>
                                          <p:spTgt spid="24">
                                            <p:txEl>
                                              <p:pRg st="0" end="0"/>
                                            </p:txEl>
                                          </p:spTgt>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righ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xEl>
                                              <p:pRg st="1" end="1"/>
                                            </p:txEl>
                                          </p:spTgt>
                                        </p:tgtEl>
                                        <p:attrNameLst>
                                          <p:attrName>style.visibility</p:attrName>
                                        </p:attrNameLst>
                                      </p:cBhvr>
                                      <p:to>
                                        <p:strVal val="visible"/>
                                      </p:to>
                                    </p:set>
                                    <p:animEffect transition="in" filter="wipe(left)">
                                      <p:cBhvr>
                                        <p:cTn id="46" dur="500"/>
                                        <p:tgtEl>
                                          <p:spTgt spid="2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animEffect transition="in" filter="wipe(left)">
                                      <p:cBhvr>
                                        <p:cTn id="51"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animBg="1"/>
      <p:bldP spid="29" grpId="0" animBg="1"/>
      <p:bldP spid="5" grpId="0" animBg="1"/>
      <p:bldP spid="22" grpId="0" animBg="1"/>
      <p:bldP spid="2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grpSp>
        <p:nvGrpSpPr>
          <p:cNvPr id="21" name="Group 20"/>
          <p:cNvGrpSpPr/>
          <p:nvPr/>
        </p:nvGrpSpPr>
        <p:grpSpPr>
          <a:xfrm>
            <a:off x="323528" y="555526"/>
            <a:ext cx="8568952" cy="798570"/>
            <a:chOff x="1453893" y="1094950"/>
            <a:chExt cx="8270834" cy="798570"/>
          </a:xfrm>
        </p:grpSpPr>
        <p:sp>
          <p:nvSpPr>
            <p:cNvPr id="28" name="Rounded Rectangle 27"/>
            <p:cNvSpPr/>
            <p:nvPr/>
          </p:nvSpPr>
          <p:spPr>
            <a:xfrm>
              <a:off x="1464038" y="1094950"/>
              <a:ext cx="8260689" cy="798570"/>
            </a:xfrm>
            <a:prstGeom prst="roundRect">
              <a:avLst/>
            </a:prstGeom>
            <a:solidFill>
              <a:srgbClr val="FFFFD9"/>
            </a:solidFill>
            <a:ln w="12700" cap="flat" cmpd="sng" algn="ctr">
              <a:solidFill>
                <a:srgbClr val="FFC00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pic>
          <p:nvPicPr>
            <p:cNvPr id="30"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3893" y="1153871"/>
              <a:ext cx="895350" cy="733167"/>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p:cNvSpPr txBox="1"/>
          <p:nvPr/>
        </p:nvSpPr>
        <p:spPr>
          <a:xfrm>
            <a:off x="1300594" y="646212"/>
            <a:ext cx="7467156" cy="397510"/>
          </a:xfrm>
          <a:prstGeom prst="rect">
            <a:avLst/>
          </a:prstGeom>
          <a:noFill/>
        </p:spPr>
        <p:txBody>
          <a:bodyPr wrap="square" lIns="91438" tIns="45719" rIns="91438" bIns="45719" rtlCol="0">
            <a:spAutoFit/>
          </a:bodyPr>
          <a:lstStyle/>
          <a:p>
            <a:pPr algn="just"/>
            <a:r>
              <a:rPr lang="vi-VN" sz="2000">
                <a:latin typeface="Times New Roman" panose="02020603050405020304" pitchFamily="18" charset="0"/>
                <a:cs typeface="Times New Roman" panose="02020603050405020304" pitchFamily="18" charset="0"/>
              </a:rPr>
              <a:t>Tưởng tượng em gặp lại bạn sau một kì nghỉ dài. Em sẽ nói gì với bạn?</a:t>
            </a:r>
            <a:endParaRPr lang="vi-VN" sz="2000" dirty="0">
              <a:latin typeface="Times New Roman" panose="02020603050405020304" pitchFamily="18" charset="0"/>
              <a:cs typeface="Times New Roman" panose="02020603050405020304" pitchFamily="18" charset="0"/>
            </a:endParaRPr>
          </a:p>
        </p:txBody>
      </p:sp>
      <p:sp>
        <p:nvSpPr>
          <p:cNvPr id="32" name="Hexagon 31"/>
          <p:cNvSpPr/>
          <p:nvPr/>
        </p:nvSpPr>
        <p:spPr>
          <a:xfrm>
            <a:off x="1907704" y="2650952"/>
            <a:ext cx="2001103" cy="1725089"/>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p:cNvSpPr/>
          <p:nvPr/>
        </p:nvSpPr>
        <p:spPr>
          <a:xfrm>
            <a:off x="251520" y="1670723"/>
            <a:ext cx="2001103" cy="1725089"/>
          </a:xfrm>
          <a:prstGeom prst="hexagon">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p:nvSpPr>
        <p:spPr>
          <a:xfrm>
            <a:off x="5163185" y="2645486"/>
            <a:ext cx="2001103" cy="1725089"/>
          </a:xfrm>
          <a:prstGeom prst="hexagon">
            <a:avLst/>
          </a:prstGeom>
          <a:blipFill dpi="0" rotWithShape="1">
            <a:blip r:embed="rId8">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p:cNvSpPr/>
          <p:nvPr/>
        </p:nvSpPr>
        <p:spPr>
          <a:xfrm>
            <a:off x="6804248" y="1635646"/>
            <a:ext cx="2001103" cy="1725089"/>
          </a:xfrm>
          <a:prstGeom prst="hexagon">
            <a:avLst/>
          </a:prstGeom>
          <a:blipFill dpi="0" rotWithShape="1">
            <a:blip r:embed="rId9" cstate="print">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a:off x="3507001" y="1670626"/>
            <a:ext cx="2001103" cy="1725089"/>
          </a:xfrm>
          <a:prstGeom prst="hexagon">
            <a:avLst/>
          </a:prstGeom>
          <a:blipFill dpi="0" rotWithShape="1">
            <a:blip r:embed="rId10" cstate="print">
              <a:extLst>
                <a:ext uri="{28A0092B-C50C-407E-A947-70E740481C1C}">
                  <a14:useLocalDpi xmlns:a14="http://schemas.microsoft.com/office/drawing/2010/main" val="0"/>
                </a:ext>
              </a:extLst>
            </a:blip>
            <a:srcRect/>
            <a:stretch>
              <a:fillRect/>
            </a:stretch>
          </a:blipFill>
          <a:ln>
            <a:solidFill>
              <a:srgbClr val="0058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circle(out)">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circle(out)">
                                      <p:cBhvr>
                                        <p:cTn id="20" dur="10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circle(out)">
                                      <p:cBhvr>
                                        <p:cTn id="25" dur="10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circle(out)">
                                      <p:cBhvr>
                                        <p:cTn id="30" dur="10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ircle(out)">
                                      <p:cBhvr>
                                        <p:cTn id="3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23" y="475235"/>
            <a:ext cx="8362950" cy="4000500"/>
          </a:xfrm>
          <a:prstGeom prst="rect">
            <a:avLst/>
          </a:prstGeom>
        </p:spPr>
      </p:pic>
      <p:sp>
        <p:nvSpPr>
          <p:cNvPr id="19" name="Rounded Rectangle 18"/>
          <p:cNvSpPr/>
          <p:nvPr/>
        </p:nvSpPr>
        <p:spPr>
          <a:xfrm>
            <a:off x="599325" y="555525"/>
            <a:ext cx="8168425" cy="3920209"/>
          </a:xfrm>
          <a:prstGeom prst="roundRect">
            <a:avLst/>
          </a:prstGeom>
          <a:noFill/>
          <a:ln w="57150" cap="flat" cmpd="sng" algn="ctr">
            <a:solidFill>
              <a:srgbClr val="00B0F0"/>
            </a:solidFill>
            <a:prstDash val="solid"/>
            <a:miter lim="800000"/>
          </a:ln>
          <a:effectLst/>
        </p:spPr>
        <p:txBody>
          <a:bodyPr rtlCol="0" anchor="ctr"/>
          <a:lstStyle/>
          <a:p>
            <a:pPr algn="ctr" defTabSz="914400">
              <a:defRPr/>
            </a:pPr>
            <a:endParaRPr lang="en-US" kern="0">
              <a:solidFill>
                <a:sysClr val="window" lastClr="FFFFFF"/>
              </a:solidFill>
              <a:latin typeface="Calibri" panose="020F0502020204030204"/>
            </a:endParaRPr>
          </a:p>
        </p:txBody>
      </p:sp>
      <p:grpSp>
        <p:nvGrpSpPr>
          <p:cNvPr id="13" name="Group 12"/>
          <p:cNvGrpSpPr/>
          <p:nvPr/>
        </p:nvGrpSpPr>
        <p:grpSpPr>
          <a:xfrm>
            <a:off x="1911228" y="-114863"/>
            <a:ext cx="5544618" cy="966760"/>
            <a:chOff x="1897261" y="1923678"/>
            <a:chExt cx="6282177" cy="1325019"/>
          </a:xfrm>
        </p:grpSpPr>
        <p:sp>
          <p:nvSpPr>
            <p:cNvPr id="15" name="Rectangle 3"/>
            <p:cNvSpPr/>
            <p:nvPr/>
          </p:nvSpPr>
          <p:spPr>
            <a:xfrm>
              <a:off x="2641841" y="2049685"/>
              <a:ext cx="5537597" cy="1149186"/>
            </a:xfrm>
            <a:custGeom>
              <a:avLst/>
              <a:gdLst>
                <a:gd name="connsiteX0" fmla="*/ 0 w 5328592"/>
                <a:gd name="connsiteY0" fmla="*/ 0 h 1152128"/>
                <a:gd name="connsiteX1" fmla="*/ 5328592 w 5328592"/>
                <a:gd name="connsiteY1" fmla="*/ 0 h 1152128"/>
                <a:gd name="connsiteX2" fmla="*/ 5328592 w 5328592"/>
                <a:gd name="connsiteY2" fmla="*/ 1152128 h 1152128"/>
                <a:gd name="connsiteX3" fmla="*/ 0 w 5328592"/>
                <a:gd name="connsiteY3" fmla="*/ 1152128 h 1152128"/>
                <a:gd name="connsiteX4" fmla="*/ 0 w 5328592"/>
                <a:gd name="connsiteY4" fmla="*/ 0 h 1152128"/>
                <a:gd name="connsiteX0-1" fmla="*/ 0 w 5328592"/>
                <a:gd name="connsiteY0-2" fmla="*/ 0 h 1152128"/>
                <a:gd name="connsiteX1-3" fmla="*/ 5328592 w 5328592"/>
                <a:gd name="connsiteY1-4" fmla="*/ 0 h 1152128"/>
                <a:gd name="connsiteX2-5" fmla="*/ 4746361 w 5328592"/>
                <a:gd name="connsiteY2-6" fmla="*/ 668163 h 1152128"/>
                <a:gd name="connsiteX3-7" fmla="*/ 5328592 w 5328592"/>
                <a:gd name="connsiteY3-8" fmla="*/ 1152128 h 1152128"/>
                <a:gd name="connsiteX4-9" fmla="*/ 0 w 5328592"/>
                <a:gd name="connsiteY4-10" fmla="*/ 1152128 h 1152128"/>
                <a:gd name="connsiteX5" fmla="*/ 0 w 5328592"/>
                <a:gd name="connsiteY5" fmla="*/ 0 h 1152128"/>
                <a:gd name="connsiteX0-11" fmla="*/ 0 w 5328592"/>
                <a:gd name="connsiteY0-12" fmla="*/ 0 h 1152128"/>
                <a:gd name="connsiteX1-13" fmla="*/ 4850864 w 5328592"/>
                <a:gd name="connsiteY1-14" fmla="*/ 14696 h 1152128"/>
                <a:gd name="connsiteX2-15" fmla="*/ 5328592 w 5328592"/>
                <a:gd name="connsiteY2-16" fmla="*/ 0 h 1152128"/>
                <a:gd name="connsiteX3-17" fmla="*/ 4746361 w 5328592"/>
                <a:gd name="connsiteY3-18" fmla="*/ 668163 h 1152128"/>
                <a:gd name="connsiteX4-19" fmla="*/ 5328592 w 5328592"/>
                <a:gd name="connsiteY4-20" fmla="*/ 1152128 h 1152128"/>
                <a:gd name="connsiteX5-21" fmla="*/ 0 w 5328592"/>
                <a:gd name="connsiteY5-22" fmla="*/ 1152128 h 1152128"/>
                <a:gd name="connsiteX6" fmla="*/ 0 w 5328592"/>
                <a:gd name="connsiteY6" fmla="*/ 0 h 1152128"/>
                <a:gd name="connsiteX0-23" fmla="*/ 0 w 5393907"/>
                <a:gd name="connsiteY0-24" fmla="*/ 65314 h 1217442"/>
                <a:gd name="connsiteX1-25" fmla="*/ 4850864 w 5393907"/>
                <a:gd name="connsiteY1-26" fmla="*/ 80010 h 1217442"/>
                <a:gd name="connsiteX2-27" fmla="*/ 5393907 w 5393907"/>
                <a:gd name="connsiteY2-28" fmla="*/ 0 h 1217442"/>
                <a:gd name="connsiteX3-29" fmla="*/ 4746361 w 5393907"/>
                <a:gd name="connsiteY3-30" fmla="*/ 733477 h 1217442"/>
                <a:gd name="connsiteX4-31" fmla="*/ 5328592 w 5393907"/>
                <a:gd name="connsiteY4-32" fmla="*/ 1217442 h 1217442"/>
                <a:gd name="connsiteX5-33" fmla="*/ 0 w 5393907"/>
                <a:gd name="connsiteY5-34" fmla="*/ 1217442 h 1217442"/>
                <a:gd name="connsiteX6-35" fmla="*/ 0 w 5393907"/>
                <a:gd name="connsiteY6-36" fmla="*/ 65314 h 1217442"/>
                <a:gd name="connsiteX0-37" fmla="*/ 0 w 5420032"/>
                <a:gd name="connsiteY0-38" fmla="*/ 65314 h 1217442"/>
                <a:gd name="connsiteX1-39" fmla="*/ 4850864 w 5420032"/>
                <a:gd name="connsiteY1-40" fmla="*/ 80010 h 1217442"/>
                <a:gd name="connsiteX2-41" fmla="*/ 5393907 w 5420032"/>
                <a:gd name="connsiteY2-42" fmla="*/ 0 h 1217442"/>
                <a:gd name="connsiteX3-43" fmla="*/ 4746361 w 5420032"/>
                <a:gd name="connsiteY3-44" fmla="*/ 733477 h 1217442"/>
                <a:gd name="connsiteX4-45" fmla="*/ 5420032 w 5420032"/>
                <a:gd name="connsiteY4-46" fmla="*/ 1178254 h 1217442"/>
                <a:gd name="connsiteX5-47" fmla="*/ 0 w 5420032"/>
                <a:gd name="connsiteY5-48" fmla="*/ 1217442 h 1217442"/>
                <a:gd name="connsiteX6-49" fmla="*/ 0 w 5420032"/>
                <a:gd name="connsiteY6-50" fmla="*/ 65314 h 1217442"/>
                <a:gd name="connsiteX0-51" fmla="*/ 0 w 5420032"/>
                <a:gd name="connsiteY0-52" fmla="*/ 65314 h 1217442"/>
                <a:gd name="connsiteX1-53" fmla="*/ 4850864 w 5420032"/>
                <a:gd name="connsiteY1-54" fmla="*/ 80010 h 1217442"/>
                <a:gd name="connsiteX2-55" fmla="*/ 5393907 w 5420032"/>
                <a:gd name="connsiteY2-56" fmla="*/ 0 h 1217442"/>
                <a:gd name="connsiteX3-57" fmla="*/ 4628795 w 5420032"/>
                <a:gd name="connsiteY3-58" fmla="*/ 759602 h 1217442"/>
                <a:gd name="connsiteX4-59" fmla="*/ 5420032 w 5420032"/>
                <a:gd name="connsiteY4-60" fmla="*/ 1178254 h 1217442"/>
                <a:gd name="connsiteX5-61" fmla="*/ 0 w 5420032"/>
                <a:gd name="connsiteY5-62" fmla="*/ 1217442 h 1217442"/>
                <a:gd name="connsiteX6-63" fmla="*/ 0 w 5420032"/>
                <a:gd name="connsiteY6-64" fmla="*/ 65314 h 1217442"/>
                <a:gd name="connsiteX0-65" fmla="*/ 0 w 5420032"/>
                <a:gd name="connsiteY0-66" fmla="*/ 65314 h 1217442"/>
                <a:gd name="connsiteX1-67" fmla="*/ 4850864 w 5420032"/>
                <a:gd name="connsiteY1-68" fmla="*/ 80010 h 1217442"/>
                <a:gd name="connsiteX2-69" fmla="*/ 5393907 w 5420032"/>
                <a:gd name="connsiteY2-70" fmla="*/ 0 h 1217442"/>
                <a:gd name="connsiteX3-71" fmla="*/ 4824738 w 5420032"/>
                <a:gd name="connsiteY3-72" fmla="*/ 642036 h 1217442"/>
                <a:gd name="connsiteX4-73" fmla="*/ 5420032 w 5420032"/>
                <a:gd name="connsiteY4-74" fmla="*/ 1178254 h 1217442"/>
                <a:gd name="connsiteX5-75" fmla="*/ 0 w 5420032"/>
                <a:gd name="connsiteY5-76" fmla="*/ 1217442 h 1217442"/>
                <a:gd name="connsiteX6-77" fmla="*/ 0 w 5420032"/>
                <a:gd name="connsiteY6-78" fmla="*/ 65314 h 1217442"/>
                <a:gd name="connsiteX0-79" fmla="*/ 0 w 5420033"/>
                <a:gd name="connsiteY0-80" fmla="*/ 0 h 1152128"/>
                <a:gd name="connsiteX1-81" fmla="*/ 4850864 w 5420033"/>
                <a:gd name="connsiteY1-82" fmla="*/ 14696 h 1152128"/>
                <a:gd name="connsiteX2-83" fmla="*/ 5420033 w 5420033"/>
                <a:gd name="connsiteY2-84" fmla="*/ 65314 h 1152128"/>
                <a:gd name="connsiteX3-85" fmla="*/ 4824738 w 5420033"/>
                <a:gd name="connsiteY3-86" fmla="*/ 576722 h 1152128"/>
                <a:gd name="connsiteX4-87" fmla="*/ 5420032 w 5420033"/>
                <a:gd name="connsiteY4-88" fmla="*/ 1112940 h 1152128"/>
                <a:gd name="connsiteX5-89" fmla="*/ 0 w 5420033"/>
                <a:gd name="connsiteY5-90" fmla="*/ 1152128 h 1152128"/>
                <a:gd name="connsiteX6-91" fmla="*/ 0 w 5420033"/>
                <a:gd name="connsiteY6-92" fmla="*/ 0 h 1152128"/>
                <a:gd name="connsiteX0-93" fmla="*/ 0 w 5420033"/>
                <a:gd name="connsiteY0-94" fmla="*/ 0 h 1152128"/>
                <a:gd name="connsiteX1-95" fmla="*/ 4850864 w 5420033"/>
                <a:gd name="connsiteY1-96" fmla="*/ 14696 h 1152128"/>
                <a:gd name="connsiteX2-97" fmla="*/ 5420033 w 5420033"/>
                <a:gd name="connsiteY2-98" fmla="*/ 65314 h 1152128"/>
                <a:gd name="connsiteX3-99" fmla="*/ 4968430 w 5420033"/>
                <a:gd name="connsiteY3-100" fmla="*/ 589785 h 1152128"/>
                <a:gd name="connsiteX4-101" fmla="*/ 5420032 w 5420033"/>
                <a:gd name="connsiteY4-102" fmla="*/ 1112940 h 1152128"/>
                <a:gd name="connsiteX5-103" fmla="*/ 0 w 5420033"/>
                <a:gd name="connsiteY5-104" fmla="*/ 1152128 h 1152128"/>
                <a:gd name="connsiteX6-105" fmla="*/ 0 w 5420033"/>
                <a:gd name="connsiteY6-106" fmla="*/ 0 h 1152128"/>
                <a:gd name="connsiteX0-107" fmla="*/ 0 w 5420033"/>
                <a:gd name="connsiteY0-108" fmla="*/ 0 h 1226543"/>
                <a:gd name="connsiteX1-109" fmla="*/ 4850864 w 5420033"/>
                <a:gd name="connsiteY1-110" fmla="*/ 14696 h 1226543"/>
                <a:gd name="connsiteX2-111" fmla="*/ 5420033 w 5420033"/>
                <a:gd name="connsiteY2-112" fmla="*/ 65314 h 1226543"/>
                <a:gd name="connsiteX3-113" fmla="*/ 4968430 w 5420033"/>
                <a:gd name="connsiteY3-114" fmla="*/ 589785 h 1226543"/>
                <a:gd name="connsiteX4-115" fmla="*/ 5420032 w 5420033"/>
                <a:gd name="connsiteY4-116" fmla="*/ 1112940 h 1226543"/>
                <a:gd name="connsiteX5-117" fmla="*/ 4780397 w 5420033"/>
                <a:gd name="connsiteY5-118" fmla="*/ 1226534 h 1226543"/>
                <a:gd name="connsiteX6-119" fmla="*/ 0 w 5420033"/>
                <a:gd name="connsiteY6-120" fmla="*/ 1152128 h 1226543"/>
                <a:gd name="connsiteX7" fmla="*/ 0 w 5420033"/>
                <a:gd name="connsiteY7" fmla="*/ 0 h 1226543"/>
                <a:gd name="connsiteX0-121" fmla="*/ 0 w 5537597"/>
                <a:gd name="connsiteY0-122" fmla="*/ 0 h 1288728"/>
                <a:gd name="connsiteX1-123" fmla="*/ 4850864 w 5537597"/>
                <a:gd name="connsiteY1-124" fmla="*/ 14696 h 1288728"/>
                <a:gd name="connsiteX2-125" fmla="*/ 5420033 w 5537597"/>
                <a:gd name="connsiteY2-126" fmla="*/ 65314 h 1288728"/>
                <a:gd name="connsiteX3-127" fmla="*/ 4968430 w 5537597"/>
                <a:gd name="connsiteY3-128" fmla="*/ 589785 h 1288728"/>
                <a:gd name="connsiteX4-129" fmla="*/ 5537597 w 5537597"/>
                <a:gd name="connsiteY4-130" fmla="*/ 1288728 h 1288728"/>
                <a:gd name="connsiteX5-131" fmla="*/ 4780397 w 5537597"/>
                <a:gd name="connsiteY5-132" fmla="*/ 1226534 h 1288728"/>
                <a:gd name="connsiteX6-133" fmla="*/ 0 w 5537597"/>
                <a:gd name="connsiteY6-134" fmla="*/ 1152128 h 1288728"/>
                <a:gd name="connsiteX7-135" fmla="*/ 0 w 5537597"/>
                <a:gd name="connsiteY7-136" fmla="*/ 0 h 1288728"/>
                <a:gd name="connsiteX0-137" fmla="*/ 0 w 5537597"/>
                <a:gd name="connsiteY0-138" fmla="*/ 0 h 1288728"/>
                <a:gd name="connsiteX1-139" fmla="*/ 4850864 w 5537597"/>
                <a:gd name="connsiteY1-140" fmla="*/ 14696 h 1288728"/>
                <a:gd name="connsiteX2-141" fmla="*/ 5420033 w 5537597"/>
                <a:gd name="connsiteY2-142" fmla="*/ 65314 h 1288728"/>
                <a:gd name="connsiteX3-143" fmla="*/ 4968430 w 5537597"/>
                <a:gd name="connsiteY3-144" fmla="*/ 589785 h 1288728"/>
                <a:gd name="connsiteX4-145" fmla="*/ 5537597 w 5537597"/>
                <a:gd name="connsiteY4-146" fmla="*/ 1288728 h 1288728"/>
                <a:gd name="connsiteX5-147" fmla="*/ 4780397 w 5537597"/>
                <a:gd name="connsiteY5-148" fmla="*/ 1138640 h 1288728"/>
                <a:gd name="connsiteX6-149" fmla="*/ 0 w 5537597"/>
                <a:gd name="connsiteY6-150" fmla="*/ 1152128 h 1288728"/>
                <a:gd name="connsiteX7-151" fmla="*/ 0 w 5537597"/>
                <a:gd name="connsiteY7-152" fmla="*/ 0 h 12887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135" y="connsiteY7-136"/>
                </a:cxn>
              </a:cxnLst>
              <a:rect l="l" t="t" r="r" b="b"/>
              <a:pathLst>
                <a:path w="5537597" h="1288728">
                  <a:moveTo>
                    <a:pt x="0" y="0"/>
                  </a:moveTo>
                  <a:lnTo>
                    <a:pt x="4850864" y="14696"/>
                  </a:lnTo>
                  <a:lnTo>
                    <a:pt x="5420033" y="65314"/>
                  </a:lnTo>
                  <a:cubicBezTo>
                    <a:pt x="5417545" y="174824"/>
                    <a:pt x="4970918" y="480275"/>
                    <a:pt x="4968430" y="589785"/>
                  </a:cubicBezTo>
                  <a:lnTo>
                    <a:pt x="5537597" y="1288728"/>
                  </a:lnTo>
                  <a:cubicBezTo>
                    <a:pt x="5324385" y="1287528"/>
                    <a:pt x="4993609" y="1139840"/>
                    <a:pt x="4780397" y="1138640"/>
                  </a:cubicBezTo>
                  <a:lnTo>
                    <a:pt x="0" y="1152128"/>
                  </a:lnTo>
                  <a:lnTo>
                    <a:pt x="0" y="0"/>
                  </a:lnTo>
                  <a:close/>
                </a:path>
              </a:pathLst>
            </a:custGeom>
            <a:solidFill>
              <a:srgbClr val="F0AE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Rectangle 3"/>
            <p:cNvSpPr/>
            <p:nvPr/>
          </p:nvSpPr>
          <p:spPr>
            <a:xfrm>
              <a:off x="2547866" y="1923678"/>
              <a:ext cx="5475447" cy="1245325"/>
            </a:xfrm>
            <a:custGeom>
              <a:avLst/>
              <a:gdLst>
                <a:gd name="connsiteX0" fmla="*/ 0 w 5328592"/>
                <a:gd name="connsiteY0" fmla="*/ 0 h 1152128"/>
                <a:gd name="connsiteX1" fmla="*/ 5328592 w 5328592"/>
                <a:gd name="connsiteY1" fmla="*/ 0 h 1152128"/>
                <a:gd name="connsiteX2" fmla="*/ 5328592 w 5328592"/>
                <a:gd name="connsiteY2" fmla="*/ 1152128 h 1152128"/>
                <a:gd name="connsiteX3" fmla="*/ 0 w 5328592"/>
                <a:gd name="connsiteY3" fmla="*/ 1152128 h 1152128"/>
                <a:gd name="connsiteX4" fmla="*/ 0 w 5328592"/>
                <a:gd name="connsiteY4" fmla="*/ 0 h 1152128"/>
                <a:gd name="connsiteX0-1" fmla="*/ 0 w 5328592"/>
                <a:gd name="connsiteY0-2" fmla="*/ 0 h 1152128"/>
                <a:gd name="connsiteX1-3" fmla="*/ 5328592 w 5328592"/>
                <a:gd name="connsiteY1-4" fmla="*/ 0 h 1152128"/>
                <a:gd name="connsiteX2-5" fmla="*/ 4746361 w 5328592"/>
                <a:gd name="connsiteY2-6" fmla="*/ 668163 h 1152128"/>
                <a:gd name="connsiteX3-7" fmla="*/ 5328592 w 5328592"/>
                <a:gd name="connsiteY3-8" fmla="*/ 1152128 h 1152128"/>
                <a:gd name="connsiteX4-9" fmla="*/ 0 w 5328592"/>
                <a:gd name="connsiteY4-10" fmla="*/ 1152128 h 1152128"/>
                <a:gd name="connsiteX5" fmla="*/ 0 w 5328592"/>
                <a:gd name="connsiteY5" fmla="*/ 0 h 1152128"/>
                <a:gd name="connsiteX0-11" fmla="*/ 0 w 5328592"/>
                <a:gd name="connsiteY0-12" fmla="*/ 0 h 1152128"/>
                <a:gd name="connsiteX1-13" fmla="*/ 4850864 w 5328592"/>
                <a:gd name="connsiteY1-14" fmla="*/ 14696 h 1152128"/>
                <a:gd name="connsiteX2-15" fmla="*/ 5328592 w 5328592"/>
                <a:gd name="connsiteY2-16" fmla="*/ 0 h 1152128"/>
                <a:gd name="connsiteX3-17" fmla="*/ 4746361 w 5328592"/>
                <a:gd name="connsiteY3-18" fmla="*/ 668163 h 1152128"/>
                <a:gd name="connsiteX4-19" fmla="*/ 5328592 w 5328592"/>
                <a:gd name="connsiteY4-20" fmla="*/ 1152128 h 1152128"/>
                <a:gd name="connsiteX5-21" fmla="*/ 0 w 5328592"/>
                <a:gd name="connsiteY5-22" fmla="*/ 1152128 h 1152128"/>
                <a:gd name="connsiteX6" fmla="*/ 0 w 5328592"/>
                <a:gd name="connsiteY6" fmla="*/ 0 h 1152128"/>
                <a:gd name="connsiteX0-23" fmla="*/ 0 w 5393907"/>
                <a:gd name="connsiteY0-24" fmla="*/ 65314 h 1217442"/>
                <a:gd name="connsiteX1-25" fmla="*/ 4850864 w 5393907"/>
                <a:gd name="connsiteY1-26" fmla="*/ 80010 h 1217442"/>
                <a:gd name="connsiteX2-27" fmla="*/ 5393907 w 5393907"/>
                <a:gd name="connsiteY2-28" fmla="*/ 0 h 1217442"/>
                <a:gd name="connsiteX3-29" fmla="*/ 4746361 w 5393907"/>
                <a:gd name="connsiteY3-30" fmla="*/ 733477 h 1217442"/>
                <a:gd name="connsiteX4-31" fmla="*/ 5328592 w 5393907"/>
                <a:gd name="connsiteY4-32" fmla="*/ 1217442 h 1217442"/>
                <a:gd name="connsiteX5-33" fmla="*/ 0 w 5393907"/>
                <a:gd name="connsiteY5-34" fmla="*/ 1217442 h 1217442"/>
                <a:gd name="connsiteX6-35" fmla="*/ 0 w 5393907"/>
                <a:gd name="connsiteY6-36" fmla="*/ 65314 h 1217442"/>
                <a:gd name="connsiteX0-37" fmla="*/ 0 w 5420032"/>
                <a:gd name="connsiteY0-38" fmla="*/ 65314 h 1217442"/>
                <a:gd name="connsiteX1-39" fmla="*/ 4850864 w 5420032"/>
                <a:gd name="connsiteY1-40" fmla="*/ 80010 h 1217442"/>
                <a:gd name="connsiteX2-41" fmla="*/ 5393907 w 5420032"/>
                <a:gd name="connsiteY2-42" fmla="*/ 0 h 1217442"/>
                <a:gd name="connsiteX3-43" fmla="*/ 4746361 w 5420032"/>
                <a:gd name="connsiteY3-44" fmla="*/ 733477 h 1217442"/>
                <a:gd name="connsiteX4-45" fmla="*/ 5420032 w 5420032"/>
                <a:gd name="connsiteY4-46" fmla="*/ 1178254 h 1217442"/>
                <a:gd name="connsiteX5-47" fmla="*/ 0 w 5420032"/>
                <a:gd name="connsiteY5-48" fmla="*/ 1217442 h 1217442"/>
                <a:gd name="connsiteX6-49" fmla="*/ 0 w 5420032"/>
                <a:gd name="connsiteY6-50" fmla="*/ 65314 h 1217442"/>
                <a:gd name="connsiteX0-51" fmla="*/ 0 w 5490263"/>
                <a:gd name="connsiteY0-52" fmla="*/ 65314 h 1217442"/>
                <a:gd name="connsiteX1-53" fmla="*/ 4850864 w 5490263"/>
                <a:gd name="connsiteY1-54" fmla="*/ 80010 h 1217442"/>
                <a:gd name="connsiteX2-55" fmla="*/ 5393907 w 5490263"/>
                <a:gd name="connsiteY2-56" fmla="*/ 0 h 1217442"/>
                <a:gd name="connsiteX3-57" fmla="*/ 4746361 w 5490263"/>
                <a:gd name="connsiteY3-58" fmla="*/ 733477 h 1217442"/>
                <a:gd name="connsiteX4-59" fmla="*/ 5490263 w 5490263"/>
                <a:gd name="connsiteY4-60" fmla="*/ 1160886 h 1217442"/>
                <a:gd name="connsiteX5-61" fmla="*/ 0 w 5490263"/>
                <a:gd name="connsiteY5-62" fmla="*/ 1217442 h 1217442"/>
                <a:gd name="connsiteX6-63" fmla="*/ 0 w 5490263"/>
                <a:gd name="connsiteY6-64" fmla="*/ 65314 h 1217442"/>
                <a:gd name="connsiteX0-65" fmla="*/ 0 w 5490263"/>
                <a:gd name="connsiteY0-66" fmla="*/ 65314 h 1217442"/>
                <a:gd name="connsiteX1-67" fmla="*/ 4850864 w 5490263"/>
                <a:gd name="connsiteY1-68" fmla="*/ 80010 h 1217442"/>
                <a:gd name="connsiteX2-69" fmla="*/ 5393907 w 5490263"/>
                <a:gd name="connsiteY2-70" fmla="*/ 0 h 1217442"/>
                <a:gd name="connsiteX3-71" fmla="*/ 4746361 w 5490263"/>
                <a:gd name="connsiteY3-72" fmla="*/ 733477 h 1217442"/>
                <a:gd name="connsiteX4-73" fmla="*/ 5490263 w 5490263"/>
                <a:gd name="connsiteY4-74" fmla="*/ 1160886 h 1217442"/>
                <a:gd name="connsiteX5-75" fmla="*/ 4724435 w 5490263"/>
                <a:gd name="connsiteY5-76" fmla="*/ 1113263 h 1217442"/>
                <a:gd name="connsiteX6-77" fmla="*/ 0 w 5490263"/>
                <a:gd name="connsiteY6-78" fmla="*/ 1217442 h 1217442"/>
                <a:gd name="connsiteX7" fmla="*/ 0 w 5490263"/>
                <a:gd name="connsiteY7" fmla="*/ 65314 h 1217442"/>
                <a:gd name="connsiteX0-79" fmla="*/ 0 w 5490263"/>
                <a:gd name="connsiteY0-80" fmla="*/ 134785 h 1286913"/>
                <a:gd name="connsiteX1-81" fmla="*/ 4850864 w 5490263"/>
                <a:gd name="connsiteY1-82" fmla="*/ 149481 h 1286913"/>
                <a:gd name="connsiteX2-83" fmla="*/ 5407953 w 5490263"/>
                <a:gd name="connsiteY2-84" fmla="*/ 0 h 1286913"/>
                <a:gd name="connsiteX3-85" fmla="*/ 4746361 w 5490263"/>
                <a:gd name="connsiteY3-86" fmla="*/ 802948 h 1286913"/>
                <a:gd name="connsiteX4-87" fmla="*/ 5490263 w 5490263"/>
                <a:gd name="connsiteY4-88" fmla="*/ 1230357 h 1286913"/>
                <a:gd name="connsiteX5-89" fmla="*/ 4724435 w 5490263"/>
                <a:gd name="connsiteY5-90" fmla="*/ 1182734 h 1286913"/>
                <a:gd name="connsiteX6-91" fmla="*/ 0 w 5490263"/>
                <a:gd name="connsiteY6-92" fmla="*/ 1286913 h 1286913"/>
                <a:gd name="connsiteX7-93" fmla="*/ 0 w 5490263"/>
                <a:gd name="connsiteY7-94" fmla="*/ 134785 h 1286913"/>
                <a:gd name="connsiteX0-95" fmla="*/ 0 w 5490263"/>
                <a:gd name="connsiteY0-96" fmla="*/ 134785 h 1286913"/>
                <a:gd name="connsiteX1-97" fmla="*/ 4850864 w 5490263"/>
                <a:gd name="connsiteY1-98" fmla="*/ 149481 h 1286913"/>
                <a:gd name="connsiteX2-99" fmla="*/ 5407953 w 5490263"/>
                <a:gd name="connsiteY2-100" fmla="*/ 0 h 1286913"/>
                <a:gd name="connsiteX3-101" fmla="*/ 4844685 w 5490263"/>
                <a:gd name="connsiteY3-102" fmla="*/ 716110 h 1286913"/>
                <a:gd name="connsiteX4-103" fmla="*/ 5490263 w 5490263"/>
                <a:gd name="connsiteY4-104" fmla="*/ 1230357 h 1286913"/>
                <a:gd name="connsiteX5-105" fmla="*/ 4724435 w 5490263"/>
                <a:gd name="connsiteY5-106" fmla="*/ 1182734 h 1286913"/>
                <a:gd name="connsiteX6-107" fmla="*/ 0 w 5490263"/>
                <a:gd name="connsiteY6-108" fmla="*/ 1286913 h 1286913"/>
                <a:gd name="connsiteX7-109" fmla="*/ 0 w 5490263"/>
                <a:gd name="connsiteY7-110" fmla="*/ 134785 h 1286913"/>
                <a:gd name="connsiteX0-111" fmla="*/ 0 w 5546448"/>
                <a:gd name="connsiteY0-112" fmla="*/ 134785 h 1286913"/>
                <a:gd name="connsiteX1-113" fmla="*/ 4850864 w 5546448"/>
                <a:gd name="connsiteY1-114" fmla="*/ 149481 h 1286913"/>
                <a:gd name="connsiteX2-115" fmla="*/ 5407953 w 5546448"/>
                <a:gd name="connsiteY2-116" fmla="*/ 0 h 1286913"/>
                <a:gd name="connsiteX3-117" fmla="*/ 4844685 w 5546448"/>
                <a:gd name="connsiteY3-118" fmla="*/ 716110 h 1286913"/>
                <a:gd name="connsiteX4-119" fmla="*/ 5546448 w 5546448"/>
                <a:gd name="connsiteY4-120" fmla="*/ 1126152 h 1286913"/>
                <a:gd name="connsiteX5-121" fmla="*/ 4724435 w 5546448"/>
                <a:gd name="connsiteY5-122" fmla="*/ 1182734 h 1286913"/>
                <a:gd name="connsiteX6-123" fmla="*/ 0 w 5546448"/>
                <a:gd name="connsiteY6-124" fmla="*/ 1286913 h 1286913"/>
                <a:gd name="connsiteX7-125" fmla="*/ 0 w 5546448"/>
                <a:gd name="connsiteY7-126" fmla="*/ 134785 h 1286913"/>
                <a:gd name="connsiteX0-127" fmla="*/ 0 w 5546448"/>
                <a:gd name="connsiteY0-128" fmla="*/ 134785 h 1286913"/>
                <a:gd name="connsiteX1-129" fmla="*/ 4850864 w 5546448"/>
                <a:gd name="connsiteY1-130" fmla="*/ 149481 h 1286913"/>
                <a:gd name="connsiteX2-131" fmla="*/ 5407953 w 5546448"/>
                <a:gd name="connsiteY2-132" fmla="*/ 0 h 1286913"/>
                <a:gd name="connsiteX3-133" fmla="*/ 4844685 w 5546448"/>
                <a:gd name="connsiteY3-134" fmla="*/ 716110 h 1286913"/>
                <a:gd name="connsiteX4-135" fmla="*/ 5546448 w 5546448"/>
                <a:gd name="connsiteY4-136" fmla="*/ 1126152 h 1286913"/>
                <a:gd name="connsiteX5-137" fmla="*/ 4724435 w 5546448"/>
                <a:gd name="connsiteY5-138" fmla="*/ 1182734 h 1286913"/>
                <a:gd name="connsiteX6-139" fmla="*/ 0 w 5546448"/>
                <a:gd name="connsiteY6-140" fmla="*/ 1286913 h 1286913"/>
                <a:gd name="connsiteX7-141" fmla="*/ 0 w 5546448"/>
                <a:gd name="connsiteY7-142" fmla="*/ 134785 h 12869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93" y="connsiteY7-94"/>
                </a:cxn>
              </a:cxnLst>
              <a:rect l="l" t="t" r="r" b="b"/>
              <a:pathLst>
                <a:path w="5546448" h="1286913">
                  <a:moveTo>
                    <a:pt x="0" y="134785"/>
                  </a:moveTo>
                  <a:lnTo>
                    <a:pt x="4850864" y="149481"/>
                  </a:lnTo>
                  <a:lnTo>
                    <a:pt x="5407953" y="0"/>
                  </a:lnTo>
                  <a:cubicBezTo>
                    <a:pt x="5405465" y="109510"/>
                    <a:pt x="4847173" y="606600"/>
                    <a:pt x="4844685" y="716110"/>
                  </a:cubicBezTo>
                  <a:lnTo>
                    <a:pt x="5546448" y="1126152"/>
                  </a:lnTo>
                  <a:cubicBezTo>
                    <a:pt x="5281808" y="1214484"/>
                    <a:pt x="4989075" y="1181240"/>
                    <a:pt x="4724435" y="1182734"/>
                  </a:cubicBezTo>
                  <a:lnTo>
                    <a:pt x="0" y="1286913"/>
                  </a:lnTo>
                  <a:lnTo>
                    <a:pt x="0" y="134785"/>
                  </a:lnTo>
                  <a:close/>
                </a:path>
              </a:pathLst>
            </a:custGeom>
            <a:solidFill>
              <a:srgbClr val="EC29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3"/>
            <p:cNvSpPr/>
            <p:nvPr/>
          </p:nvSpPr>
          <p:spPr>
            <a:xfrm>
              <a:off x="2605391" y="2081274"/>
              <a:ext cx="5158125" cy="967940"/>
            </a:xfrm>
            <a:custGeom>
              <a:avLst/>
              <a:gdLst>
                <a:gd name="connsiteX0" fmla="*/ 0 w 5328592"/>
                <a:gd name="connsiteY0" fmla="*/ 0 h 1152128"/>
                <a:gd name="connsiteX1" fmla="*/ 5328592 w 5328592"/>
                <a:gd name="connsiteY1" fmla="*/ 0 h 1152128"/>
                <a:gd name="connsiteX2" fmla="*/ 5328592 w 5328592"/>
                <a:gd name="connsiteY2" fmla="*/ 1152128 h 1152128"/>
                <a:gd name="connsiteX3" fmla="*/ 0 w 5328592"/>
                <a:gd name="connsiteY3" fmla="*/ 1152128 h 1152128"/>
                <a:gd name="connsiteX4" fmla="*/ 0 w 5328592"/>
                <a:gd name="connsiteY4" fmla="*/ 0 h 1152128"/>
                <a:gd name="connsiteX0-1" fmla="*/ 0 w 5328592"/>
                <a:gd name="connsiteY0-2" fmla="*/ 0 h 1152128"/>
                <a:gd name="connsiteX1-3" fmla="*/ 5328592 w 5328592"/>
                <a:gd name="connsiteY1-4" fmla="*/ 0 h 1152128"/>
                <a:gd name="connsiteX2-5" fmla="*/ 4746361 w 5328592"/>
                <a:gd name="connsiteY2-6" fmla="*/ 668163 h 1152128"/>
                <a:gd name="connsiteX3-7" fmla="*/ 5328592 w 5328592"/>
                <a:gd name="connsiteY3-8" fmla="*/ 1152128 h 1152128"/>
                <a:gd name="connsiteX4-9" fmla="*/ 0 w 5328592"/>
                <a:gd name="connsiteY4-10" fmla="*/ 1152128 h 1152128"/>
                <a:gd name="connsiteX5" fmla="*/ 0 w 5328592"/>
                <a:gd name="connsiteY5" fmla="*/ 0 h 1152128"/>
                <a:gd name="connsiteX0-11" fmla="*/ 0 w 5328592"/>
                <a:gd name="connsiteY0-12" fmla="*/ 0 h 1152128"/>
                <a:gd name="connsiteX1-13" fmla="*/ 4850864 w 5328592"/>
                <a:gd name="connsiteY1-14" fmla="*/ 14696 h 1152128"/>
                <a:gd name="connsiteX2-15" fmla="*/ 5328592 w 5328592"/>
                <a:gd name="connsiteY2-16" fmla="*/ 0 h 1152128"/>
                <a:gd name="connsiteX3-17" fmla="*/ 4746361 w 5328592"/>
                <a:gd name="connsiteY3-18" fmla="*/ 668163 h 1152128"/>
                <a:gd name="connsiteX4-19" fmla="*/ 5328592 w 5328592"/>
                <a:gd name="connsiteY4-20" fmla="*/ 1152128 h 1152128"/>
                <a:gd name="connsiteX5-21" fmla="*/ 0 w 5328592"/>
                <a:gd name="connsiteY5-22" fmla="*/ 1152128 h 1152128"/>
                <a:gd name="connsiteX6" fmla="*/ 0 w 5328592"/>
                <a:gd name="connsiteY6" fmla="*/ 0 h 1152128"/>
                <a:gd name="connsiteX0-23" fmla="*/ 0 w 5393907"/>
                <a:gd name="connsiteY0-24" fmla="*/ 65314 h 1217442"/>
                <a:gd name="connsiteX1-25" fmla="*/ 4850864 w 5393907"/>
                <a:gd name="connsiteY1-26" fmla="*/ 80010 h 1217442"/>
                <a:gd name="connsiteX2-27" fmla="*/ 5393907 w 5393907"/>
                <a:gd name="connsiteY2-28" fmla="*/ 0 h 1217442"/>
                <a:gd name="connsiteX3-29" fmla="*/ 4746361 w 5393907"/>
                <a:gd name="connsiteY3-30" fmla="*/ 733477 h 1217442"/>
                <a:gd name="connsiteX4-31" fmla="*/ 5328592 w 5393907"/>
                <a:gd name="connsiteY4-32" fmla="*/ 1217442 h 1217442"/>
                <a:gd name="connsiteX5-33" fmla="*/ 0 w 5393907"/>
                <a:gd name="connsiteY5-34" fmla="*/ 1217442 h 1217442"/>
                <a:gd name="connsiteX6-35" fmla="*/ 0 w 5393907"/>
                <a:gd name="connsiteY6-36" fmla="*/ 65314 h 1217442"/>
                <a:gd name="connsiteX0-37" fmla="*/ 0 w 5420032"/>
                <a:gd name="connsiteY0-38" fmla="*/ 65314 h 1217442"/>
                <a:gd name="connsiteX1-39" fmla="*/ 4850864 w 5420032"/>
                <a:gd name="connsiteY1-40" fmla="*/ 80010 h 1217442"/>
                <a:gd name="connsiteX2-41" fmla="*/ 5393907 w 5420032"/>
                <a:gd name="connsiteY2-42" fmla="*/ 0 h 1217442"/>
                <a:gd name="connsiteX3-43" fmla="*/ 4746361 w 5420032"/>
                <a:gd name="connsiteY3-44" fmla="*/ 733477 h 1217442"/>
                <a:gd name="connsiteX4-45" fmla="*/ 5420032 w 5420032"/>
                <a:gd name="connsiteY4-46" fmla="*/ 1178254 h 1217442"/>
                <a:gd name="connsiteX5-47" fmla="*/ 0 w 5420032"/>
                <a:gd name="connsiteY5-48" fmla="*/ 1217442 h 1217442"/>
                <a:gd name="connsiteX6-49" fmla="*/ 0 w 5420032"/>
                <a:gd name="connsiteY6-50" fmla="*/ 65314 h 1217442"/>
                <a:gd name="connsiteX0-51" fmla="*/ 0 w 5490263"/>
                <a:gd name="connsiteY0-52" fmla="*/ 65314 h 1217442"/>
                <a:gd name="connsiteX1-53" fmla="*/ 4850864 w 5490263"/>
                <a:gd name="connsiteY1-54" fmla="*/ 80010 h 1217442"/>
                <a:gd name="connsiteX2-55" fmla="*/ 5393907 w 5490263"/>
                <a:gd name="connsiteY2-56" fmla="*/ 0 h 1217442"/>
                <a:gd name="connsiteX3-57" fmla="*/ 4746361 w 5490263"/>
                <a:gd name="connsiteY3-58" fmla="*/ 733477 h 1217442"/>
                <a:gd name="connsiteX4-59" fmla="*/ 5490263 w 5490263"/>
                <a:gd name="connsiteY4-60" fmla="*/ 1160886 h 1217442"/>
                <a:gd name="connsiteX5-61" fmla="*/ 0 w 5490263"/>
                <a:gd name="connsiteY5-62" fmla="*/ 1217442 h 1217442"/>
                <a:gd name="connsiteX6-63" fmla="*/ 0 w 5490263"/>
                <a:gd name="connsiteY6-64" fmla="*/ 65314 h 1217442"/>
                <a:gd name="connsiteX0-65" fmla="*/ 0 w 5490263"/>
                <a:gd name="connsiteY0-66" fmla="*/ 65314 h 1217442"/>
                <a:gd name="connsiteX1-67" fmla="*/ 4850864 w 5490263"/>
                <a:gd name="connsiteY1-68" fmla="*/ 80010 h 1217442"/>
                <a:gd name="connsiteX2-69" fmla="*/ 5393907 w 5490263"/>
                <a:gd name="connsiteY2-70" fmla="*/ 0 h 1217442"/>
                <a:gd name="connsiteX3-71" fmla="*/ 4746361 w 5490263"/>
                <a:gd name="connsiteY3-72" fmla="*/ 733477 h 1217442"/>
                <a:gd name="connsiteX4-73" fmla="*/ 5490263 w 5490263"/>
                <a:gd name="connsiteY4-74" fmla="*/ 1160886 h 1217442"/>
                <a:gd name="connsiteX5-75" fmla="*/ 4724435 w 5490263"/>
                <a:gd name="connsiteY5-76" fmla="*/ 1113263 h 1217442"/>
                <a:gd name="connsiteX6-77" fmla="*/ 0 w 5490263"/>
                <a:gd name="connsiteY6-78" fmla="*/ 1217442 h 1217442"/>
                <a:gd name="connsiteX7" fmla="*/ 0 w 5490263"/>
                <a:gd name="connsiteY7" fmla="*/ 65314 h 1217442"/>
                <a:gd name="connsiteX0-79" fmla="*/ 0 w 5490263"/>
                <a:gd name="connsiteY0-80" fmla="*/ 134785 h 1286913"/>
                <a:gd name="connsiteX1-81" fmla="*/ 4850864 w 5490263"/>
                <a:gd name="connsiteY1-82" fmla="*/ 149481 h 1286913"/>
                <a:gd name="connsiteX2-83" fmla="*/ 5407953 w 5490263"/>
                <a:gd name="connsiteY2-84" fmla="*/ 0 h 1286913"/>
                <a:gd name="connsiteX3-85" fmla="*/ 4746361 w 5490263"/>
                <a:gd name="connsiteY3-86" fmla="*/ 802948 h 1286913"/>
                <a:gd name="connsiteX4-87" fmla="*/ 5490263 w 5490263"/>
                <a:gd name="connsiteY4-88" fmla="*/ 1230357 h 1286913"/>
                <a:gd name="connsiteX5-89" fmla="*/ 4724435 w 5490263"/>
                <a:gd name="connsiteY5-90" fmla="*/ 1182734 h 1286913"/>
                <a:gd name="connsiteX6-91" fmla="*/ 0 w 5490263"/>
                <a:gd name="connsiteY6-92" fmla="*/ 1286913 h 1286913"/>
                <a:gd name="connsiteX7-93" fmla="*/ 0 w 5490263"/>
                <a:gd name="connsiteY7-94" fmla="*/ 134785 h 1286913"/>
                <a:gd name="connsiteX0-95" fmla="*/ 0 w 5490263"/>
                <a:gd name="connsiteY0-96" fmla="*/ 134785 h 1286913"/>
                <a:gd name="connsiteX1-97" fmla="*/ 4850864 w 5490263"/>
                <a:gd name="connsiteY1-98" fmla="*/ 149481 h 1286913"/>
                <a:gd name="connsiteX2-99" fmla="*/ 5407953 w 5490263"/>
                <a:gd name="connsiteY2-100" fmla="*/ 0 h 1286913"/>
                <a:gd name="connsiteX3-101" fmla="*/ 4844685 w 5490263"/>
                <a:gd name="connsiteY3-102" fmla="*/ 716110 h 1286913"/>
                <a:gd name="connsiteX4-103" fmla="*/ 5490263 w 5490263"/>
                <a:gd name="connsiteY4-104" fmla="*/ 1230357 h 1286913"/>
                <a:gd name="connsiteX5-105" fmla="*/ 4724435 w 5490263"/>
                <a:gd name="connsiteY5-106" fmla="*/ 1182734 h 1286913"/>
                <a:gd name="connsiteX6-107" fmla="*/ 0 w 5490263"/>
                <a:gd name="connsiteY6-108" fmla="*/ 1286913 h 1286913"/>
                <a:gd name="connsiteX7-109" fmla="*/ 0 w 5490263"/>
                <a:gd name="connsiteY7-110" fmla="*/ 134785 h 1286913"/>
                <a:gd name="connsiteX0-111" fmla="*/ 0 w 5546448"/>
                <a:gd name="connsiteY0-112" fmla="*/ 134785 h 1286913"/>
                <a:gd name="connsiteX1-113" fmla="*/ 4850864 w 5546448"/>
                <a:gd name="connsiteY1-114" fmla="*/ 149481 h 1286913"/>
                <a:gd name="connsiteX2-115" fmla="*/ 5407953 w 5546448"/>
                <a:gd name="connsiteY2-116" fmla="*/ 0 h 1286913"/>
                <a:gd name="connsiteX3-117" fmla="*/ 4844685 w 5546448"/>
                <a:gd name="connsiteY3-118" fmla="*/ 716110 h 1286913"/>
                <a:gd name="connsiteX4-119" fmla="*/ 5546448 w 5546448"/>
                <a:gd name="connsiteY4-120" fmla="*/ 1126152 h 1286913"/>
                <a:gd name="connsiteX5-121" fmla="*/ 4724435 w 5546448"/>
                <a:gd name="connsiteY5-122" fmla="*/ 1182734 h 1286913"/>
                <a:gd name="connsiteX6-123" fmla="*/ 0 w 5546448"/>
                <a:gd name="connsiteY6-124" fmla="*/ 1286913 h 1286913"/>
                <a:gd name="connsiteX7-125" fmla="*/ 0 w 5546448"/>
                <a:gd name="connsiteY7-126" fmla="*/ 134785 h 1286913"/>
                <a:gd name="connsiteX0-127" fmla="*/ 0 w 5546448"/>
                <a:gd name="connsiteY0-128" fmla="*/ 134785 h 1286913"/>
                <a:gd name="connsiteX1-129" fmla="*/ 4850864 w 5546448"/>
                <a:gd name="connsiteY1-130" fmla="*/ 149481 h 1286913"/>
                <a:gd name="connsiteX2-131" fmla="*/ 5407953 w 5546448"/>
                <a:gd name="connsiteY2-132" fmla="*/ 0 h 1286913"/>
                <a:gd name="connsiteX3-133" fmla="*/ 4844685 w 5546448"/>
                <a:gd name="connsiteY3-134" fmla="*/ 716110 h 1286913"/>
                <a:gd name="connsiteX4-135" fmla="*/ 5546448 w 5546448"/>
                <a:gd name="connsiteY4-136" fmla="*/ 1126152 h 1286913"/>
                <a:gd name="connsiteX5-137" fmla="*/ 4724435 w 5546448"/>
                <a:gd name="connsiteY5-138" fmla="*/ 1182734 h 1286913"/>
                <a:gd name="connsiteX6-139" fmla="*/ 0 w 5546448"/>
                <a:gd name="connsiteY6-140" fmla="*/ 1286913 h 1286913"/>
                <a:gd name="connsiteX7-141" fmla="*/ 0 w 5546448"/>
                <a:gd name="connsiteY7-142" fmla="*/ 134785 h 12869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93" y="connsiteY7-94"/>
                </a:cxn>
              </a:cxnLst>
              <a:rect l="l" t="t" r="r" b="b"/>
              <a:pathLst>
                <a:path w="5546448" h="1286913">
                  <a:moveTo>
                    <a:pt x="0" y="134785"/>
                  </a:moveTo>
                  <a:lnTo>
                    <a:pt x="4850864" y="149481"/>
                  </a:lnTo>
                  <a:lnTo>
                    <a:pt x="5407953" y="0"/>
                  </a:lnTo>
                  <a:cubicBezTo>
                    <a:pt x="5405465" y="109510"/>
                    <a:pt x="4847173" y="606600"/>
                    <a:pt x="4844685" y="716110"/>
                  </a:cubicBezTo>
                  <a:lnTo>
                    <a:pt x="5546448" y="1126152"/>
                  </a:lnTo>
                  <a:cubicBezTo>
                    <a:pt x="5281808" y="1214484"/>
                    <a:pt x="4989075" y="1181240"/>
                    <a:pt x="4724435" y="1182734"/>
                  </a:cubicBezTo>
                  <a:lnTo>
                    <a:pt x="0" y="1286913"/>
                  </a:lnTo>
                  <a:lnTo>
                    <a:pt x="0" y="134785"/>
                  </a:lnTo>
                  <a:close/>
                </a:path>
              </a:pathLst>
            </a:custGeom>
            <a:solidFill>
              <a:srgbClr val="FFF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p:cNvSpPr/>
            <p:nvPr/>
          </p:nvSpPr>
          <p:spPr>
            <a:xfrm>
              <a:off x="1897261" y="2031810"/>
              <a:ext cx="1070542" cy="1152128"/>
            </a:xfrm>
            <a:prstGeom prst="ellipse">
              <a:avLst/>
            </a:prstGeom>
            <a:solidFill>
              <a:srgbClr val="EA280D"/>
            </a:solidFill>
            <a:ln w="38100"/>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TextBox 20"/>
            <p:cNvSpPr txBox="1"/>
            <p:nvPr/>
          </p:nvSpPr>
          <p:spPr>
            <a:xfrm>
              <a:off x="2051720" y="2067694"/>
              <a:ext cx="697543" cy="461665"/>
            </a:xfrm>
            <a:prstGeom prst="rect">
              <a:avLst/>
            </a:prstGeom>
            <a:noFill/>
          </p:spPr>
          <p:txBody>
            <a:bodyPr wrap="square" rtlCol="0">
              <a:spAutoFit/>
            </a:bodyPr>
            <a:lstStyle/>
            <a:p>
              <a:r>
                <a:rPr lang="en-US" sz="2000" b="1">
                  <a:solidFill>
                    <a:schemeClr val="bg1"/>
                  </a:solidFill>
                  <a:latin typeface="Times New Roman" panose="02020603050405020304" pitchFamily="18" charset="0"/>
                  <a:cs typeface="Times New Roman" panose="02020603050405020304" pitchFamily="18" charset="0"/>
                </a:rPr>
                <a:t>Bài</a:t>
              </a:r>
              <a:r>
                <a:rPr lang="en-US" sz="2400" b="1">
                  <a:solidFill>
                    <a:srgbClr val="00589A"/>
                  </a:solidFill>
                  <a:latin typeface="Times New Roman" panose="02020603050405020304" pitchFamily="18" charset="0"/>
                  <a:cs typeface="Times New Roman" panose="02020603050405020304" pitchFamily="18" charset="0"/>
                </a:rPr>
                <a:t> </a:t>
              </a:r>
            </a:p>
          </p:txBody>
        </p:sp>
        <p:sp>
          <p:nvSpPr>
            <p:cNvPr id="22" name="Rectangle 21"/>
            <p:cNvSpPr/>
            <p:nvPr/>
          </p:nvSpPr>
          <p:spPr>
            <a:xfrm>
              <a:off x="2220126" y="2385343"/>
              <a:ext cx="459021" cy="863354"/>
            </a:xfrm>
            <a:prstGeom prst="rect">
              <a:avLst/>
            </a:prstGeom>
            <a:noFill/>
          </p:spPr>
          <p:txBody>
            <a:bodyPr wrap="none" lIns="91440" tIns="45720" rIns="91440" bIns="45720">
              <a:spAutoFit/>
            </a:bodyPr>
            <a:lstStyle/>
            <a:p>
              <a:pPr algn="ctr"/>
              <a:r>
                <a:rPr lang="en-US" sz="3500" b="1">
                  <a:ln w="1905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1</a:t>
              </a:r>
            </a:p>
          </p:txBody>
        </p:sp>
        <p:sp>
          <p:nvSpPr>
            <p:cNvPr id="23" name="TextBox 22"/>
            <p:cNvSpPr txBox="1"/>
            <p:nvPr/>
          </p:nvSpPr>
          <p:spPr>
            <a:xfrm>
              <a:off x="3284236" y="2280879"/>
              <a:ext cx="3834527" cy="523220"/>
            </a:xfrm>
            <a:prstGeom prst="rect">
              <a:avLst/>
            </a:prstGeom>
            <a:noFill/>
          </p:spPr>
          <p:txBody>
            <a:bodyPr wrap="square" rtlCol="0">
              <a:spAutoFit/>
            </a:bodyPr>
            <a:lstStyle/>
            <a:p>
              <a:r>
                <a:rPr lang="en-US" sz="2800" b="1">
                  <a:solidFill>
                    <a:srgbClr val="E92910"/>
                  </a:solidFill>
                  <a:latin typeface="Times New Roman" panose="02020603050405020304" pitchFamily="18" charset="0"/>
                  <a:cs typeface="Times New Roman" panose="02020603050405020304" pitchFamily="18" charset="0"/>
                </a:rPr>
                <a:t>NGÀY GẶP LẠI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1000"/>
                                        <p:tgtEl>
                                          <p:spTgt spid="1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1000"/>
                                        <p:tgtEl>
                                          <p:spTgt spid="19"/>
                                        </p:tgtEl>
                                      </p:cBhvr>
                                    </p:animEffect>
                                  </p:childTnLst>
                                </p:cTn>
                              </p:par>
                              <p:par>
                                <p:cTn id="11" presetID="16" presetClass="entr" presetSubtype="37"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92546"/>
            <a:ext cx="81684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latin typeface="Times New Roman" panose="02020603050405020304" pitchFamily="18" charset="0"/>
                <a:cs typeface="Times New Roman" panose="02020603050405020304" pitchFamily="18" charset="0"/>
              </a:rPr>
              <a:t>BÀI 1: NGÀY GẶP LẠI</a:t>
            </a:r>
            <a:endParaRPr lang="vi-VN" sz="2200" b="1">
              <a:solidFill>
                <a:srgbClr val="FFFF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24" y="1030519"/>
            <a:ext cx="9144000" cy="3470648"/>
          </a:xfrm>
          <a:prstGeom prst="rect">
            <a:avLst/>
          </a:prstGeom>
        </p:spPr>
      </p:pic>
      <p:pic>
        <p:nvPicPr>
          <p:cNvPr id="11" name="Picture 2" descr="C:\Users\Administrator\Application Data\Zamaan's Software\psc\screenshot.JPG"/>
          <p:cNvPicPr>
            <a:picLocks noChangeAspect="1" noChangeArrowheads="1"/>
          </p:cNvPicPr>
          <p:nvPr/>
        </p:nvPicPr>
        <p:blipFill rotWithShape="1">
          <a:blip r:embed="rId6">
            <a:extLst>
              <a:ext uri="{28A0092B-C50C-407E-A947-70E740481C1C}">
                <a14:useLocalDpi xmlns:a14="http://schemas.microsoft.com/office/drawing/2010/main" val="0"/>
              </a:ext>
            </a:extLst>
          </a:blip>
          <a:srcRect r="8803"/>
          <a:stretch>
            <a:fillRect/>
          </a:stretch>
        </p:blipFill>
        <p:spPr bwMode="auto">
          <a:xfrm>
            <a:off x="39079" y="396001"/>
            <a:ext cx="816534" cy="771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9"/>
          <p:cNvSpPr txBox="1">
            <a:spLocks noChangeArrowheads="1"/>
          </p:cNvSpPr>
          <p:nvPr/>
        </p:nvSpPr>
        <p:spPr bwMode="auto">
          <a:xfrm>
            <a:off x="545122" y="599512"/>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C00000"/>
                </a:solidFill>
                <a:latin typeface="Times New Roman" panose="02020603050405020304" pitchFamily="18" charset="0"/>
                <a:cs typeface="Times New Roman" panose="02020603050405020304" pitchFamily="18" charset="0"/>
              </a:rPr>
              <a:t>NGÀY GẶP LẠI</a:t>
            </a:r>
            <a:endParaRPr lang="vi-VN" sz="22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150086"/>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anose="02020603050405020304" pitchFamily="18" charset="0"/>
                <a:cs typeface="Times New Roman" panose="02020603050405020304" pitchFamily="18" charset="0"/>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Times New Roman" panose="02020603050405020304" pitchFamily="18" charset="0"/>
                <a:cs typeface="Times New Roman" panose="02020603050405020304" pitchFamily="18" charset="0"/>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latin typeface="Times New Roman" panose="02020603050405020304" pitchFamily="18" charset="0"/>
                  <a:cs typeface="Times New Roman" panose="02020603050405020304" pitchFamily="18" charset="0"/>
                </a:rPr>
                <a:t>http://tieuhocvn.info</a:t>
              </a:r>
            </a:p>
          </p:txBody>
        </p:sp>
      </p:grpSp>
      <p:sp>
        <p:nvSpPr>
          <p:cNvPr id="12" name="Text Box 19"/>
          <p:cNvSpPr txBox="1">
            <a:spLocks noChangeArrowheads="1"/>
          </p:cNvSpPr>
          <p:nvPr/>
        </p:nvSpPr>
        <p:spPr bwMode="auto">
          <a:xfrm>
            <a:off x="599325" y="-92546"/>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2200" b="1">
                <a:solidFill>
                  <a:srgbClr val="FFFF00"/>
                </a:solidFill>
              </a:rPr>
              <a:t>BÀI 1: NGÀY GẶP LẠI</a:t>
            </a:r>
            <a:endParaRPr lang="vi-VN" sz="2200" b="1">
              <a:solidFill>
                <a:srgbClr val="FFFF00"/>
              </a:solidFill>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4073"/>
          <a:stretch>
            <a:fillRect/>
          </a:stretch>
        </p:blipFill>
        <p:spPr>
          <a:xfrm>
            <a:off x="2568" y="411510"/>
            <a:ext cx="9144000" cy="4160068"/>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2054</Words>
  <Application>Microsoft Office PowerPoint</Application>
  <PresentationFormat>On-screen Show (16:9)</PresentationFormat>
  <Paragraphs>298</Paragraphs>
  <Slides>42</Slides>
  <Notes>41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42</vt:i4>
      </vt:variant>
    </vt:vector>
  </HeadingPairs>
  <TitlesOfParts>
    <vt:vector size="53" baseType="lpstr">
      <vt:lpstr>等线</vt:lpstr>
      <vt:lpstr>Arial</vt:lpstr>
      <vt:lpstr>Arial-Rounded</vt:lpstr>
      <vt:lpstr>Calibri</vt:lpstr>
      <vt:lpstr>Calibri Light</vt:lpstr>
      <vt:lpstr>Times New Roman</vt:lpstr>
      <vt:lpstr>自定义设计方案</vt:lpstr>
      <vt:lpstr>1_自定义设计方案</vt:lpstr>
      <vt:lpstr>2_自定义设计方案</vt:lpstr>
      <vt:lpstr>1_Default Design</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Tư liệu tiểu học</dc:title>
  <dc:creator>Http://Dian1.taobao.com</dc:creator>
  <dc:description>http://tieuhocvn.info</dc:description>
  <cp:lastModifiedBy>2 đạng</cp:lastModifiedBy>
  <cp:revision>1061</cp:revision>
  <dcterms:created xsi:type="dcterms:W3CDTF">2015-04-15T03:07:00Z</dcterms:created>
  <dcterms:modified xsi:type="dcterms:W3CDTF">2024-09-20T03:01:38Z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1033-11.2.0.11254</vt:lpwstr>
  </property>
  <property fmtid="{D5CDD505-2E9C-101B-9397-08002B2CF9AE}" pid="3" name="ICV">
    <vt:lpwstr>1137A02229C747C28795E1329710290D</vt:lpwstr>
  </property>
</Properties>
</file>