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</p:sldMasterIdLst>
  <p:notesMasterIdLst>
    <p:notesMasterId r:id="rId14"/>
  </p:notesMasterIdLst>
  <p:sldIdLst>
    <p:sldId id="284" r:id="rId6"/>
    <p:sldId id="285" r:id="rId7"/>
    <p:sldId id="286" r:id="rId8"/>
    <p:sldId id="287" r:id="rId9"/>
    <p:sldId id="288" r:id="rId10"/>
    <p:sldId id="289" r:id="rId11"/>
    <p:sldId id="290" r:id="rId12"/>
    <p:sldId id="265" r:id="rId13"/>
    <p:sldId id="305" r:id="rId15"/>
    <p:sldId id="267" r:id="rId16"/>
    <p:sldId id="268" r:id="rId17"/>
    <p:sldId id="269" r:id="rId18"/>
    <p:sldId id="270" r:id="rId19"/>
    <p:sldId id="271" r:id="rId20"/>
    <p:sldId id="308" r:id="rId21"/>
    <p:sldId id="279" r:id="rId22"/>
    <p:sldId id="280" r:id="rId23"/>
    <p:sldId id="281" r:id="rId24"/>
    <p:sldId id="282" r:id="rId25"/>
    <p:sldId id="291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1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37.xml"/><Relationship Id="rId17" Type="http://schemas.openxmlformats.org/officeDocument/2006/relationships/image" Target="../media/image24.jpeg"/><Relationship Id="rId16" Type="http://schemas.openxmlformats.org/officeDocument/2006/relationships/image" Target="../media/image10.png"/><Relationship Id="rId15" Type="http://schemas.microsoft.com/office/2007/relationships/media" Target="../media/media2.mp3"/><Relationship Id="rId14" Type="http://schemas.openxmlformats.org/officeDocument/2006/relationships/audio" Target="../media/media2.mp3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microsoft.com/office/2007/relationships/hdphoto" Target="../media/image9.wdp"/><Relationship Id="rId4" Type="http://schemas.openxmlformats.org/officeDocument/2006/relationships/image" Target="../media/image26.png"/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microsoft.com/office/2007/relationships/hdphoto" Target="../media/image9.wdp"/><Relationship Id="rId4" Type="http://schemas.openxmlformats.org/officeDocument/2006/relationships/image" Target="../media/image26.png"/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microsoft.com/office/2007/relationships/hdphoto" Target="../media/image9.wdp"/><Relationship Id="rId4" Type="http://schemas.openxmlformats.org/officeDocument/2006/relationships/image" Target="../media/image26.png"/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.xml"/><Relationship Id="rId5" Type="http://schemas.microsoft.com/office/2007/relationships/hdphoto" Target="../media/image9.wdp"/><Relationship Id="rId4" Type="http://schemas.openxmlformats.org/officeDocument/2006/relationships/image" Target="../media/image26.png"/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65655"/>
            <a:ext cx="10972800" cy="4060825"/>
          </a:xfrm>
        </p:spPr>
        <p:txBody>
          <a:bodyPr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220710" y="635889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2</a:t>
            </a:r>
            <a:endParaRPr lang="en-US" sz="3600"/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20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4</a:t>
            </a:r>
            <a:endParaRPr lang="en-US" sz="3200"/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2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Content Placeholder 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5" y="1435735"/>
            <a:ext cx="9759950" cy="37522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50330" y="310642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683375" y="382651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32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308725" y="4542790"/>
            <a:ext cx="1409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13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0619105" y="310642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6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0841990" y="382651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  <a:endParaRPr lang="en-US" sz="3600" i="1">
              <a:solidFill>
                <a:srgbClr val="FF0000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0781030" y="4542790"/>
            <a:ext cx="1196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i="1">
                <a:solidFill>
                  <a:srgbClr val="FF0000"/>
                </a:solidFill>
              </a:rPr>
              <a:t>= </a:t>
            </a:r>
            <a:r>
              <a:rPr lang="en-US" sz="3600">
                <a:solidFill>
                  <a:srgbClr val="FF0000"/>
                </a:solidFill>
              </a:rPr>
              <a:t>9</a:t>
            </a:r>
            <a:r>
              <a:rPr lang="en-US" sz="3600" i="1">
                <a:solidFill>
                  <a:srgbClr val="FF0000"/>
                </a:solidFill>
              </a:rPr>
              <a:t> l</a:t>
            </a:r>
            <a:endParaRPr lang="en-US" sz="36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975" y="375285"/>
            <a:ext cx="9198610" cy="55302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7035" y="2769235"/>
            <a:ext cx="41529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8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8632190" y="2769235"/>
            <a:ext cx="587375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4746625" y="5406390"/>
            <a:ext cx="54737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8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80695"/>
            <a:ext cx="10567670" cy="51009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97830" y="4999990"/>
            <a:ext cx="49657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7" name="Rounded Rectangle 6"/>
          <p:cNvSpPr/>
          <p:nvPr/>
        </p:nvSpPr>
        <p:spPr>
          <a:xfrm>
            <a:off x="8926830" y="4999990"/>
            <a:ext cx="719455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10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12395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920" y="4592320"/>
            <a:ext cx="8061960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37921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7748270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9107805" y="5973445"/>
            <a:ext cx="659130" cy="3962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3" name="Cloud Callout 12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Đồ vật  nào đựng nhiều nước nhất? đồ vật nào đựng ít nước nhất?</a:t>
            </a:r>
            <a:endParaRPr lang="en-US" sz="2400"/>
          </a:p>
        </p:txBody>
      </p:sp>
      <p:sp>
        <p:nvSpPr>
          <p:cNvPr id="14" name="Cloud Callout 13"/>
          <p:cNvSpPr/>
          <p:nvPr/>
        </p:nvSpPr>
        <p:spPr>
          <a:xfrm>
            <a:off x="0" y="1417320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Can đựng nhiều nước nhất</a:t>
            </a:r>
            <a:endParaRPr lang="en-US" sz="2400"/>
          </a:p>
          <a:p>
            <a:pPr algn="ctr"/>
            <a:r>
              <a:rPr lang="en-US" sz="2400"/>
              <a:t>Bình đựng ít nước nhất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  <a:endParaRPr lang="en-US" sz="4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  <a:endParaRPr lang="en-US" sz="320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8450" y="173355"/>
            <a:ext cx="9225280" cy="5194935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818765" y="5615940"/>
            <a:ext cx="6421120" cy="1105535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Trong can còn lại số lít nước mắm là:</a:t>
            </a:r>
            <a:endParaRPr lang="en-US" sz="2800"/>
          </a:p>
          <a:p>
            <a:pPr algn="ctr"/>
            <a:r>
              <a:rPr lang="en-US" sz="2800"/>
              <a:t>15 - 7 = 8 (</a:t>
            </a:r>
            <a:r>
              <a:rPr lang="en-US" sz="2800" i="1"/>
              <a:t>l</a:t>
            </a:r>
            <a:r>
              <a:rPr lang="en-US" sz="2800"/>
              <a:t>)</a:t>
            </a:r>
            <a:endParaRPr lang="en-US" sz="2800"/>
          </a:p>
          <a:p>
            <a:pPr algn="ctr"/>
            <a:r>
              <a:rPr lang="en-US" sz="2800"/>
              <a:t>Đáp số: 8 </a:t>
            </a:r>
            <a:r>
              <a:rPr lang="en-US" sz="2800" i="1"/>
              <a:t>l</a:t>
            </a:r>
            <a:endParaRPr lang="en-US" sz="28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52648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010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  <a:endParaRPr lang="en-US" sz="4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  <a:endParaRPr lang="en-US" sz="4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  <a:endParaRPr kumimoji="0" lang="en-US" sz="7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WPS Presentation</Application>
  <PresentationFormat>Widescreen</PresentationFormat>
  <Paragraphs>95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Calibri</vt:lpstr>
      <vt:lpstr>等线</vt:lpstr>
      <vt:lpstr>等线</vt:lpstr>
      <vt:lpstr>汉仪小麦体简</vt:lpstr>
      <vt:lpstr>Microsoft YaHei</vt:lpstr>
      <vt:lpstr>Arial Unicode MS</vt:lpstr>
      <vt:lpstr>Calibri Light</vt:lpstr>
      <vt:lpstr>字魂17号-萌趣果冻体</vt:lpstr>
      <vt:lpstr>等线</vt:lpstr>
      <vt:lpstr>2_Office Theme</vt:lpstr>
      <vt:lpstr>1_Office Theme</vt:lpstr>
      <vt:lpstr>1_Office 主题​​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3</cp:revision>
  <dcterms:created xsi:type="dcterms:W3CDTF">2021-05-13T04:51:00Z</dcterms:created>
  <dcterms:modified xsi:type="dcterms:W3CDTF">2021-05-29T03:38:22Z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