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79" r:id="rId4"/>
  </p:sldMasterIdLst>
  <p:notesMasterIdLst>
    <p:notesMasterId r:id="rId23"/>
  </p:notesMasterIdLst>
  <p:sldIdLst>
    <p:sldId id="257" r:id="rId5"/>
    <p:sldId id="258" r:id="rId6"/>
    <p:sldId id="259" r:id="rId7"/>
    <p:sldId id="260" r:id="rId8"/>
    <p:sldId id="261" r:id="rId9"/>
    <p:sldId id="262" r:id="rId10"/>
    <p:sldId id="287" r:id="rId11"/>
    <p:sldId id="264" r:id="rId12"/>
    <p:sldId id="265" r:id="rId13"/>
    <p:sldId id="266" r:id="rId14"/>
    <p:sldId id="267" r:id="rId15"/>
    <p:sldId id="280" r:id="rId16"/>
    <p:sldId id="288" r:id="rId17"/>
    <p:sldId id="269" r:id="rId18"/>
    <p:sldId id="270" r:id="rId19"/>
    <p:sldId id="271" r:id="rId20"/>
    <p:sldId id="272" r:id="rId21"/>
    <p:sldId id="27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90" d="100"/>
          <a:sy n="90" d="100"/>
        </p:scale>
        <p:origin x="52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5/21/2021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1F03C1-C2DF-4DA6-AC79-0F28E11D62B9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5.wdp"/><Relationship Id="rId18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12" Type="http://schemas.openxmlformats.org/officeDocument/2006/relationships/image" Target="../media/image10.png"/><Relationship Id="rId17" Type="http://schemas.microsoft.com/office/2007/relationships/hdphoto" Target="../media/hdphoto7.wdp"/><Relationship Id="rId2" Type="http://schemas.openxmlformats.org/officeDocument/2006/relationships/image" Target="../media/image4.jpeg"/><Relationship Id="rId16" Type="http://schemas.openxmlformats.org/officeDocument/2006/relationships/image" Target="../media/image12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9.png"/><Relationship Id="rId19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microsoft.com/office/2007/relationships/hdphoto" Target="../media/hdphoto3.wdp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4.png"/><Relationship Id="rId3" Type="http://schemas.microsoft.com/office/2007/relationships/hdphoto" Target="../media/hdphoto8.wdp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13.png"/><Relationship Id="rId5" Type="http://schemas.openxmlformats.org/officeDocument/2006/relationships/image" Target="../media/image18.GIF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microsoft.com/office/2007/relationships/hdphoto" Target="../media/hdphoto9.wdp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image" Target="../media/image17.png"/><Relationship Id="rId7" Type="http://schemas.microsoft.com/office/2007/relationships/hdphoto" Target="../media/hdphoto10.wdp"/><Relationship Id="rId12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openxmlformats.org/officeDocument/2006/relationships/image" Target="../media/image27.png"/><Relationship Id="rId10" Type="http://schemas.openxmlformats.org/officeDocument/2006/relationships/image" Target="../media/image13.png"/><Relationship Id="rId4" Type="http://schemas.openxmlformats.org/officeDocument/2006/relationships/image" Target="../media/image18.GIF"/><Relationship Id="rId9" Type="http://schemas.microsoft.com/office/2007/relationships/hdphoto" Target="../media/hdphoto9.wdp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image" Target="../media/image17.png"/><Relationship Id="rId7" Type="http://schemas.microsoft.com/office/2007/relationships/hdphoto" Target="../media/hdphoto11.wdp"/><Relationship Id="rId12" Type="http://schemas.openxmlformats.org/officeDocument/2006/relationships/image" Target="../media/image14.png"/><Relationship Id="rId2" Type="http://schemas.openxmlformats.org/officeDocument/2006/relationships/image" Target="../media/image28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openxmlformats.org/officeDocument/2006/relationships/image" Target="../media/image30.png"/><Relationship Id="rId10" Type="http://schemas.openxmlformats.org/officeDocument/2006/relationships/image" Target="../media/image13.png"/><Relationship Id="rId4" Type="http://schemas.openxmlformats.org/officeDocument/2006/relationships/image" Target="../media/image18.GIF"/><Relationship Id="rId9" Type="http://schemas.microsoft.com/office/2007/relationships/hdphoto" Target="../media/hdphoto9.wdp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385" y="1861503"/>
            <a:ext cx="10602913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Xin chào tất cả các con!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8301355" y="182245"/>
            <a:ext cx="3696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Bản quyền thuộc về: FB Hương Thảo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505" y="167640"/>
            <a:ext cx="2176145" cy="9296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2960" y="1874520"/>
            <a:ext cx="8422640" cy="2133600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5334635" y="2738120"/>
            <a:ext cx="710565" cy="3860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5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5344795" y="3235960"/>
            <a:ext cx="710565" cy="3860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7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616825" y="2748280"/>
            <a:ext cx="710565" cy="3860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5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637145" y="3235960"/>
            <a:ext cx="710565" cy="3860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9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939655" y="2738120"/>
            <a:ext cx="710565" cy="3860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9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9959340" y="3235960"/>
            <a:ext cx="710565" cy="3860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8</a:t>
            </a:r>
          </a:p>
        </p:txBody>
      </p:sp>
      <p:pic>
        <p:nvPicPr>
          <p:cNvPr id="2" name="Content Placeholder 1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946765" y="0"/>
            <a:ext cx="1169670" cy="11696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bldLvl="0" animBg="1"/>
      <p:bldP spid="19" grpId="1" animBg="1"/>
      <p:bldP spid="20" grpId="0" bldLvl="0" animBg="1"/>
      <p:bldP spid="20" grpId="1" animBg="1"/>
      <p:bldP spid="21" grpId="0" bldLvl="0" animBg="1"/>
      <p:bldP spid="21" grpId="1" animBg="1"/>
      <p:bldP spid="22" grpId="0" bldLvl="0" animBg="1"/>
      <p:bldP spid="22" grpId="1" animBg="1"/>
      <p:bldP spid="23" grpId="0" bldLvl="0" animBg="1"/>
      <p:bldP spid="2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6440" y="709295"/>
            <a:ext cx="8329930" cy="4632325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6308090" y="1643380"/>
            <a:ext cx="1704340" cy="161226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6"/>
                </a:solidFill>
              </a14:hiddenFill>
            </a:ext>
          </a:ex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7637145" y="1217295"/>
            <a:ext cx="902335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4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946765" y="0"/>
            <a:ext cx="1169670" cy="11696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bldLvl="0" animBg="1"/>
      <p:bldP spid="1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274955"/>
            <a:ext cx="9455785" cy="553529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369050" y="1125855"/>
            <a:ext cx="45720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920990" y="2515235"/>
            <a:ext cx="45720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6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221220" y="4736465"/>
            <a:ext cx="45720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7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391025" y="5020310"/>
            <a:ext cx="45720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8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103245" y="3093085"/>
            <a:ext cx="45720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9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946765" y="0"/>
            <a:ext cx="1169670" cy="11696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76945" y="1413163"/>
            <a:ext cx="7121237" cy="39901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 2</a:t>
            </a:r>
            <a:endParaRPr kumimoji="0" lang="en-US" sz="13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920" y="196850"/>
            <a:ext cx="1873250" cy="8496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1130" y="1727835"/>
            <a:ext cx="9714865" cy="275272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5487035" y="2525395"/>
            <a:ext cx="730250" cy="4362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= 7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476875" y="3123565"/>
            <a:ext cx="730250" cy="4362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= 8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487035" y="3732530"/>
            <a:ext cx="730250" cy="4362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= 8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820025" y="2525395"/>
            <a:ext cx="730250" cy="4362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= 9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820025" y="3123565"/>
            <a:ext cx="730250" cy="4362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= 9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820025" y="3732530"/>
            <a:ext cx="730250" cy="4362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= 9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0112375" y="2525395"/>
            <a:ext cx="730250" cy="4362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= 8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0092055" y="3123565"/>
            <a:ext cx="730250" cy="4362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= 9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0112375" y="3732530"/>
            <a:ext cx="730250" cy="4362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= 9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946765" y="0"/>
            <a:ext cx="1169670" cy="11696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bldLvl="0" animBg="1"/>
      <p:bldP spid="8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9265" y="523240"/>
            <a:ext cx="8376285" cy="2268220"/>
          </a:xfrm>
          <a:prstGeom prst="rect">
            <a:avLst/>
          </a:prstGeom>
        </p:spPr>
      </p:pic>
      <p:sp>
        <p:nvSpPr>
          <p:cNvPr id="9" name="Rectangular Callout 8"/>
          <p:cNvSpPr/>
          <p:nvPr/>
        </p:nvSpPr>
        <p:spPr>
          <a:xfrm>
            <a:off x="507365" y="3804285"/>
            <a:ext cx="3368040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14 - 4 - 3 = 7</a:t>
            </a:r>
          </a:p>
          <a:p>
            <a:pPr algn="ctr"/>
            <a:r>
              <a:rPr lang="en-US" sz="4000"/>
              <a:t>14 - 7 = 7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4554855" y="3804285"/>
            <a:ext cx="3368040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12 - 2 - 6 = 4</a:t>
            </a:r>
          </a:p>
          <a:p>
            <a:pPr algn="ctr"/>
            <a:r>
              <a:rPr lang="en-US" sz="4000"/>
              <a:t>12 - 8 = 4</a:t>
            </a:r>
          </a:p>
        </p:txBody>
      </p:sp>
      <p:sp>
        <p:nvSpPr>
          <p:cNvPr id="17" name="Rectangular Callout 16"/>
          <p:cNvSpPr/>
          <p:nvPr/>
        </p:nvSpPr>
        <p:spPr>
          <a:xfrm>
            <a:off x="8418830" y="3804285"/>
            <a:ext cx="3368040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16 - 6 - 3 = 7</a:t>
            </a:r>
          </a:p>
          <a:p>
            <a:pPr algn="ctr"/>
            <a:r>
              <a:rPr lang="en-US" sz="4000"/>
              <a:t>16 - 9 = 7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946765" y="0"/>
            <a:ext cx="1169670" cy="11696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6" grpId="0" bldLvl="0" animBg="1"/>
      <p:bldP spid="16" grpId="1" animBg="1"/>
      <p:bldP spid="17" grpId="0" bldLvl="0" animBg="1"/>
      <p:bldP spid="1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2975" y="149225"/>
            <a:ext cx="8180705" cy="526669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702050" y="5537835"/>
            <a:ext cx="5760720" cy="10858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Có số bạn không lấy được bóng là?</a:t>
            </a:r>
          </a:p>
          <a:p>
            <a:pPr algn="ctr"/>
            <a:r>
              <a:rPr lang="en-US" sz="2800"/>
              <a:t>12 - 9 = 3 (bạn)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946765" y="0"/>
            <a:ext cx="1169670" cy="11696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8660" y="1287780"/>
            <a:ext cx="8751570" cy="288861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5436235" y="2373630"/>
            <a:ext cx="436245" cy="5575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&gt;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466715" y="3235960"/>
            <a:ext cx="436245" cy="5575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=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884920" y="2373630"/>
            <a:ext cx="436245" cy="5575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&lt;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915400" y="3235960"/>
            <a:ext cx="436245" cy="5575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=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946765" y="0"/>
            <a:ext cx="1169670" cy="11696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7" grpId="0" bldLvl="0" animBg="1"/>
      <p:bldP spid="1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8523768" y="576145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A.4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B.7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C.5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D. 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2861" y="482600"/>
            <a:ext cx="7413939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11 - 5 = ?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bldLvl="0" animBg="1"/>
      <p:bldP spid="25" grpId="0" bldLvl="0" animBg="1"/>
      <p:bldP spid="26" grpId="0" bldLvl="0" animBg="1"/>
      <p:bldP spid="27" grpId="0" bldLvl="0" animBg="1"/>
      <p:bldP spid="27" grpId="1" bldLvl="0" animBg="1"/>
      <p:bldP spid="5" grpId="0"/>
      <p:bldP spid="6" grpId="0" bldLvl="0" animBg="1"/>
      <p:bldP spid="6" grpId="1" bldLvl="0" animBg="1"/>
      <p:bldP spid="6" grpId="2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474388" y="860862"/>
            <a:ext cx="58928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4000">
                <a:solidFill>
                  <a:srgbClr val="FFFFFF"/>
                </a:solidFill>
                <a:sym typeface="+mn-ea"/>
              </a:rPr>
              <a:t>13 - 3 - 5 = ?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A.6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err="1">
                <a:solidFill>
                  <a:srgbClr val="0000FF"/>
                </a:solidFill>
                <a:latin typeface="Calibri" panose="020F0502020204030204"/>
              </a:rPr>
              <a:t>B.5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C.8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D.7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bldLvl="0" animBg="1"/>
      <p:bldP spid="48" grpId="1" bldLvl="0" animBg="1"/>
      <p:bldP spid="48" grpId="2" bldLvl="0" animBg="1"/>
      <p:bldP spid="49" grpId="0" bldLvl="0" animBg="1"/>
      <p:bldP spid="50" grpId="0" bldLvl="0" animBg="1"/>
      <p:bldP spid="51" grpId="0" bldLvl="0" animBg="1"/>
      <p:bldP spid="5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4000">
                <a:solidFill>
                  <a:srgbClr val="FFFFFF"/>
                </a:solidFill>
                <a:sym typeface="+mn-ea"/>
              </a:rPr>
              <a:t>15 - 8 = ?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 err="1">
                <a:solidFill>
                  <a:srgbClr val="0000FF"/>
                </a:solidFill>
                <a:latin typeface="Calibri" panose="020F0502020204030204"/>
              </a:rPr>
              <a:t>A.7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B.6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C.9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D.8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bldLvl="0" animBg="1"/>
      <p:bldP spid="33" grpId="1" bldLvl="0" animBg="1"/>
      <p:bldP spid="33" grpId="2" bldLvl="0" animBg="1"/>
      <p:bldP spid="44" grpId="0" bldLvl="0" animBg="1"/>
      <p:bldP spid="44" grpId="1" bldLvl="0" animBg="1"/>
      <p:bldP spid="45" grpId="0" bldLvl="0" animBg="1"/>
      <p:bldP spid="46" grpId="0" bldLvl="0" animBg="1"/>
      <p:bldP spid="4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2122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12: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Bảng trừ (qua 10)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76945" y="1413163"/>
            <a:ext cx="7121237" cy="39901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 1</a:t>
            </a:r>
            <a:endParaRPr kumimoji="0" lang="en-US" sz="13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8598" y="53429"/>
            <a:ext cx="1729740" cy="716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7175" y="1139190"/>
            <a:ext cx="7938770" cy="338264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0061575" y="3124200"/>
            <a:ext cx="354965" cy="2940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8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0081895" y="3529965"/>
            <a:ext cx="354965" cy="2940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9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0061575" y="3966210"/>
            <a:ext cx="354965" cy="2940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6</a:t>
            </a:r>
          </a:p>
        </p:txBody>
      </p:sp>
      <p:pic>
        <p:nvPicPr>
          <p:cNvPr id="9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1002645" y="0"/>
            <a:ext cx="1189355" cy="11893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0870" y="229870"/>
            <a:ext cx="8986520" cy="6058535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843655" y="2971800"/>
            <a:ext cx="222885" cy="3549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7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964555" y="3630930"/>
            <a:ext cx="242570" cy="3549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8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94980" y="5031105"/>
            <a:ext cx="242570" cy="3549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8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0224770" y="5721350"/>
            <a:ext cx="242570" cy="3549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9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946765" y="0"/>
            <a:ext cx="1169670" cy="11696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219</Words>
  <Application>Microsoft Office PowerPoint</Application>
  <PresentationFormat>Widescreen</PresentationFormat>
  <Paragraphs>72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等线</vt:lpstr>
      <vt:lpstr>Arial</vt:lpstr>
      <vt:lpstr>Calibri</vt:lpstr>
      <vt:lpstr>Calibri Light</vt:lpstr>
      <vt:lpstr>ITC Avant Garde Std Bk</vt:lpstr>
      <vt:lpstr>Times New Roman</vt:lpstr>
      <vt:lpstr>2_Office Theme</vt:lpstr>
      <vt:lpstr>1_Office Theme</vt:lpstr>
      <vt:lpstr>4_Office 主题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BENR- Thảo.Trần</cp:lastModifiedBy>
  <cp:revision>4</cp:revision>
  <dcterms:created xsi:type="dcterms:W3CDTF">2021-05-12T04:39:00Z</dcterms:created>
  <dcterms:modified xsi:type="dcterms:W3CDTF">2021-05-21T10:25:01Z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