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79" r:id="rId5"/>
    <p:sldMasterId id="2147483691" r:id="rId6"/>
  </p:sldMasterIdLst>
  <p:notesMasterIdLst>
    <p:notesMasterId r:id="rId16"/>
  </p:notesMasterIdLst>
  <p:sldIdLst>
    <p:sldId id="294" r:id="rId7"/>
    <p:sldId id="273" r:id="rId8"/>
    <p:sldId id="274" r:id="rId9"/>
    <p:sldId id="275" r:id="rId10"/>
    <p:sldId id="276" r:id="rId11"/>
    <p:sldId id="277" r:id="rId12"/>
    <p:sldId id="279" r:id="rId13"/>
    <p:sldId id="280" r:id="rId14"/>
    <p:sldId id="262" r:id="rId15"/>
    <p:sldId id="316" r:id="rId17"/>
    <p:sldId id="264" r:id="rId18"/>
    <p:sldId id="265" r:id="rId19"/>
    <p:sldId id="266" r:id="rId20"/>
    <p:sldId id="281" r:id="rId21"/>
    <p:sldId id="317" r:id="rId22"/>
    <p:sldId id="268" r:id="rId23"/>
    <p:sldId id="282" r:id="rId24"/>
    <p:sldId id="269" r:id="rId25"/>
    <p:sldId id="270" r:id="rId26"/>
    <p:sldId id="27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0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26.png"/><Relationship Id="rId2" Type="http://schemas.microsoft.com/office/2007/relationships/hdphoto" Target="../media/image11.wdp"/><Relationship Id="rId19" Type="http://schemas.microsoft.com/office/2007/relationships/media" Target="../media/media1.mp3"/><Relationship Id="rId18" Type="http://schemas.openxmlformats.org/officeDocument/2006/relationships/audio" Target="../media/media1.mp3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slide" Target="slide3.xml"/><Relationship Id="rId13" Type="http://schemas.microsoft.com/office/2007/relationships/hdphoto" Target="../media/image22.wdp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microsoft.com/office/2007/relationships/hdphoto" Target="../media/image19.wdp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audio1.wav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slide" Target="slide6.xml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8" Type="http://schemas.openxmlformats.org/officeDocument/2006/relationships/slideLayout" Target="../slideLayouts/slideLayout18.xml"/><Relationship Id="rId27" Type="http://schemas.openxmlformats.org/officeDocument/2006/relationships/image" Target="../media/image45.png"/><Relationship Id="rId26" Type="http://schemas.openxmlformats.org/officeDocument/2006/relationships/image" Target="../media/image24.png"/><Relationship Id="rId25" Type="http://schemas.openxmlformats.org/officeDocument/2006/relationships/image" Target="../media/image44.png"/><Relationship Id="rId24" Type="http://schemas.openxmlformats.org/officeDocument/2006/relationships/image" Target="../media/image43.png"/><Relationship Id="rId23" Type="http://schemas.openxmlformats.org/officeDocument/2006/relationships/image" Target="../media/image42.png"/><Relationship Id="rId22" Type="http://schemas.microsoft.com/office/2007/relationships/hdphoto" Target="../media/image15.wdp"/><Relationship Id="rId21" Type="http://schemas.openxmlformats.org/officeDocument/2006/relationships/image" Target="../media/image14.png"/><Relationship Id="rId20" Type="http://schemas.openxmlformats.org/officeDocument/2006/relationships/image" Target="../media/image41.GIF"/><Relationship Id="rId2" Type="http://schemas.microsoft.com/office/2007/relationships/hdphoto" Target="../media/image11.wdp"/><Relationship Id="rId19" Type="http://schemas.microsoft.com/office/2007/relationships/hdphoto" Target="../media/image40.wdp"/><Relationship Id="rId18" Type="http://schemas.openxmlformats.org/officeDocument/2006/relationships/image" Target="../media/image39.png"/><Relationship Id="rId17" Type="http://schemas.openxmlformats.org/officeDocument/2006/relationships/slide" Target="slide8.xml"/><Relationship Id="rId16" Type="http://schemas.microsoft.com/office/2007/relationships/hdphoto" Target="../media/image38.wdp"/><Relationship Id="rId15" Type="http://schemas.openxmlformats.org/officeDocument/2006/relationships/image" Target="../media/image37.png"/><Relationship Id="rId14" Type="http://schemas.openxmlformats.org/officeDocument/2006/relationships/slide" Target="slide7.xml"/><Relationship Id="rId13" Type="http://schemas.microsoft.com/office/2007/relationships/hdphoto" Target="../media/image36.wdp"/><Relationship Id="rId12" Type="http://schemas.openxmlformats.org/officeDocument/2006/relationships/image" Target="../media/image35.png"/><Relationship Id="rId11" Type="http://schemas.openxmlformats.org/officeDocument/2006/relationships/slide" Target="slide1.xml"/><Relationship Id="rId10" Type="http://schemas.microsoft.com/office/2007/relationships/hdphoto" Target="../media/image34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slide" Target="slide2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85" y="1845310"/>
            <a:ext cx="10255250" cy="31673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15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pic>
        <p:nvPicPr>
          <p:cNvPr id="16" name="Content Placeholder 15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42690" y="5059045"/>
            <a:ext cx="5608320" cy="1432560"/>
          </a:xfrm>
          <a:prstGeom prst="rect">
            <a:avLst/>
          </a:prstGeom>
        </p:spPr>
      </p:pic>
      <p:sp>
        <p:nvSpPr>
          <p:cNvPr id="18" name="7-Point Star 17"/>
          <p:cNvSpPr/>
          <p:nvPr/>
        </p:nvSpPr>
        <p:spPr>
          <a:xfrm>
            <a:off x="6724015" y="532955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300"/>
              <a:t>12</a:t>
            </a:r>
            <a:endParaRPr lang="en-US" sz="2300"/>
          </a:p>
        </p:txBody>
      </p:sp>
      <p:sp>
        <p:nvSpPr>
          <p:cNvPr id="19" name="7-Point Star 18"/>
          <p:cNvSpPr/>
          <p:nvPr/>
        </p:nvSpPr>
        <p:spPr>
          <a:xfrm>
            <a:off x="8315960" y="539051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300"/>
              <a:t>9</a:t>
            </a:r>
            <a:endParaRPr lang="en-US" sz="23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520" y="1512570"/>
            <a:ext cx="10535920" cy="383222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>
            <a:off x="6602730" y="3803650"/>
            <a:ext cx="2241550" cy="781050"/>
          </a:xfrm>
          <a:prstGeom prst="curvedConnector3">
            <a:avLst>
              <a:gd name="adj1" fmla="val 50028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7809230" y="3895090"/>
            <a:ext cx="2708275" cy="69977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8554720" y="4133215"/>
            <a:ext cx="781050" cy="161925"/>
          </a:xfrm>
          <a:prstGeom prst="curvedConnector3">
            <a:avLst>
              <a:gd name="adj1" fmla="val 50041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7088505" y="3783330"/>
            <a:ext cx="3621405" cy="791210"/>
          </a:xfrm>
          <a:prstGeom prst="curvedConnector3">
            <a:avLst>
              <a:gd name="adj1" fmla="val 49991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= 15</a:t>
            </a:r>
            <a:endParaRPr lang="en-US" sz="3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8 hình nhỏ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6 hình nhỏ</a:t>
            </a: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Hình A và B có tất cả số khối lập phương nhỏ là:</a:t>
            </a:r>
            <a:endParaRPr lang="en-US" sz="2800"/>
          </a:p>
          <a:p>
            <a:pPr algn="ctr"/>
            <a:r>
              <a:rPr lang="en-US" sz="2800"/>
              <a:t>8 + 6 = 14 (khối)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  <p:bldP spid="14" grpId="0" bldLvl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15" y="1883410"/>
            <a:ext cx="8691880" cy="247205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5056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666305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15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751522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836739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926973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735" y="328295"/>
            <a:ext cx="9907270" cy="42494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Lúc đó có tất cả số bạn chơi bóng rổ là:</a:t>
            </a:r>
            <a:endParaRPr lang="en-US" sz="3200"/>
          </a:p>
          <a:p>
            <a:pPr algn="ctr"/>
            <a:r>
              <a:rPr lang="en-US" sz="3200"/>
              <a:t>6 + 3 = 9 (bạn)</a:t>
            </a:r>
            <a:endParaRPr lang="en-US" sz="3200"/>
          </a:p>
          <a:p>
            <a:pPr algn="ctr"/>
            <a:r>
              <a:rPr lang="en-US" sz="3200"/>
              <a:t>Đáp số: 9 bạn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3755" y="342900"/>
            <a:ext cx="10116820" cy="41592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Còn lại số con cá sấu dưới hồ nước là:</a:t>
            </a:r>
            <a:endParaRPr lang="en-US" sz="3200"/>
          </a:p>
          <a:p>
            <a:pPr algn="ctr"/>
            <a:r>
              <a:rPr lang="en-US" sz="3200"/>
              <a:t>15 - 3 = 12 (con)</a:t>
            </a:r>
            <a:endParaRPr lang="en-US" sz="3200"/>
          </a:p>
          <a:p>
            <a:pPr algn="ctr"/>
            <a:r>
              <a:rPr lang="en-US" sz="3200"/>
              <a:t>Đáp số: 12 con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40255" y="792480"/>
            <a:ext cx="8710930" cy="453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93010" y="88900"/>
            <a:ext cx="8127365" cy="6706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  <a:endParaRPr lang="en-US" sz="2000" dirty="0">
              <a:solidFill>
                <a:srgbClr val="0099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Presentation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Segoe Print</vt:lpstr>
      <vt:lpstr>Times New Roman</vt:lpstr>
      <vt:lpstr>等线</vt:lpstr>
      <vt:lpstr>等线</vt:lpstr>
      <vt:lpstr>Microsoft YaHei</vt:lpstr>
      <vt:lpstr>Arial Unicode MS</vt:lpstr>
      <vt:lpstr>黑体</vt:lpstr>
      <vt:lpstr>1_Office Theme</vt:lpstr>
      <vt:lpstr>4_Office 主题</vt:lpstr>
      <vt:lpstr>4_Office Theme</vt:lpstr>
      <vt:lpstr>2_Office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6</cp:revision>
  <dcterms:created xsi:type="dcterms:W3CDTF">2021-05-12T03:14:00Z</dcterms:created>
  <dcterms:modified xsi:type="dcterms:W3CDTF">2021-05-29T03:32:41Z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