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6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309" r:id="rId13"/>
    <p:sldId id="264" r:id="rId14"/>
    <p:sldId id="279" r:id="rId15"/>
    <p:sldId id="280" r:id="rId16"/>
    <p:sldId id="281" r:id="rId17"/>
    <p:sldId id="282" r:id="rId18"/>
    <p:sldId id="311" r:id="rId19"/>
    <p:sldId id="269" r:id="rId20"/>
    <p:sldId id="284" r:id="rId21"/>
    <p:sldId id="285" r:id="rId22"/>
    <p:sldId id="286" r:id="rId23"/>
    <p:sldId id="28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7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5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9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65" y="1137285"/>
            <a:ext cx="10033635" cy="2438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95880" y="369189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a. 0, 1, 2, 3, 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56840" y="486791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b. 4, 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115" y="1764665"/>
            <a:ext cx="10281920" cy="292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5" y="3611245"/>
            <a:ext cx="466090" cy="55753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315" y="274955"/>
            <a:ext cx="10199370" cy="337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3065145"/>
            <a:ext cx="5100320" cy="10426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929505" y="300291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51</a:t>
            </a:r>
          </a:p>
        </p:txBody>
      </p:sp>
      <p:sp>
        <p:nvSpPr>
          <p:cNvPr id="9" name="Oval 8"/>
          <p:cNvSpPr/>
          <p:nvPr/>
        </p:nvSpPr>
        <p:spPr>
          <a:xfrm>
            <a:off x="5182235" y="359092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5" y="4279900"/>
            <a:ext cx="4862195" cy="11087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81270" y="427990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48</a:t>
            </a:r>
          </a:p>
        </p:txBody>
      </p:sp>
      <p:sp>
        <p:nvSpPr>
          <p:cNvPr id="13" name="Oval 12"/>
          <p:cNvSpPr/>
          <p:nvPr/>
        </p:nvSpPr>
        <p:spPr>
          <a:xfrm>
            <a:off x="4843145" y="486791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" y="5540375"/>
            <a:ext cx="5885180" cy="13182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43145" y="554037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7" name="Oval 16"/>
          <p:cNvSpPr/>
          <p:nvPr/>
        </p:nvSpPr>
        <p:spPr>
          <a:xfrm>
            <a:off x="4772660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51</a:t>
            </a:r>
          </a:p>
        </p:txBody>
      </p:sp>
      <p:sp>
        <p:nvSpPr>
          <p:cNvPr id="18" name="Oval 17"/>
          <p:cNvSpPr/>
          <p:nvPr/>
        </p:nvSpPr>
        <p:spPr>
          <a:xfrm>
            <a:off x="6172835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" y="78740"/>
            <a:ext cx="1360805" cy="79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80" y="1417320"/>
            <a:ext cx="8229600" cy="39966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9405" y="278955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9725" y="339788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59405" y="402717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59405" y="460502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94675" y="278955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25155" y="339788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94675" y="4027170"/>
            <a:ext cx="1085850" cy="485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94675" y="4605020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274320"/>
            <a:ext cx="10497820" cy="582739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0" y="2637155"/>
            <a:ext cx="2493645" cy="293116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Thỏ trắng chạy ở lần số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sau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Widescreen</PresentationFormat>
  <Paragraphs>94</Paragraphs>
  <Slides>21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ITC Avant Garde Std Bk</vt:lpstr>
      <vt:lpstr>Times New Roman</vt:lpstr>
      <vt:lpstr>Verdana</vt:lpstr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11</cp:revision>
  <dcterms:created xsi:type="dcterms:W3CDTF">2021-05-04T09:55:00Z</dcterms:created>
  <dcterms:modified xsi:type="dcterms:W3CDTF">2025-01-02T03:25:29Z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