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31"/>
  </p:notesMasterIdLst>
  <p:sldIdLst>
    <p:sldId id="2721" r:id="rId7"/>
    <p:sldId id="266" r:id="rId8"/>
    <p:sldId id="256" r:id="rId9"/>
    <p:sldId id="262" r:id="rId10"/>
    <p:sldId id="259" r:id="rId11"/>
    <p:sldId id="518" r:id="rId12"/>
    <p:sldId id="2725" r:id="rId13"/>
    <p:sldId id="2659" r:id="rId14"/>
    <p:sldId id="2731" r:id="rId15"/>
    <p:sldId id="2722" r:id="rId16"/>
    <p:sldId id="2724" r:id="rId17"/>
    <p:sldId id="2660" r:id="rId18"/>
    <p:sldId id="2709" r:id="rId19"/>
    <p:sldId id="2728" r:id="rId20"/>
    <p:sldId id="2711" r:id="rId21"/>
    <p:sldId id="2712" r:id="rId22"/>
    <p:sldId id="2713" r:id="rId23"/>
    <p:sldId id="2714" r:id="rId24"/>
    <p:sldId id="2726" r:id="rId25"/>
    <p:sldId id="2716" r:id="rId26"/>
    <p:sldId id="2717" r:id="rId27"/>
    <p:sldId id="2718" r:id="rId28"/>
    <p:sldId id="2719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4.xml"/><Relationship Id="rId7" Type="http://schemas.openxmlformats.org/officeDocument/2006/relationships/image" Target="../media/image5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</a:t>
            </a:r>
            <a:endParaRPr lang="en-US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835" y="343535"/>
            <a:ext cx="10116185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20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80930" y="4642485"/>
            <a:ext cx="619760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64248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1BCBABED-37D9-4048-ABF5-3BFB3D693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8765"/>
            <a:ext cx="8641080" cy="868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90" y="1957070"/>
            <a:ext cx="9334500" cy="342963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350260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21930" y="4300855"/>
            <a:ext cx="55753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855" y="274955"/>
            <a:ext cx="9211310" cy="82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20" y="76200"/>
            <a:ext cx="1665605" cy="76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4795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02370" y="2647950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7830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92619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145" y="3196590"/>
            <a:ext cx="951865" cy="1022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99FFE65F-E0C3-4E2F-A24A-76A26FB2E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8FD1E8DB-CF8E-450F-9CB1-BD0661C54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1A86806F-F0A8-4893-915A-5CFFD510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295</Words>
  <Application>Microsoft Office PowerPoint</Application>
  <PresentationFormat>Widescreen</PresentationFormat>
  <Paragraphs>103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Franklin Gothic Book</vt:lpstr>
      <vt:lpstr>Franklin Gothic Medium</vt:lpstr>
      <vt:lpstr>ITC Avant Garde Std Bk</vt:lpstr>
      <vt:lpstr>Times New Roman</vt:lpstr>
      <vt:lpstr>Verdana</vt:lpstr>
      <vt:lpstr>Wingdings 2</vt:lpstr>
      <vt:lpstr>方正卡通简体</vt:lpstr>
      <vt:lpstr>1_Office Theme</vt:lpstr>
      <vt:lpstr>Office Theme</vt:lpstr>
      <vt:lpstr>4_Office 主题</vt:lpstr>
      <vt:lpstr>2_Office 主题​​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21</cp:revision>
  <dcterms:created xsi:type="dcterms:W3CDTF">2021-02-20T02:56:00Z</dcterms:created>
  <dcterms:modified xsi:type="dcterms:W3CDTF">2025-01-02T03:24:09Z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